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A11791-8584-4E43-92AC-FFE160E8250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A7F57D-7F55-4B1E-9961-1FE3537086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Century Gothic" pitchFamily="34" charset="0"/>
              </a:rPr>
              <a:t>Генетика людини</a:t>
            </a:r>
            <a:br>
              <a:rPr lang="uk-UA" dirty="0" smtClean="0">
                <a:latin typeface="Century Gothic" pitchFamily="34" charset="0"/>
              </a:rPr>
            </a:br>
            <a:r>
              <a:rPr lang="uk-UA" dirty="0" smtClean="0">
                <a:latin typeface="Century Gothic" pitchFamily="34" charset="0"/>
              </a:rPr>
              <a:t>(методи дослідження)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800" dirty="0" smtClean="0">
                <a:latin typeface="Century Gothic" pitchFamily="34" charset="0"/>
              </a:rPr>
              <a:t>Корєшкова А.В.</a:t>
            </a:r>
          </a:p>
          <a:p>
            <a:pPr algn="r"/>
            <a:r>
              <a:rPr lang="uk-UA" sz="1800" dirty="0" smtClean="0">
                <a:latin typeface="Century Gothic" pitchFamily="34" charset="0"/>
              </a:rPr>
              <a:t>11-М</a:t>
            </a:r>
            <a:endParaRPr lang="ru-RU" sz="1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3186106" cy="4090812"/>
          </a:xfrm>
        </p:spPr>
        <p:txBody>
          <a:bodyPr/>
          <a:lstStyle/>
          <a:p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спадкування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сім'ях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ряду </a:t>
            </a:r>
            <a:r>
              <a:rPr lang="ru-RU" dirty="0" err="1" smtClean="0"/>
              <a:t>поколінь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з'ясувати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успадковується</a:t>
            </a:r>
            <a:r>
              <a:rPr lang="ru-RU" dirty="0" smtClean="0"/>
              <a:t> дана </a:t>
            </a:r>
            <a:r>
              <a:rPr lang="ru-RU" dirty="0" err="1" smtClean="0"/>
              <a:t>ознака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Генеалогічний</a:t>
            </a:r>
            <a:r>
              <a:rPr lang="ru-RU" dirty="0" smtClean="0"/>
              <a:t> </a:t>
            </a:r>
            <a:r>
              <a:rPr lang="ru-RU" dirty="0" smtClean="0"/>
              <a:t>метод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736"/>
            <a:ext cx="521493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86380" y="1481328"/>
            <a:ext cx="3400420" cy="4525963"/>
          </a:xfrm>
        </p:spPr>
        <p:txBody>
          <a:bodyPr/>
          <a:lstStyle/>
          <a:p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генотипу </a:t>
            </a:r>
            <a:r>
              <a:rPr lang="ru-RU" dirty="0" smtClean="0"/>
              <a:t>та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з'ясувати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дана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успадкованою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Близнюковий</a:t>
            </a:r>
            <a:r>
              <a:rPr lang="ru-RU" dirty="0" smtClean="0"/>
              <a:t> метод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857784" cy="411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мікроскопічному</a:t>
            </a:r>
            <a:r>
              <a:rPr lang="ru-RU" dirty="0" smtClean="0"/>
              <a:t>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smtClean="0"/>
              <a:t>хромосом;</a:t>
            </a:r>
          </a:p>
          <a:p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вивчати</a:t>
            </a:r>
            <a:r>
              <a:rPr lang="ru-RU" dirty="0" smtClean="0"/>
              <a:t> </a:t>
            </a:r>
            <a:r>
              <a:rPr lang="ru-RU" dirty="0" err="1" smtClean="0"/>
              <a:t>стандартний</a:t>
            </a:r>
            <a:r>
              <a:rPr lang="ru-RU" dirty="0" smtClean="0"/>
              <a:t> </a:t>
            </a:r>
            <a:r>
              <a:rPr lang="ru-RU" dirty="0" err="1" smtClean="0"/>
              <a:t>каріотип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проводять</a:t>
            </a:r>
            <a:r>
              <a:rPr lang="ru-RU" dirty="0" smtClean="0"/>
              <a:t> на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метафази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Цитогенетичний</a:t>
            </a:r>
            <a:r>
              <a:rPr lang="ru-RU" dirty="0" smtClean="0"/>
              <a:t> </a:t>
            </a:r>
            <a:r>
              <a:rPr lang="ru-RU" dirty="0" smtClean="0"/>
              <a:t>метод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3000396" cy="24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3810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29256" y="1481328"/>
            <a:ext cx="3571900" cy="4525963"/>
          </a:xfrm>
        </p:spPr>
        <p:txBody>
          <a:bodyPr/>
          <a:lstStyle/>
          <a:p>
            <a:r>
              <a:rPr lang="ru-RU" dirty="0" err="1" smtClean="0"/>
              <a:t>Засновані</a:t>
            </a:r>
            <a:r>
              <a:rPr lang="ru-RU" dirty="0" smtClean="0"/>
              <a:t> на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err="1" smtClean="0"/>
              <a:t>метаболізму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діагностика</a:t>
            </a:r>
            <a:r>
              <a:rPr lang="ru-RU" dirty="0" smtClean="0"/>
              <a:t> </a:t>
            </a:r>
            <a:r>
              <a:rPr lang="ru-RU" dirty="0" err="1" smtClean="0"/>
              <a:t>спадкових</a:t>
            </a:r>
            <a:r>
              <a:rPr lang="ru-RU" dirty="0" smtClean="0"/>
              <a:t> хвороб, </a:t>
            </a:r>
            <a:r>
              <a:rPr lang="ru-RU" dirty="0" err="1" smtClean="0"/>
              <a:t>обумовлених</a:t>
            </a:r>
            <a:r>
              <a:rPr lang="ru-RU" dirty="0" smtClean="0"/>
              <a:t> </a:t>
            </a:r>
            <a:r>
              <a:rPr lang="ru-RU" dirty="0" err="1" smtClean="0"/>
              <a:t>генними</a:t>
            </a:r>
            <a:r>
              <a:rPr lang="ru-RU" dirty="0" smtClean="0"/>
              <a:t> </a:t>
            </a:r>
            <a:r>
              <a:rPr lang="ru-RU" dirty="0" err="1" smtClean="0"/>
              <a:t>мутаціями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Біохімічні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071942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28098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928802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4900618" cy="2304862"/>
          </a:xfrm>
        </p:spPr>
        <p:txBody>
          <a:bodyPr/>
          <a:lstStyle/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, </a:t>
            </a:r>
            <a:r>
              <a:rPr lang="ru-RU" dirty="0" err="1" smtClean="0"/>
              <a:t>молекулярну</a:t>
            </a:r>
            <a:r>
              <a:rPr lang="ru-RU" dirty="0" smtClean="0"/>
              <a:t> структуру </a:t>
            </a:r>
            <a:r>
              <a:rPr lang="ru-RU" dirty="0" err="1" smtClean="0"/>
              <a:t>генів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генотипу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молекулярної</a:t>
            </a:r>
            <a:r>
              <a:rPr lang="ru-RU" dirty="0" smtClean="0"/>
              <a:t> генетики та </a:t>
            </a:r>
            <a:r>
              <a:rPr lang="ru-RU" dirty="0" err="1" smtClean="0"/>
              <a:t>генетичної</a:t>
            </a:r>
            <a:r>
              <a:rPr lang="ru-RU" dirty="0" smtClean="0"/>
              <a:t> </a:t>
            </a:r>
            <a:r>
              <a:rPr lang="ru-RU" dirty="0" err="1" smtClean="0"/>
              <a:t>інженерії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4181484" cy="278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3215806" cy="41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481328"/>
            <a:ext cx="4114800" cy="4525963"/>
          </a:xfrm>
        </p:spPr>
        <p:txBody>
          <a:bodyPr/>
          <a:lstStyle/>
          <a:p>
            <a:r>
              <a:rPr lang="ru-RU" dirty="0" err="1" smtClean="0"/>
              <a:t>застосовують</a:t>
            </a:r>
            <a:r>
              <a:rPr lang="ru-RU" dirty="0" smtClean="0"/>
              <a:t> у </a:t>
            </a:r>
            <a:r>
              <a:rPr lang="ru-RU" dirty="0" err="1" smtClean="0"/>
              <a:t>криміналістиці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рельєфу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дерматогліфіки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46616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3810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4114800" cy="4078489"/>
          </a:xfrm>
        </p:spPr>
        <p:txBody>
          <a:bodyPr/>
          <a:lstStyle/>
          <a:p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тканин;</a:t>
            </a:r>
          </a:p>
          <a:p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у тих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хромосомах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культивування</a:t>
            </a:r>
            <a:r>
              <a:rPr lang="ru-RU" dirty="0" smtClean="0"/>
              <a:t> </a:t>
            </a:r>
            <a:r>
              <a:rPr lang="ru-RU" dirty="0" err="1" smtClean="0"/>
              <a:t>нестатевих</a:t>
            </a:r>
            <a:r>
              <a:rPr lang="ru-RU" dirty="0" smtClean="0"/>
              <a:t> (</a:t>
            </a:r>
            <a:r>
              <a:rPr lang="ru-RU" dirty="0" err="1" smtClean="0"/>
              <a:t>соматичних</a:t>
            </a:r>
            <a:r>
              <a:rPr lang="ru-RU" dirty="0" smtClean="0"/>
              <a:t>)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поза </a:t>
            </a:r>
            <a:r>
              <a:rPr lang="ru-RU" dirty="0" err="1" smtClean="0"/>
              <a:t>організмом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00240"/>
            <a:ext cx="3786214" cy="369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лнцестояние">
      <a:dk1>
        <a:sysClr val="windowText" lastClr="000000"/>
      </a:dk1>
      <a:lt1>
        <a:sysClr val="window" lastClr="F4F4F4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126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Генетика людини (методи дослідження)</vt:lpstr>
      <vt:lpstr>Генеалогічний метод</vt:lpstr>
      <vt:lpstr>Близнюковий метод</vt:lpstr>
      <vt:lpstr>Цитогенетичний метод</vt:lpstr>
      <vt:lpstr>Біохімічні методи</vt:lpstr>
      <vt:lpstr>Методи молекулярної генетики та генетичної інженерії</vt:lpstr>
      <vt:lpstr>Метод дерматогліфіки</vt:lpstr>
      <vt:lpstr>Метод культивування нестатевих (соматичних) клітин людини поза організмом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людини</dc:title>
  <dc:creator>www.PHILka.RU</dc:creator>
  <cp:lastModifiedBy>www.PHILka.RU</cp:lastModifiedBy>
  <cp:revision>10</cp:revision>
  <dcterms:created xsi:type="dcterms:W3CDTF">2014-02-16T19:10:39Z</dcterms:created>
  <dcterms:modified xsi:type="dcterms:W3CDTF">2014-02-16T20:48:42Z</dcterms:modified>
</cp:coreProperties>
</file>