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8E88"/>
    <a:srgbClr val="8694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24FE3DF-3055-451A-A45B-84E59A255C47}" type="datetimeFigureOut">
              <a:rPr lang="ru-RU" smtClean="0"/>
              <a:pPr/>
              <a:t>20.03.2012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A57AC96-7F9A-498F-8CAD-74D32841B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381001"/>
            <a:ext cx="9429784" cy="2209800"/>
          </a:xfrm>
        </p:spPr>
        <p:txBody>
          <a:bodyPr/>
          <a:lstStyle/>
          <a:p>
            <a:r>
              <a:rPr lang="uk-UA" dirty="0" smtClean="0"/>
              <a:t>Внутрішня будова скелета птахів.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08050" y="6105524"/>
            <a:ext cx="2835950" cy="752476"/>
          </a:xfrm>
        </p:spPr>
        <p:txBody>
          <a:bodyPr/>
          <a:lstStyle/>
          <a:p>
            <a:r>
              <a:rPr lang="uk-UA" dirty="0" smtClean="0"/>
              <a:t>Кротова Іра </a:t>
            </a:r>
            <a:endParaRPr lang="ru-RU" dirty="0"/>
          </a:p>
        </p:txBody>
      </p:sp>
      <p:pic>
        <p:nvPicPr>
          <p:cNvPr id="4" name="Рисунок 5" descr="295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0" y="3714751"/>
            <a:ext cx="4168775" cy="178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142852"/>
            <a:ext cx="5929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Трішки фактів </a:t>
            </a:r>
            <a:endParaRPr lang="ru-RU" sz="4800" dirty="0"/>
          </a:p>
        </p:txBody>
      </p:sp>
      <p:pic>
        <p:nvPicPr>
          <p:cNvPr id="4" name="Рисунок 6" descr="1193778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00108"/>
            <a:ext cx="3143272" cy="4714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5" descr="B_147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4117906"/>
            <a:ext cx="2928958" cy="239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2" descr="http://t1.gstatic.com/images?q=tbn:ANd9GcSXFh9exRvknWWuy4jRMS6sO6TCv-Q9cnI29b-7ZG4Vsev02VpIN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3214686"/>
            <a:ext cx="3508241" cy="2305055"/>
          </a:xfrm>
          <a:prstGeom prst="rect">
            <a:avLst/>
          </a:prstGeom>
          <a:noFill/>
        </p:spPr>
      </p:pic>
      <p:sp>
        <p:nvSpPr>
          <p:cNvPr id="22532" name="AutoShape 4" descr="data:image/jpeg;base64,/9j/4AAQSkZJRgABAQAAAQABAAD/2wCEAAkGBhQSEBUUEBQUFBQUFBQUFBQUFRAUFBQUFBQVFBUUFBQXHCYeFxkjGRQUHy8gJCcpLCwsFR4xNTAqNSYrLCkBCQoKDgwOFA8PFCkcFBwpKSwpKSkpKSkpKSkpKSkpKSkpKSkpLCkpKSkpKSk2KSkpKSk1KSwpKSwsKSkpKSkpKf/AABEIALgBEwMBIgACEQEDEQH/xAAbAAABBQEBAAAAAAAAAAAAAAADAAECBAUGB//EADkQAAIBAwIFAgQEAwcFAAAAAAABAgMEERIhBRMxQVEGFGFxgZEiobHBI1LRBxUyQnLh8CQzQ7LC/8QAGQEBAQEBAQEAAAAAAAAAAAAAAAECAwQF/8QAIhEBAQEAAgEDBQEAAAAAAAAAAAERAhIhAzFRBBMiQWEy/9oADAMBAAIRAxEAPwD0aEg0ZFGnMsQmbsaWkTSAwmEjMwo8UTyA1i5hAfURcwMqpXnclkTVp1CPNM+d2Cd6a6JrUdUg6plu9F7svQ7NGVUFKoU/cEXcGpxTVp1B1UKDuBK5L1NaMagSNUzFchFdEvFZWkqhLmmcrkl7kz1XV11COSr7kXuR1NWcDYK/uRvclw1ZyLUVXdIG7svVNXXMi6hRldgpXZZxNaDrEHWM93ZB3ZrqzrRdYi65mu8IO8L1OzSdYHKsZ0rwHK7HVNafOEZPvBi9Ds6TQPkUpAKlU5tj88dXRm1KwB3Q6s2tuN0S9yYsLoL7kdE7NCpdFG4uwFSuU7iub48UvISpegZXhn1K+4N1jr1jnrT94EhdmQqgWFQYa1fdDO5KHNIyrExdXJXRBXZnzrg+cXE1rq6JxuzHVwSVyMXWz7sf3hj+5G9wTrF1s+9H96YnuBe5HU1t+8Gd4Yvuhe5J1Na7vCDvDKdwQdc1hrVd4DleGY6xCVYYmtOV4Dldma6rG5hcTWg7whK8KLkwcmXBeleA5XhSkwbQF73oihpYgj0OV0V6lcyFfEvdnHq66t1axVlUIuqDcjUjNGVUNG4KLkNzS2IuzuCpWrA3VBuQkDMi0OJmkxHJJTI5GyATmEZTI6hnIgZkGSciDkUOOgfMEqgBkxwSmTyFSERyNkgmPggiSAlpFpEkSUQIaSLga1v6frT/AMNN/XEf1YSt6XuIrPKk/wDTiX5Lcz3nyvWsNwFoLFSg4vEk0/DTT+wNxNagWkjJBXEHIoEyLZKSISgEMMLSIqr8GHjIrxDwICJj5HiSSIoeSLQbA2CIrtDYLDiR0lAMDNB9A3LAr4GwWOULlgVtI0izoIOmBXZBotOkNygK2glGBYVEJGgACMCfLLUaAVW5NXFDljco0uQLkE1cZ6oskqZeVEdURpijKOFl9ilRqSlUTfRPp2NO9p7JfUFb224vIx3XAqz0rOPp2OipnMcEf4Vj/c6K2qLY8Hqe7vPZHiXCKdeOKkU32l0kvkzgeOem528t/wAUG/wyX6Pwz0nUCvLSNWm4TWVL8vDXxQ4epeN/jFmvJHRIOiafELN0qkoPrFtfPw/sU5H0JdjlYquiQlSLTByRUVeWMGcRAPGIeEQEWGgUg0UESBwQREVLAzFkZsgiIZsbUBNIWkZTH1gLQNoH1kXUAWgbljc0XNAloG5Y3MGdUAiiTiivzR1WAtxCJlJViSrmFXcjZKvPFzwq1kfUVOeLnDA98+j+hf4LYcxN/b9zlPUXG+U6UEsupJfSOUm/nvsekcDlGFJJ4eNk1jdLds58+WN8ZtEt7JxRV4xzuVLk7T0tR69WtjRXEm+kcR7OTw38UknsWaNdPqvqtzz66uU/s44NeU5zndNpNYSctTk851Pfolt9T0LAK3W2wc5W6xXEet7XTVjNdJxw/nHb9MHLSO89c2+beMv5J/lLb9UjgJSPd6N3i5cvcmyEhNkWzuwYRHIgJQQaCK1NliDLUGRLIMWCKJqISmQItAPKY2sg0RaALzCLqkMEWBN1wbrEZA2gJusLnAnEfQEF5wzqkNAuWFS5g6qDqzl/LL7MjKOnrsARSJplZ3KXlg3fPskMGgmLJlyvJ+cfRAncT/mYw1taiDuF5/cyIpvrll23pYF8KqcVetqVOK1xloc1mTis4j06Sbk9v9sdTZXMoKCen8GlZ/xa1Fb5ytk3vsZ1vOME9MVmUtUpd3sl1+hZjcI81jrK6GfFua+0dnt8e25btrxp4aZy0a6NHh93vjqZvFddxY1sovJmNYT2Rq05nm5Ty3VL1LR1WtVL+XO/waf7HlzZ61xOm5Uaij1cJY+eHg8hnM9X03tXDmfJGTIOqQdU9eOeiZEB5ghialTkWIyKVNliBaRZUiWQcUGpTcXlbMy0gyLZpR4tPvh/RDviafWK+yM7fhcjKZHBs068X/li/oixGce0I/ZGe69XPYItHSvS+sI/ZEHTp/yR+w+5F6uc0DaDo1RpfyRHnUpR/wAsV9EPuROrm+WOqZtVuLU0npUW+22xkVbtyeX/AENTlv6TEZQx1LEOI42jGKKUm2KNItFurfTkv8WF8NijOBY0sWkzuLip7cbkFzliVMdjFPkkeUXdAzpovYxS5RaoodR8BY25LdXE1AkohIwHUTIaMDX4RS3/AOf87lCgu3k2eFwx9jPL2ajoLI16LMq0NKkzyc3VZPJeOWXLuKkMdJvHye6/Jo9ZTPPPWlL/AKqT8xg19sfszp9Pc5Y5c54cs4kHEtygQlA9+uCrgQbQIoDTRZpor0y3TQpBYoIhoRCaTLQbIyzjYM4kcABhcb918y3TvEu5Uqpd0/sypV26P9TnymtytWpxNIq1OJt9GZjbGSM5Iq3O+fkFKtnvuCUSSpl9kGiSwKj8Q2MDTEIwCxiNEmhqmwNpJYHIAumRwHaIuBQFyBTeSzyxKiXwisptdA1OYV0ENGiPAsUyeCFMMkRT0lublh2ManE2LIxyWN636GhQkZdvI0aDPNydlyLOK9c0/wCNB+YfpJ/1O0icT67f8aHjR/8ATL6P+3Pn7OZkDkh5TBuR9B5ywIjqEACkXKSKlEvUi0g8IhEhoBUYtUNwIOAdg5CKHgjKOepNjFyAUrQBO2x2LyY5i8fhdZTpIdQNCdFMr1LXwzNljUsB1DKohNNdSDRNMGjMImVYQx0DKZQZEkBUiakQEwIgpEtQEsDpEYrIaNMoHofkflh1TH0ACjELFD6CcYASow3Na1j4M+hDc1LWBjk1GjQiaVuUKCNCkefk6rUTifX7/iU/9D/9jtonA+va+biK/lpr823/AEL6M/Ny9T2czKRByIzkQlI+i86WoQLUIAlKZcpTMShxCLWd106ryXqV3HyhVa0KgXmGX/eEEsuS89UVLz1CoY0Jyb+SWMeTNWN51CDmc+/UuyylnwsvC+PxM3iHrOSeKcd/L/ZE2Rcde5keYch/e06scSk4Pq0urRoy4nRUIpRqZiknltZS7Ml5L1blO5T6MLrOU4HcqVeWajhHrFSzh+d+3g3qtxpS75eItbp/L47knOZ5LxXHMi5lSNxkk5m2RpSz1K9SOOgnMZyJeMqyh6vIuaE+YKVLBjMa3TuuPGuAm8AZXBlpoxqliCMileou0rsI04IKmUYXaDKsFXIskkVFVCRrEFpRCQpg6U8l6hDJNU9GkX7eBCjRLtKng58q1INSLtNlOAeEznW13VseU+oL7m3FSa6OWF8o7L8kdn6p41y6LjF/jnsvKXdnnUzv9Pwz8nD1L+kJSINkmiLh52PY4oZEJ1YocDmbVJUZTqqpH8WlRSW+U2sZ3fTBCd3SdHVrerVjl5xLptL5eTLq3j6RnJwT2Tb332bjkjC3lN4jHKeO379jyzlydsjQrVlCKTbw/wDD0e3lrPTLBV2oTWuSqRwpJwl5WyeVs/KLdD0+ksyTf6ZC0fTSl0Un8Fk3ePJNiFDiNKKXMp8xvDemck1ns8LctSuLaT3p1IZxjK1N/Hbpg3PT39n+ur/ETikspvdp9sI6Gz/s9pKpOVWpN4X4X4fn5mL4/bUcfG1jnK2T2UnlPfdZz/zc2rP0bKqs06sdW2VhtYxnqdHZek4xf8X+JBPKi+m3fBs2tKlSzyoKOXul/Qm1cjz3iHoy4UdEI5eNnHp8smTV4bdQilKnUTp7raTPXebl7bLu+g7q+Xt8O/zHmr4eSRnWmk9Eko430uOZd0bNrSlp/Fu39/kd1Ors2nt2T6GdLiSTXTK69MfQvD8WeWVztSg08NNfNMjyzrFxeMlukwNRxmktMcLp8Dp3/jHVzXJfgJG0k1jBv1KEUiFOrFMl5xZxc3dcLkk9s/BIyP7srTnpWy2+fxPSI1IPsgUbOKlqwct1txy9AzliTqTT+GAtx6cqU11zjz48nb0rhOWET4hQytjFuNSOFsvT9eU5apxioxylhvU2spZ7CfAb3DcYwaWf88U3jHTs+vnsddRtZLws9QsbD8Sz0z5ePs2alTHAV7S+j/4Vn4zj8ekVu+htW/Ba3tY1XJa2syptOOlb5Werex00rbD/AAx3x4WPvtheQ1tRjpw8+NOdSS6Pr9RdI5GVzUpKLnFtSxvDMkm+zx0fQ6XhcXLZ7Pvlr9g74dGH/abw+sXus+V/QLTUYZajht9tu36E80X6dq0GUDFuuK1NL0LDzs21+ZU9/Xaw5xXyyx9u1e8b8q8U8Z3B1LyKTbnFJd28HL1ubvzJY1d0+30KlXg2VlVE/mbnoz91m878NLiPH7eW0oyqPZvoouSW30TOUuLpOT0pRTbait0vgslq+sqcaermJNdcnNXPFqcektS+B248ePFyttaFW5fkrSm292QtL9zjLRB4W7k9vsVZVm5ZbOm6zi3JCIxhHG7EUattwChGSdO1qza33Sw14WQ1fjbjJL+72sSSe2Ft06CEefXbGjUp8zCnRhBSaaxvj5v9i3Qt3B9M7fJfkIRdZxt0rpYytKbBTv5do5XV4aEIzjRKvq6Np9kNlp5e/wCwhAAr3mZY1YXx6kKvFacE8tZ/IYRuTwzaxr71G3lQ+5kK8fdiEaxnVm34h8TRp8VUerEI51qIXHFNXQBGu1vkQjnWxbXiL1dTRueKJR6iEY1VOw4nql+F5OxsMuK1DCCrvJTA1I46CESLVC5rNPDWwCjPTnQ8Z653EI6Ss1aorMXqeW+5F0F0GEaQSNFLruVq9GPYQiivd0IyxlgK1OEV1EI1GK4v1PYxqLEJNefBi2vB4RS1b4EI7dI59qu1a+I4Wy8Ip8xDCKBuqIQ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4" name="AutoShape 6" descr="data:image/jpeg;base64,/9j/4AAQSkZJRgABAQAAAQABAAD/2wCEAAkGBhQSEBUUEBQUFBQUFBQUFBQUFRAUFBQUFBQVFBUUFBQXHCYeFxkjGRQUHy8gJCcpLCwsFR4xNTAqNSYrLCkBCQoKDgwOFA8PFCkcFBwpKSwpKSkpKSkpKSkpKSkpKSkpKSkpLCkpKSkpKSk2KSkpKSk1KSwpKSwsKSkpKSkpKf/AABEIALgBEwMBIgACEQEDEQH/xAAbAAABBQEBAAAAAAAAAAAAAAADAAECBAUGB//EADkQAAIBAwIFAgQEAwcFAAAAAAABAgMEERIhBRMxQVEGFGFxgZEiobHBI1LRBxUyQnLh8CQzQ7LC/8QAGQEBAQEBAQEAAAAAAAAAAAAAAAECAwQF/8QAIhEBAQEAAgEDBQEAAAAAAAAAAAERAhIhAzFRBBMiQWEy/9oADAMBAAIRAxEAPwD0aEg0ZFGnMsQmbsaWkTSAwmEjMwo8UTyA1i5hAfURcwMqpXnclkTVp1CPNM+d2Cd6a6JrUdUg6plu9F7svQ7NGVUFKoU/cEXcGpxTVp1B1UKDuBK5L1NaMagSNUzFchFdEvFZWkqhLmmcrkl7kz1XV11COSr7kXuR1NWcDYK/uRvclw1ZyLUVXdIG7svVNXXMi6hRldgpXZZxNaDrEHWM93ZB3ZrqzrRdYi65mu8IO8L1OzSdYHKsZ0rwHK7HVNafOEZPvBi9Ds6TQPkUpAKlU5tj88dXRm1KwB3Q6s2tuN0S9yYsLoL7kdE7NCpdFG4uwFSuU7iub48UvISpegZXhn1K+4N1jr1jnrT94EhdmQqgWFQYa1fdDO5KHNIyrExdXJXRBXZnzrg+cXE1rq6JxuzHVwSVyMXWz7sf3hj+5G9wTrF1s+9H96YnuBe5HU1t+8Gd4Yvuhe5J1Na7vCDvDKdwQdc1hrVd4DleGY6xCVYYmtOV4Dldma6rG5hcTWg7whK8KLkwcmXBeleA5XhSkwbQF73oihpYgj0OV0V6lcyFfEvdnHq66t1axVlUIuqDcjUjNGVUNG4KLkNzS2IuzuCpWrA3VBuQkDMi0OJmkxHJJTI5GyATmEZTI6hnIgZkGSciDkUOOgfMEqgBkxwSmTyFSERyNkgmPggiSAlpFpEkSUQIaSLga1v6frT/AMNN/XEf1YSt6XuIrPKk/wDTiX5Lcz3nyvWsNwFoLFSg4vEk0/DTT+wNxNagWkjJBXEHIoEyLZKSISgEMMLSIqr8GHjIrxDwICJj5HiSSIoeSLQbA2CIrtDYLDiR0lAMDNB9A3LAr4GwWOULlgVtI0izoIOmBXZBotOkNygK2glGBYVEJGgACMCfLLUaAVW5NXFDljco0uQLkE1cZ6oskqZeVEdURpijKOFl9ilRqSlUTfRPp2NO9p7JfUFb224vIx3XAqz0rOPp2OipnMcEf4Vj/c6K2qLY8Hqe7vPZHiXCKdeOKkU32l0kvkzgeOem528t/wAUG/wyX6Pwz0nUCvLSNWm4TWVL8vDXxQ4epeN/jFmvJHRIOiafELN0qkoPrFtfPw/sU5H0JdjlYquiQlSLTByRUVeWMGcRAPGIeEQEWGgUg0UESBwQREVLAzFkZsgiIZsbUBNIWkZTH1gLQNoH1kXUAWgbljc0XNAloG5Y3MGdUAiiTiivzR1WAtxCJlJViSrmFXcjZKvPFzwq1kfUVOeLnDA98+j+hf4LYcxN/b9zlPUXG+U6UEsupJfSOUm/nvsekcDlGFJJ4eNk1jdLds58+WN8ZtEt7JxRV4xzuVLk7T0tR69WtjRXEm+kcR7OTw38UknsWaNdPqvqtzz66uU/s44NeU5zndNpNYSctTk851Pfolt9T0LAK3W2wc5W6xXEet7XTVjNdJxw/nHb9MHLSO89c2+beMv5J/lLb9UjgJSPd6N3i5cvcmyEhNkWzuwYRHIgJQQaCK1NliDLUGRLIMWCKJqISmQItAPKY2sg0RaALzCLqkMEWBN1wbrEZA2gJusLnAnEfQEF5wzqkNAuWFS5g6qDqzl/LL7MjKOnrsARSJplZ3KXlg3fPskMGgmLJlyvJ+cfRAncT/mYw1taiDuF5/cyIpvrll23pYF8KqcVetqVOK1xloc1mTis4j06Sbk9v9sdTZXMoKCen8GlZ/xa1Fb5ytk3vsZ1vOME9MVmUtUpd3sl1+hZjcI81jrK6GfFua+0dnt8e25btrxp4aZy0a6NHh93vjqZvFddxY1sovJmNYT2Rq05nm5Ty3VL1LR1WtVL+XO/waf7HlzZ61xOm5Uaij1cJY+eHg8hnM9X03tXDmfJGTIOqQdU9eOeiZEB5ghialTkWIyKVNliBaRZUiWQcUGpTcXlbMy0gyLZpR4tPvh/RDviafWK+yM7fhcjKZHBs068X/li/oixGce0I/ZGe69XPYItHSvS+sI/ZEHTp/yR+w+5F6uc0DaDo1RpfyRHnUpR/wAsV9EPuROrm+WOqZtVuLU0npUW+22xkVbtyeX/AENTlv6TEZQx1LEOI42jGKKUm2KNItFurfTkv8WF8NijOBY0sWkzuLip7cbkFzliVMdjFPkkeUXdAzpovYxS5RaoodR8BY25LdXE1AkohIwHUTIaMDX4RS3/AOf87lCgu3k2eFwx9jPL2ajoLI16LMq0NKkzyc3VZPJeOWXLuKkMdJvHye6/Jo9ZTPPPWlL/AKqT8xg19sfszp9Pc5Y5c54cs4kHEtygQlA9+uCrgQbQIoDTRZpor0y3TQpBYoIhoRCaTLQbIyzjYM4kcABhcb918y3TvEu5Uqpd0/sypV26P9TnymtytWpxNIq1OJt9GZjbGSM5Iq3O+fkFKtnvuCUSSpl9kGiSwKj8Q2MDTEIwCxiNEmhqmwNpJYHIAumRwHaIuBQFyBTeSzyxKiXwisptdA1OYV0ENGiPAsUyeCFMMkRT0lublh2ManE2LIxyWN636GhQkZdvI0aDPNydlyLOK9c0/wCNB+YfpJ/1O0icT67f8aHjR/8ATL6P+3Pn7OZkDkh5TBuR9B5ywIjqEACkXKSKlEvUi0g8IhEhoBUYtUNwIOAdg5CKHgjKOepNjFyAUrQBO2x2LyY5i8fhdZTpIdQNCdFMr1LXwzNljUsB1DKohNNdSDRNMGjMImVYQx0DKZQZEkBUiakQEwIgpEtQEsDpEYrIaNMoHofkflh1TH0ACjELFD6CcYASow3Na1j4M+hDc1LWBjk1GjQiaVuUKCNCkefk6rUTifX7/iU/9D/9jtonA+va+biK/lpr823/AEL6M/Ny9T2czKRByIzkQlI+i86WoQLUIAlKZcpTMShxCLWd106ryXqV3HyhVa0KgXmGX/eEEsuS89UVLz1CoY0Jyb+SWMeTNWN51CDmc+/UuyylnwsvC+PxM3iHrOSeKcd/L/ZE2Rcde5keYch/e06scSk4Pq0urRoy4nRUIpRqZiknltZS7Ml5L1blO5T6MLrOU4HcqVeWajhHrFSzh+d+3g3qtxpS75eItbp/L47knOZ5LxXHMi5lSNxkk5m2RpSz1K9SOOgnMZyJeMqyh6vIuaE+YKVLBjMa3TuuPGuAm8AZXBlpoxqliCMileou0rsI04IKmUYXaDKsFXIskkVFVCRrEFpRCQpg6U8l6hDJNU9GkX7eBCjRLtKng58q1INSLtNlOAeEznW13VseU+oL7m3FSa6OWF8o7L8kdn6p41y6LjF/jnsvKXdnnUzv9Pwz8nD1L+kJSINkmiLh52PY4oZEJ1YocDmbVJUZTqqpH8WlRSW+U2sZ3fTBCd3SdHVrerVjl5xLptL5eTLq3j6RnJwT2Tb332bjkjC3lN4jHKeO379jyzlydsjQrVlCKTbw/wDD0e3lrPTLBV2oTWuSqRwpJwl5WyeVs/KLdD0+ksyTf6ZC0fTSl0Un8Fk3ePJNiFDiNKKXMp8xvDemck1ns8LctSuLaT3p1IZxjK1N/Hbpg3PT39n+ur/ETikspvdp9sI6Gz/s9pKpOVWpN4X4X4fn5mL4/bUcfG1jnK2T2UnlPfdZz/zc2rP0bKqs06sdW2VhtYxnqdHZek4xf8X+JBPKi+m3fBs2tKlSzyoKOXul/Qm1cjz3iHoy4UdEI5eNnHp8smTV4bdQilKnUTp7raTPXebl7bLu+g7q+Xt8O/zHmr4eSRnWmk9Eko430uOZd0bNrSlp/Fu39/kd1Ors2nt2T6GdLiSTXTK69MfQvD8WeWVztSg08NNfNMjyzrFxeMlukwNRxmktMcLp8Dp3/jHVzXJfgJG0k1jBv1KEUiFOrFMl5xZxc3dcLkk9s/BIyP7srTnpWy2+fxPSI1IPsgUbOKlqwct1txy9AzliTqTT+GAtx6cqU11zjz48nb0rhOWET4hQytjFuNSOFsvT9eU5apxioxylhvU2spZ7CfAb3DcYwaWf88U3jHTs+vnsddRtZLws9QsbD8Sz0z5ePs2alTHAV7S+j/4Vn4zj8ekVu+htW/Ba3tY1XJa2syptOOlb5Werex00rbD/AAx3x4WPvtheQ1tRjpw8+NOdSS6Pr9RdI5GVzUpKLnFtSxvDMkm+zx0fQ6XhcXLZ7Pvlr9g74dGH/abw+sXus+V/QLTUYZajht9tu36E80X6dq0GUDFuuK1NL0LDzs21+ZU9/Xaw5xXyyx9u1e8b8q8U8Z3B1LyKTbnFJd28HL1ubvzJY1d0+30KlXg2VlVE/mbnoz91m878NLiPH7eW0oyqPZvoouSW30TOUuLpOT0pRTbait0vgslq+sqcaermJNdcnNXPFqcektS+B248ePFyttaFW5fkrSm292QtL9zjLRB4W7k9vsVZVm5ZbOm6zi3JCIxhHG7EUattwChGSdO1qza33Sw14WQ1fjbjJL+72sSSe2Ft06CEefXbGjUp8zCnRhBSaaxvj5v9i3Qt3B9M7fJfkIRdZxt0rpYytKbBTv5do5XV4aEIzjRKvq6Np9kNlp5e/wCwhAAr3mZY1YXx6kKvFacE8tZ/IYRuTwzaxr71G3lQ+5kK8fdiEaxnVm34h8TRp8VUerEI51qIXHFNXQBGu1vkQjnWxbXiL1dTRueKJR6iEY1VOw4nql+F5OxsMuK1DCCrvJTA1I46CESLVC5rNPDWwCjPTnQ8Z653EI6Ss1aorMXqeW+5F0F0GEaQSNFLruVq9GPYQiivd0IyxlgK1OEV1EI1GK4v1PYxqLEJNefBi2vB4RS1b4EI7dI59qu1a+I4Wy8Ip8xDCKBuqIQ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6" name="AutoShape 8" descr="data:image/jpeg;base64,/9j/4AAQSkZJRgABAQAAAQABAAD/2wCEAAkGBhQSEBUUEBQUFBQUFBQUFBQUFRAUFBQUFBQVFBUUFBQXHCYeFxkjGRQUHy8gJCcpLCwsFR4xNTAqNSYrLCkBCQoKDgwOFA8PFCkcFBwpKSwpKSkpKSkpKSkpKSkpKSkpKSkpLCkpKSkpKSk2KSkpKSk1KSwpKSwsKSkpKSkpKf/AABEIALgBEwMBIgACEQEDEQH/xAAbAAABBQEBAAAAAAAAAAAAAAADAAECBAUGB//EADkQAAIBAwIFAgQEAwcFAAAAAAABAgMEERIhBRMxQVEGFGFxgZEiobHBI1LRBxUyQnLh8CQzQ7LC/8QAGQEBAQEBAQEAAAAAAAAAAAAAAAECAwQF/8QAIhEBAQEAAgEDBQEAAAAAAAAAAAERAhIhAzFRBBMiQWEy/9oADAMBAAIRAxEAPwD0aEg0ZFGnMsQmbsaWkTSAwmEjMwo8UTyA1i5hAfURcwMqpXnclkTVp1CPNM+d2Cd6a6JrUdUg6plu9F7svQ7NGVUFKoU/cEXcGpxTVp1B1UKDuBK5L1NaMagSNUzFchFdEvFZWkqhLmmcrkl7kz1XV11COSr7kXuR1NWcDYK/uRvclw1ZyLUVXdIG7svVNXXMi6hRldgpXZZxNaDrEHWM93ZB3ZrqzrRdYi65mu8IO8L1OzSdYHKsZ0rwHK7HVNafOEZPvBi9Ds6TQPkUpAKlU5tj88dXRm1KwB3Q6s2tuN0S9yYsLoL7kdE7NCpdFG4uwFSuU7iub48UvISpegZXhn1K+4N1jr1jnrT94EhdmQqgWFQYa1fdDO5KHNIyrExdXJXRBXZnzrg+cXE1rq6JxuzHVwSVyMXWz7sf3hj+5G9wTrF1s+9H96YnuBe5HU1t+8Gd4Yvuhe5J1Na7vCDvDKdwQdc1hrVd4DleGY6xCVYYmtOV4Dldma6rG5hcTWg7whK8KLkwcmXBeleA5XhSkwbQF73oihpYgj0OV0V6lcyFfEvdnHq66t1axVlUIuqDcjUjNGVUNG4KLkNzS2IuzuCpWrA3VBuQkDMi0OJmkxHJJTI5GyATmEZTI6hnIgZkGSciDkUOOgfMEqgBkxwSmTyFSERyNkgmPggiSAlpFpEkSUQIaSLga1v6frT/AMNN/XEf1YSt6XuIrPKk/wDTiX5Lcz3nyvWsNwFoLFSg4vEk0/DTT+wNxNagWkjJBXEHIoEyLZKSISgEMMLSIqr8GHjIrxDwICJj5HiSSIoeSLQbA2CIrtDYLDiR0lAMDNB9A3LAr4GwWOULlgVtI0izoIOmBXZBotOkNygK2glGBYVEJGgACMCfLLUaAVW5NXFDljco0uQLkE1cZ6oskqZeVEdURpijKOFl9ilRqSlUTfRPp2NO9p7JfUFb224vIx3XAqz0rOPp2OipnMcEf4Vj/c6K2qLY8Hqe7vPZHiXCKdeOKkU32l0kvkzgeOem528t/wAUG/wyX6Pwz0nUCvLSNWm4TWVL8vDXxQ4epeN/jFmvJHRIOiafELN0qkoPrFtfPw/sU5H0JdjlYquiQlSLTByRUVeWMGcRAPGIeEQEWGgUg0UESBwQREVLAzFkZsgiIZsbUBNIWkZTH1gLQNoH1kXUAWgbljc0XNAloG5Y3MGdUAiiTiivzR1WAtxCJlJViSrmFXcjZKvPFzwq1kfUVOeLnDA98+j+hf4LYcxN/b9zlPUXG+U6UEsupJfSOUm/nvsekcDlGFJJ4eNk1jdLds58+WN8ZtEt7JxRV4xzuVLk7T0tR69WtjRXEm+kcR7OTw38UknsWaNdPqvqtzz66uU/s44NeU5zndNpNYSctTk851Pfolt9T0LAK3W2wc5W6xXEet7XTVjNdJxw/nHb9MHLSO89c2+beMv5J/lLb9UjgJSPd6N3i5cvcmyEhNkWzuwYRHIgJQQaCK1NliDLUGRLIMWCKJqISmQItAPKY2sg0RaALzCLqkMEWBN1wbrEZA2gJusLnAnEfQEF5wzqkNAuWFS5g6qDqzl/LL7MjKOnrsARSJplZ3KXlg3fPskMGgmLJlyvJ+cfRAncT/mYw1taiDuF5/cyIpvrll23pYF8KqcVetqVOK1xloc1mTis4j06Sbk9v9sdTZXMoKCen8GlZ/xa1Fb5ytk3vsZ1vOME9MVmUtUpd3sl1+hZjcI81jrK6GfFua+0dnt8e25btrxp4aZy0a6NHh93vjqZvFddxY1sovJmNYT2Rq05nm5Ty3VL1LR1WtVL+XO/waf7HlzZ61xOm5Uaij1cJY+eHg8hnM9X03tXDmfJGTIOqQdU9eOeiZEB5ghialTkWIyKVNliBaRZUiWQcUGpTcXlbMy0gyLZpR4tPvh/RDviafWK+yM7fhcjKZHBs068X/li/oixGce0I/ZGe69XPYItHSvS+sI/ZEHTp/yR+w+5F6uc0DaDo1RpfyRHnUpR/wAsV9EPuROrm+WOqZtVuLU0npUW+22xkVbtyeX/AENTlv6TEZQx1LEOI42jGKKUm2KNItFurfTkv8WF8NijOBY0sWkzuLip7cbkFzliVMdjFPkkeUXdAzpovYxS5RaoodR8BY25LdXE1AkohIwHUTIaMDX4RS3/AOf87lCgu3k2eFwx9jPL2ajoLI16LMq0NKkzyc3VZPJeOWXLuKkMdJvHye6/Jo9ZTPPPWlL/AKqT8xg19sfszp9Pc5Y5c54cs4kHEtygQlA9+uCrgQbQIoDTRZpor0y3TQpBYoIhoRCaTLQbIyzjYM4kcABhcb918y3TvEu5Uqpd0/sypV26P9TnymtytWpxNIq1OJt9GZjbGSM5Iq3O+fkFKtnvuCUSSpl9kGiSwKj8Q2MDTEIwCxiNEmhqmwNpJYHIAumRwHaIuBQFyBTeSzyxKiXwisptdA1OYV0ENGiPAsUyeCFMMkRT0lublh2ManE2LIxyWN636GhQkZdvI0aDPNydlyLOK9c0/wCNB+YfpJ/1O0icT67f8aHjR/8ATL6P+3Pn7OZkDkh5TBuR9B5ywIjqEACkXKSKlEvUi0g8IhEhoBUYtUNwIOAdg5CKHgjKOepNjFyAUrQBO2x2LyY5i8fhdZTpIdQNCdFMr1LXwzNljUsB1DKohNNdSDRNMGjMImVYQx0DKZQZEkBUiakQEwIgpEtQEsDpEYrIaNMoHofkflh1TH0ACjELFD6CcYASow3Na1j4M+hDc1LWBjk1GjQiaVuUKCNCkefk6rUTifX7/iU/9D/9jtonA+va+biK/lpr823/AEL6M/Ny9T2czKRByIzkQlI+i86WoQLUIAlKZcpTMShxCLWd106ryXqV3HyhVa0KgXmGX/eEEsuS89UVLz1CoY0Jyb+SWMeTNWN51CDmc+/UuyylnwsvC+PxM3iHrOSeKcd/L/ZE2Rcde5keYch/e06scSk4Pq0urRoy4nRUIpRqZiknltZS7Ml5L1blO5T6MLrOU4HcqVeWajhHrFSzh+d+3g3qtxpS75eItbp/L47knOZ5LxXHMi5lSNxkk5m2RpSz1K9SOOgnMZyJeMqyh6vIuaE+YKVLBjMa3TuuPGuAm8AZXBlpoxqliCMileou0rsI04IKmUYXaDKsFXIskkVFVCRrEFpRCQpg6U8l6hDJNU9GkX7eBCjRLtKng58q1INSLtNlOAeEznW13VseU+oL7m3FSa6OWF8o7L8kdn6p41y6LjF/jnsvKXdnnUzv9Pwz8nD1L+kJSINkmiLh52PY4oZEJ1YocDmbVJUZTqqpH8WlRSW+U2sZ3fTBCd3SdHVrerVjl5xLptL5eTLq3j6RnJwT2Tb332bjkjC3lN4jHKeO379jyzlydsjQrVlCKTbw/wDD0e3lrPTLBV2oTWuSqRwpJwl5WyeVs/KLdD0+ksyTf6ZC0fTSl0Un8Fk3ePJNiFDiNKKXMp8xvDemck1ns8LctSuLaT3p1IZxjK1N/Hbpg3PT39n+ur/ETikspvdp9sI6Gz/s9pKpOVWpN4X4X4fn5mL4/bUcfG1jnK2T2UnlPfdZz/zc2rP0bKqs06sdW2VhtYxnqdHZek4xf8X+JBPKi+m3fBs2tKlSzyoKOXul/Qm1cjz3iHoy4UdEI5eNnHp8smTV4bdQilKnUTp7raTPXebl7bLu+g7q+Xt8O/zHmr4eSRnWmk9Eko430uOZd0bNrSlp/Fu39/kd1Ors2nt2T6GdLiSTXTK69MfQvD8WeWVztSg08NNfNMjyzrFxeMlukwNRxmktMcLp8Dp3/jHVzXJfgJG0k1jBv1KEUiFOrFMl5xZxc3dcLkk9s/BIyP7srTnpWy2+fxPSI1IPsgUbOKlqwct1txy9AzliTqTT+GAtx6cqU11zjz48nb0rhOWET4hQytjFuNSOFsvT9eU5apxioxylhvU2spZ7CfAb3DcYwaWf88U3jHTs+vnsddRtZLws9QsbD8Sz0z5ePs2alTHAV7S+j/4Vn4zj8ekVu+htW/Ba3tY1XJa2syptOOlb5Werex00rbD/AAx3x4WPvtheQ1tRjpw8+NOdSS6Pr9RdI5GVzUpKLnFtSxvDMkm+zx0fQ6XhcXLZ7Pvlr9g74dGH/abw+sXus+V/QLTUYZajht9tu36E80X6dq0GUDFuuK1NL0LDzs21+ZU9/Xaw5xXyyx9u1e8b8q8U8Z3B1LyKTbnFJd28HL1ubvzJY1d0+30KlXg2VlVE/mbnoz91m878NLiPH7eW0oyqPZvoouSW30TOUuLpOT0pRTbait0vgslq+sqcaermJNdcnNXPFqcektS+B248ePFyttaFW5fkrSm292QtL9zjLRB4W7k9vsVZVm5ZbOm6zi3JCIxhHG7EUattwChGSdO1qza33Sw14WQ1fjbjJL+72sSSe2Ft06CEefXbGjUp8zCnRhBSaaxvj5v9i3Qt3B9M7fJfkIRdZxt0rpYytKbBTv5do5XV4aEIzjRKvq6Np9kNlp5e/wCwhAAr3mZY1YXx6kKvFacE8tZ/IYRuTwzaxr71G3lQ+5kK8fdiEaxnVm34h8TRp8VUerEI51qIXHFNXQBGu1vkQjnWxbXiL1dTRueKJR6iEY1VOw4nql+F5OxsMuK1DCCrvJTA1I46CESLVC5rNPDWwCjPTnQ8Z653EI6Ss1aorMXqeW+5F0F0GEaQSNFLruVq9GPYQiivd0IyxlgK1OEV1EI1GK4v1PYxqLEJNefBi2vB4RS1b4EI7dI59qu1a+I4Wy8Ip8xDCKBuqIQ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8" name="AutoShape 10" descr="data:image/jpeg;base64,/9j/4AAQSkZJRgABAQAAAQABAAD/2wCEAAkGBhQSEBUUEBQUFBQUFBQUFBQUFRAUFBQUFBQVFBUUFBQXHCYeFxkjGRQUHy8gJCcpLCwsFR4xNTAqNSYrLCkBCQoKDgwOFA8PFCkcFBwpKSwpKSkpKSkpKSkpKSkpKSkpKSkpLCkpKSkpKSk2KSkpKSk1KSwpKSwsKSkpKSkpKf/AABEIALgBEwMBIgACEQEDEQH/xAAbAAABBQEBAAAAAAAAAAAAAAADAAECBAUGB//EADkQAAIBAwIFAgQEAwcFAAAAAAABAgMEERIhBRMxQVEGFGFxgZEiobHBI1LRBxUyQnLh8CQzQ7LC/8QAGQEBAQEBAQEAAAAAAAAAAAAAAAECAwQF/8QAIhEBAQEAAgEDBQEAAAAAAAAAAAERAhIhAzFRBBMiQWEy/9oADAMBAAIRAxEAPwD0aEg0ZFGnMsQmbsaWkTSAwmEjMwo8UTyA1i5hAfURcwMqpXnclkTVp1CPNM+d2Cd6a6JrUdUg6plu9F7svQ7NGVUFKoU/cEXcGpxTVp1B1UKDuBK5L1NaMagSNUzFchFdEvFZWkqhLmmcrkl7kz1XV11COSr7kXuR1NWcDYK/uRvclw1ZyLUVXdIG7svVNXXMi6hRldgpXZZxNaDrEHWM93ZB3ZrqzrRdYi65mu8IO8L1OzSdYHKsZ0rwHK7HVNafOEZPvBi9Ds6TQPkUpAKlU5tj88dXRm1KwB3Q6s2tuN0S9yYsLoL7kdE7NCpdFG4uwFSuU7iub48UvISpegZXhn1K+4N1jr1jnrT94EhdmQqgWFQYa1fdDO5KHNIyrExdXJXRBXZnzrg+cXE1rq6JxuzHVwSVyMXWz7sf3hj+5G9wTrF1s+9H96YnuBe5HU1t+8Gd4Yvuhe5J1Na7vCDvDKdwQdc1hrVd4DleGY6xCVYYmtOV4Dldma6rG5hcTWg7whK8KLkwcmXBeleA5XhSkwbQF73oihpYgj0OV0V6lcyFfEvdnHq66t1axVlUIuqDcjUjNGVUNG4KLkNzS2IuzuCpWrA3VBuQkDMi0OJmkxHJJTI5GyATmEZTI6hnIgZkGSciDkUOOgfMEqgBkxwSmTyFSERyNkgmPggiSAlpFpEkSUQIaSLga1v6frT/AMNN/XEf1YSt6XuIrPKk/wDTiX5Lcz3nyvWsNwFoLFSg4vEk0/DTT+wNxNagWkjJBXEHIoEyLZKSISgEMMLSIqr8GHjIrxDwICJj5HiSSIoeSLQbA2CIrtDYLDiR0lAMDNB9A3LAr4GwWOULlgVtI0izoIOmBXZBotOkNygK2glGBYVEJGgACMCfLLUaAVW5NXFDljco0uQLkE1cZ6oskqZeVEdURpijKOFl9ilRqSlUTfRPp2NO9p7JfUFb224vIx3XAqz0rOPp2OipnMcEf4Vj/c6K2qLY8Hqe7vPZHiXCKdeOKkU32l0kvkzgeOem528t/wAUG/wyX6Pwz0nUCvLSNWm4TWVL8vDXxQ4epeN/jFmvJHRIOiafELN0qkoPrFtfPw/sU5H0JdjlYquiQlSLTByRUVeWMGcRAPGIeEQEWGgUg0UESBwQREVLAzFkZsgiIZsbUBNIWkZTH1gLQNoH1kXUAWgbljc0XNAloG5Y3MGdUAiiTiivzR1WAtxCJlJViSrmFXcjZKvPFzwq1kfUVOeLnDA98+j+hf4LYcxN/b9zlPUXG+U6UEsupJfSOUm/nvsekcDlGFJJ4eNk1jdLds58+WN8ZtEt7JxRV4xzuVLk7T0tR69WtjRXEm+kcR7OTw38UknsWaNdPqvqtzz66uU/s44NeU5zndNpNYSctTk851Pfolt9T0LAK3W2wc5W6xXEet7XTVjNdJxw/nHb9MHLSO89c2+beMv5J/lLb9UjgJSPd6N3i5cvcmyEhNkWzuwYRHIgJQQaCK1NliDLUGRLIMWCKJqISmQItAPKY2sg0RaALzCLqkMEWBN1wbrEZA2gJusLnAnEfQEF5wzqkNAuWFS5g6qDqzl/LL7MjKOnrsARSJplZ3KXlg3fPskMGgmLJlyvJ+cfRAncT/mYw1taiDuF5/cyIpvrll23pYF8KqcVetqVOK1xloc1mTis4j06Sbk9v9sdTZXMoKCen8GlZ/xa1Fb5ytk3vsZ1vOME9MVmUtUpd3sl1+hZjcI81jrK6GfFua+0dnt8e25btrxp4aZy0a6NHh93vjqZvFddxY1sovJmNYT2Rq05nm5Ty3VL1LR1WtVL+XO/waf7HlzZ61xOm5Uaij1cJY+eHg8hnM9X03tXDmfJGTIOqQdU9eOeiZEB5ghialTkWIyKVNliBaRZUiWQcUGpTcXlbMy0gyLZpR4tPvh/RDviafWK+yM7fhcjKZHBs068X/li/oixGce0I/ZGe69XPYItHSvS+sI/ZEHTp/yR+w+5F6uc0DaDo1RpfyRHnUpR/wAsV9EPuROrm+WOqZtVuLU0npUW+22xkVbtyeX/AENTlv6TEZQx1LEOI42jGKKUm2KNItFurfTkv8WF8NijOBY0sWkzuLip7cbkFzliVMdjFPkkeUXdAzpovYxS5RaoodR8BY25LdXE1AkohIwHUTIaMDX4RS3/AOf87lCgu3k2eFwx9jPL2ajoLI16LMq0NKkzyc3VZPJeOWXLuKkMdJvHye6/Jo9ZTPPPWlL/AKqT8xg19sfszp9Pc5Y5c54cs4kHEtygQlA9+uCrgQbQIoDTRZpor0y3TQpBYoIhoRCaTLQbIyzjYM4kcABhcb918y3TvEu5Uqpd0/sypV26P9TnymtytWpxNIq1OJt9GZjbGSM5Iq3O+fkFKtnvuCUSSpl9kGiSwKj8Q2MDTEIwCxiNEmhqmwNpJYHIAumRwHaIuBQFyBTeSzyxKiXwisptdA1OYV0ENGiPAsUyeCFMMkRT0lublh2ManE2LIxyWN636GhQkZdvI0aDPNydlyLOK9c0/wCNB+YfpJ/1O0icT67f8aHjR/8ATL6P+3Pn7OZkDkh5TBuR9B5ywIjqEACkXKSKlEvUi0g8IhEhoBUYtUNwIOAdg5CKHgjKOepNjFyAUrQBO2x2LyY5i8fhdZTpIdQNCdFMr1LXwzNljUsB1DKohNNdSDRNMGjMImVYQx0DKZQZEkBUiakQEwIgpEtQEsDpEYrIaNMoHofkflh1TH0ACjELFD6CcYASow3Na1j4M+hDc1LWBjk1GjQiaVuUKCNCkefk6rUTifX7/iU/9D/9jtonA+va+biK/lpr823/AEL6M/Ny9T2czKRByIzkQlI+i86WoQLUIAlKZcpTMShxCLWd106ryXqV3HyhVa0KgXmGX/eEEsuS89UVLz1CoY0Jyb+SWMeTNWN51CDmc+/UuyylnwsvC+PxM3iHrOSeKcd/L/ZE2Rcde5keYch/e06scSk4Pq0urRoy4nRUIpRqZiknltZS7Ml5L1blO5T6MLrOU4HcqVeWajhHrFSzh+d+3g3qtxpS75eItbp/L47knOZ5LxXHMi5lSNxkk5m2RpSz1K9SOOgnMZyJeMqyh6vIuaE+YKVLBjMa3TuuPGuAm8AZXBlpoxqliCMileou0rsI04IKmUYXaDKsFXIskkVFVCRrEFpRCQpg6U8l6hDJNU9GkX7eBCjRLtKng58q1INSLtNlOAeEznW13VseU+oL7m3FSa6OWF8o7L8kdn6p41y6LjF/jnsvKXdnnUzv9Pwz8nD1L+kJSINkmiLh52PY4oZEJ1YocDmbVJUZTqqpH8WlRSW+U2sZ3fTBCd3SdHVrerVjl5xLptL5eTLq3j6RnJwT2Tb332bjkjC3lN4jHKeO379jyzlydsjQrVlCKTbw/wDD0e3lrPTLBV2oTWuSqRwpJwl5WyeVs/KLdD0+ksyTf6ZC0fTSl0Un8Fk3ePJNiFDiNKKXMp8xvDemck1ns8LctSuLaT3p1IZxjK1N/Hbpg3PT39n+ur/ETikspvdp9sI6Gz/s9pKpOVWpN4X4X4fn5mL4/bUcfG1jnK2T2UnlPfdZz/zc2rP0bKqs06sdW2VhtYxnqdHZek4xf8X+JBPKi+m3fBs2tKlSzyoKOXul/Qm1cjz3iHoy4UdEI5eNnHp8smTV4bdQilKnUTp7raTPXebl7bLu+g7q+Xt8O/zHmr4eSRnWmk9Eko430uOZd0bNrSlp/Fu39/kd1Ors2nt2T6GdLiSTXTK69MfQvD8WeWVztSg08NNfNMjyzrFxeMlukwNRxmktMcLp8Dp3/jHVzXJfgJG0k1jBv1KEUiFOrFMl5xZxc3dcLkk9s/BIyP7srTnpWy2+fxPSI1IPsgUbOKlqwct1txy9AzliTqTT+GAtx6cqU11zjz48nb0rhOWET4hQytjFuNSOFsvT9eU5apxioxylhvU2spZ7CfAb3DcYwaWf88U3jHTs+vnsddRtZLws9QsbD8Sz0z5ePs2alTHAV7S+j/4Vn4zj8ekVu+htW/Ba3tY1XJa2syptOOlb5Werex00rbD/AAx3x4WPvtheQ1tRjpw8+NOdSS6Pr9RdI5GVzUpKLnFtSxvDMkm+zx0fQ6XhcXLZ7Pvlr9g74dGH/abw+sXus+V/QLTUYZajht9tu36E80X6dq0GUDFuuK1NL0LDzs21+ZU9/Xaw5xXyyx9u1e8b8q8U8Z3B1LyKTbnFJd28HL1ubvzJY1d0+30KlXg2VlVE/mbnoz91m878NLiPH7eW0oyqPZvoouSW30TOUuLpOT0pRTbait0vgslq+sqcaermJNdcnNXPFqcektS+B248ePFyttaFW5fkrSm292QtL9zjLRB4W7k9vsVZVm5ZbOm6zi3JCIxhHG7EUattwChGSdO1qza33Sw14WQ1fjbjJL+72sSSe2Ft06CEefXbGjUp8zCnRhBSaaxvj5v9i3Qt3B9M7fJfkIRdZxt0rpYytKbBTv5do5XV4aEIzjRKvq6Np9kNlp5e/wCwhAAr3mZY1YXx6kKvFacE8tZ/IYRuTwzaxr71G3lQ+5kK8fdiEaxnVm34h8TRp8VUerEI51qIXHFNXQBGu1vkQjnWxbXiL1dTRueKJR6iEY1VOw4nql+F5OxsMuK1DCCrvJTA1I46CESLVC5rNPDWwCjPTnQ8Z653EI6Ss1aorMXqeW+5F0F0GEaQSNFLruVq9GPYQiivd0IyxlgK1OEV1EI1GK4v1PYxqLEJNefBi2vB4RS1b4EI7dI59qu1a+I4Wy8Ip8xDCKBuqIQ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0" name="AutoShape 12" descr="data:image/jpeg;base64,/9j/4AAQSkZJRgABAQAAAQABAAD/2wCEAAkGBhQSEBUUEBQUFBQUFBQUFBQUFRAUFBQUFBQVFBUUFBQXHCYeFxkjGRQUHy8gJCcpLCwsFR4xNTAqNSYrLCkBCQoKDgwOFA8PFCkcFBwpKSwpKSkpKSkpKSkpKSkpKSkpKSkpLCkpKSkpKSk2KSkpKSk1KSwpKSwsKSkpKSkpKf/AABEIALgBEwMBIgACEQEDEQH/xAAbAAABBQEBAAAAAAAAAAAAAAADAAECBAUGB//EADkQAAIBAwIFAgQEAwcFAAAAAAABAgMEERIhBRMxQVEGFGFxgZEiobHBI1LRBxUyQnLh8CQzQ7LC/8QAGQEBAQEBAQEAAAAAAAAAAAAAAAECAwQF/8QAIhEBAQEAAgEDBQEAAAAAAAAAAAERAhIhAzFRBBMiQWEy/9oADAMBAAIRAxEAPwD0aEg0ZFGnMsQmbsaWkTSAwmEjMwo8UTyA1i5hAfURcwMqpXnclkTVp1CPNM+d2Cd6a6JrUdUg6plu9F7svQ7NGVUFKoU/cEXcGpxTVp1B1UKDuBK5L1NaMagSNUzFchFdEvFZWkqhLmmcrkl7kz1XV11COSr7kXuR1NWcDYK/uRvclw1ZyLUVXdIG7svVNXXMi6hRldgpXZZxNaDrEHWM93ZB3ZrqzrRdYi65mu8IO8L1OzSdYHKsZ0rwHK7HVNafOEZPvBi9Ds6TQPkUpAKlU5tj88dXRm1KwB3Q6s2tuN0S9yYsLoL7kdE7NCpdFG4uwFSuU7iub48UvISpegZXhn1K+4N1jr1jnrT94EhdmQqgWFQYa1fdDO5KHNIyrExdXJXRBXZnzrg+cXE1rq6JxuzHVwSVyMXWz7sf3hj+5G9wTrF1s+9H96YnuBe5HU1t+8Gd4Yvuhe5J1Na7vCDvDKdwQdc1hrVd4DleGY6xCVYYmtOV4Dldma6rG5hcTWg7whK8KLkwcmXBeleA5XhSkwbQF73oihpYgj0OV0V6lcyFfEvdnHq66t1axVlUIuqDcjUjNGVUNG4KLkNzS2IuzuCpWrA3VBuQkDMi0OJmkxHJJTI5GyATmEZTI6hnIgZkGSciDkUOOgfMEqgBkxwSmTyFSERyNkgmPggiSAlpFpEkSUQIaSLga1v6frT/AMNN/XEf1YSt6XuIrPKk/wDTiX5Lcz3nyvWsNwFoLFSg4vEk0/DTT+wNxNagWkjJBXEHIoEyLZKSISgEMMLSIqr8GHjIrxDwICJj5HiSSIoeSLQbA2CIrtDYLDiR0lAMDNB9A3LAr4GwWOULlgVtI0izoIOmBXZBotOkNygK2glGBYVEJGgACMCfLLUaAVW5NXFDljco0uQLkE1cZ6oskqZeVEdURpijKOFl9ilRqSlUTfRPp2NO9p7JfUFb224vIx3XAqz0rOPp2OipnMcEf4Vj/c6K2qLY8Hqe7vPZHiXCKdeOKkU32l0kvkzgeOem528t/wAUG/wyX6Pwz0nUCvLSNWm4TWVL8vDXxQ4epeN/jFmvJHRIOiafELN0qkoPrFtfPw/sU5H0JdjlYquiQlSLTByRUVeWMGcRAPGIeEQEWGgUg0UESBwQREVLAzFkZsgiIZsbUBNIWkZTH1gLQNoH1kXUAWgbljc0XNAloG5Y3MGdUAiiTiivzR1WAtxCJlJViSrmFXcjZKvPFzwq1kfUVOeLnDA98+j+hf4LYcxN/b9zlPUXG+U6UEsupJfSOUm/nvsekcDlGFJJ4eNk1jdLds58+WN8ZtEt7JxRV4xzuVLk7T0tR69WtjRXEm+kcR7OTw38UknsWaNdPqvqtzz66uU/s44NeU5zndNpNYSctTk851Pfolt9T0LAK3W2wc5W6xXEet7XTVjNdJxw/nHb9MHLSO89c2+beMv5J/lLb9UjgJSPd6N3i5cvcmyEhNkWzuwYRHIgJQQaCK1NliDLUGRLIMWCKJqISmQItAPKY2sg0RaALzCLqkMEWBN1wbrEZA2gJusLnAnEfQEF5wzqkNAuWFS5g6qDqzl/LL7MjKOnrsARSJplZ3KXlg3fPskMGgmLJlyvJ+cfRAncT/mYw1taiDuF5/cyIpvrll23pYF8KqcVetqVOK1xloc1mTis4j06Sbk9v9sdTZXMoKCen8GlZ/xa1Fb5ytk3vsZ1vOME9MVmUtUpd3sl1+hZjcI81jrK6GfFua+0dnt8e25btrxp4aZy0a6NHh93vjqZvFddxY1sovJmNYT2Rq05nm5Ty3VL1LR1WtVL+XO/waf7HlzZ61xOm5Uaij1cJY+eHg8hnM9X03tXDmfJGTIOqQdU9eOeiZEB5ghialTkWIyKVNliBaRZUiWQcUGpTcXlbMy0gyLZpR4tPvh/RDviafWK+yM7fhcjKZHBs068X/li/oixGce0I/ZGe69XPYItHSvS+sI/ZEHTp/yR+w+5F6uc0DaDo1RpfyRHnUpR/wAsV9EPuROrm+WOqZtVuLU0npUW+22xkVbtyeX/AENTlv6TEZQx1LEOI42jGKKUm2KNItFurfTkv8WF8NijOBY0sWkzuLip7cbkFzliVMdjFPkkeUXdAzpovYxS5RaoodR8BY25LdXE1AkohIwHUTIaMDX4RS3/AOf87lCgu3k2eFwx9jPL2ajoLI16LMq0NKkzyc3VZPJeOWXLuKkMdJvHye6/Jo9ZTPPPWlL/AKqT8xg19sfszp9Pc5Y5c54cs4kHEtygQlA9+uCrgQbQIoDTRZpor0y3TQpBYoIhoRCaTLQbIyzjYM4kcABhcb918y3TvEu5Uqpd0/sypV26P9TnymtytWpxNIq1OJt9GZjbGSM5Iq3O+fkFKtnvuCUSSpl9kGiSwKj8Q2MDTEIwCxiNEmhqmwNpJYHIAumRwHaIuBQFyBTeSzyxKiXwisptdA1OYV0ENGiPAsUyeCFMMkRT0lublh2ManE2LIxyWN636GhQkZdvI0aDPNydlyLOK9c0/wCNB+YfpJ/1O0icT67f8aHjR/8ATL6P+3Pn7OZkDkh5TBuR9B5ywIjqEACkXKSKlEvUi0g8IhEhoBUYtUNwIOAdg5CKHgjKOepNjFyAUrQBO2x2LyY5i8fhdZTpIdQNCdFMr1LXwzNljUsB1DKohNNdSDRNMGjMImVYQx0DKZQZEkBUiakQEwIgpEtQEsDpEYrIaNMoHofkflh1TH0ACjELFD6CcYASow3Na1j4M+hDc1LWBjk1GjQiaVuUKCNCkefk6rUTifX7/iU/9D/9jtonA+va+biK/lpr823/AEL6M/Ny9T2czKRByIzkQlI+i86WoQLUIAlKZcpTMShxCLWd106ryXqV3HyhVa0KgXmGX/eEEsuS89UVLz1CoY0Jyb+SWMeTNWN51CDmc+/UuyylnwsvC+PxM3iHrOSeKcd/L/ZE2Rcde5keYch/e06scSk4Pq0urRoy4nRUIpRqZiknltZS7Ml5L1blO5T6MLrOU4HcqVeWajhHrFSzh+d+3g3qtxpS75eItbp/L47knOZ5LxXHMi5lSNxkk5m2RpSz1K9SOOgnMZyJeMqyh6vIuaE+YKVLBjMa3TuuPGuAm8AZXBlpoxqliCMileou0rsI04IKmUYXaDKsFXIskkVFVCRrEFpRCQpg6U8l6hDJNU9GkX7eBCjRLtKng58q1INSLtNlOAeEznW13VseU+oL7m3FSa6OWF8o7L8kdn6p41y6LjF/jnsvKXdnnUzv9Pwz8nD1L+kJSINkmiLh52PY4oZEJ1YocDmbVJUZTqqpH8WlRSW+U2sZ3fTBCd3SdHVrerVjl5xLptL5eTLq3j6RnJwT2Tb332bjkjC3lN4jHKeO379jyzlydsjQrVlCKTbw/wDD0e3lrPTLBV2oTWuSqRwpJwl5WyeVs/KLdD0+ksyTf6ZC0fTSl0Un8Fk3ePJNiFDiNKKXMp8xvDemck1ns8LctSuLaT3p1IZxjK1N/Hbpg3PT39n+ur/ETikspvdp9sI6Gz/s9pKpOVWpN4X4X4fn5mL4/bUcfG1jnK2T2UnlPfdZz/zc2rP0bKqs06sdW2VhtYxnqdHZek4xf8X+JBPKi+m3fBs2tKlSzyoKOXul/Qm1cjz3iHoy4UdEI5eNnHp8smTV4bdQilKnUTp7raTPXebl7bLu+g7q+Xt8O/zHmr4eSRnWmk9Eko430uOZd0bNrSlp/Fu39/kd1Ors2nt2T6GdLiSTXTK69MfQvD8WeWVztSg08NNfNMjyzrFxeMlukwNRxmktMcLp8Dp3/jHVzXJfgJG0k1jBv1KEUiFOrFMl5xZxc3dcLkk9s/BIyP7srTnpWy2+fxPSI1IPsgUbOKlqwct1txy9AzliTqTT+GAtx6cqU11zjz48nb0rhOWET4hQytjFuNSOFsvT9eU5apxioxylhvU2spZ7CfAb3DcYwaWf88U3jHTs+vnsddRtZLws9QsbD8Sz0z5ePs2alTHAV7S+j/4Vn4zj8ekVu+htW/Ba3tY1XJa2syptOOlb5Werex00rbD/AAx3x4WPvtheQ1tRjpw8+NOdSS6Pr9RdI5GVzUpKLnFtSxvDMkm+zx0fQ6XhcXLZ7Pvlr9g74dGH/abw+sXus+V/QLTUYZajht9tu36E80X6dq0GUDFuuK1NL0LDzs21+ZU9/Xaw5xXyyx9u1e8b8q8U8Z3B1LyKTbnFJd28HL1ubvzJY1d0+30KlXg2VlVE/mbnoz91m878NLiPH7eW0oyqPZvoouSW30TOUuLpOT0pRTbait0vgslq+sqcaermJNdcnNXPFqcektS+B248ePFyttaFW5fkrSm292QtL9zjLRB4W7k9vsVZVm5ZbOm6zi3JCIxhHG7EUattwChGSdO1qza33Sw14WQ1fjbjJL+72sSSe2Ft06CEefXbGjUp8zCnRhBSaaxvj5v9i3Qt3B9M7fJfkIRdZxt0rpYytKbBTv5do5XV4aEIzjRKvq6Np9kNlp5e/wCwhAAr3mZY1YXx6kKvFacE8tZ/IYRuTwzaxr71G3lQ+5kK8fdiEaxnVm34h8TRp8VUerEI51qIXHFNXQBGu1vkQjnWxbXiL1dTRueKJR6iEY1VOw4nql+F5OxsMuK1DCCrvJTA1I46CESLVC5rNPDWwCjPTnQ8Z653EI6Ss1aorMXqeW+5F0F0GEaQSNFLruVq9GPYQiivd0IyxlgK1OEV1EI1GK4v1PYxqLEJNefBi2vB4RS1b4EI7dI59qu1a+I4Wy8Ip8xDCKBuqIQ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41" name="Picture 13" descr="C:\Users\Ира\Downloads\загруженное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58" y="1214422"/>
            <a:ext cx="3357586" cy="224653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5786446" y="5572140"/>
            <a:ext cx="292895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Буревісник відчуває запах приманки за 30 км.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4878" y="0"/>
            <a:ext cx="392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/>
              <a:t>Скелет птаха</a:t>
            </a:r>
            <a:endParaRPr lang="ru-RU" sz="4800" dirty="0"/>
          </a:p>
        </p:txBody>
      </p:sp>
      <p:pic>
        <p:nvPicPr>
          <p:cNvPr id="13314" name="Picture 2" descr="http://upload.wikimedia.org/wikipedia/commons/thumb/5/58/Squelette_oiseau.svg/220px-Squelette_oiseau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14422"/>
            <a:ext cx="3857652" cy="513769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429256" y="1428736"/>
            <a:ext cx="29289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 smtClean="0"/>
              <a:t> - череп;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 - шийні хребці;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вилка;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цівка;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 - стегно;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куприкова кістка;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лопатка;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плечова кістка;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 - пальці;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кіль;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кість;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передпліччя;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dirty="0" smtClean="0"/>
              <a:t>- гомілка;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3643314"/>
            <a:ext cx="571504" cy="107157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1285860"/>
            <a:ext cx="50006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2428868"/>
            <a:ext cx="50006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3214686"/>
            <a:ext cx="50006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3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14678" y="4572008"/>
            <a:ext cx="500066" cy="500066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4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143240" y="4143380"/>
            <a:ext cx="85725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5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43372" y="3429000"/>
            <a:ext cx="571504" cy="500066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6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428860" y="2928934"/>
            <a:ext cx="714380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7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928794" y="2285992"/>
            <a:ext cx="500066" cy="571504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8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214414" y="5643578"/>
            <a:ext cx="50006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9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928926" y="2143116"/>
            <a:ext cx="500066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12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85918" y="4714884"/>
            <a:ext cx="928694" cy="642942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13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2928934"/>
            <a:ext cx="1428760" cy="357190"/>
          </a:xfrm>
          <a:prstGeom prst="rect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2786050" y="1571612"/>
            <a:ext cx="1071570" cy="500066"/>
          </a:xfrm>
          <a:prstGeom prst="ellipse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11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1785918" y="1428736"/>
            <a:ext cx="857256" cy="285752"/>
          </a:xfrm>
          <a:prstGeom prst="ellipse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3500430" y="1214422"/>
            <a:ext cx="857256" cy="285752"/>
          </a:xfrm>
          <a:prstGeom prst="ellipse">
            <a:avLst/>
          </a:prstGeom>
          <a:solidFill>
            <a:srgbClr val="8B8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7" name="Picture 4" descr="http://ua-referat.com/dopc24389.zip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lum contrast="40000"/>
          </a:blip>
          <a:srcRect/>
          <a:stretch>
            <a:fillRect/>
          </a:stretch>
        </p:blipFill>
        <p:spPr bwMode="auto">
          <a:xfrm>
            <a:off x="1071538" y="1142984"/>
            <a:ext cx="3109921" cy="453204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28" name="TextBox 27"/>
          <p:cNvSpPr txBox="1"/>
          <p:nvPr/>
        </p:nvSpPr>
        <p:spPr>
          <a:xfrm>
            <a:off x="4214810" y="4500570"/>
            <a:ext cx="3214710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Шийний відділ складається з великої кількості хребців, що забезпечують  значну рухливість голови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8" name="Picture 6" descr="http://ua-referat.com/dopc24395.zip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</a:blip>
          <a:stretch>
            <a:fillRect/>
          </a:stretch>
        </p:blipFill>
        <p:spPr bwMode="auto">
          <a:xfrm>
            <a:off x="4714876" y="857232"/>
            <a:ext cx="4150209" cy="257176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30" name="TextBox 29"/>
          <p:cNvSpPr txBox="1"/>
          <p:nvPr/>
        </p:nvSpPr>
        <p:spPr>
          <a:xfrm>
            <a:off x="5357818" y="3429000"/>
            <a:ext cx="2643206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Скелет крила має 3 відділи: плече, передпліччя та кисть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22" name="Picture 10" descr="http://upload.wikimedia.org/wikipedia/commons/thumb/6/69/Br%C3%A9chet.png/220px-Br%C3%A9chet.png"/>
          <p:cNvPicPr>
            <a:picLocks noChangeAspect="1" noChangeArrowheads="1"/>
          </p:cNvPicPr>
          <p:nvPr/>
        </p:nvPicPr>
        <p:blipFill>
          <a:blip r:embed="rId5" cstate="print"/>
          <a:srcRect l="-2274" t="-105" r="-1" b="-212"/>
          <a:stretch>
            <a:fillRect/>
          </a:stretch>
        </p:blipFill>
        <p:spPr bwMode="auto">
          <a:xfrm>
            <a:off x="571472" y="1071546"/>
            <a:ext cx="3643338" cy="5100673"/>
          </a:xfrm>
          <a:prstGeom prst="rect">
            <a:avLst/>
          </a:prstGeom>
          <a:noFill/>
        </p:spPr>
      </p:pic>
      <p:pic>
        <p:nvPicPr>
          <p:cNvPr id="13324" name="Picture 12" descr="http://upload.wikimedia.org/wikipedia/commons/thumb/6/69/Buerzeldruese.jpg/220px-Buerzeldrues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4876" y="857232"/>
            <a:ext cx="4191027" cy="3714776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4214810" y="4500570"/>
            <a:ext cx="3214710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Кіль – плоский виріст, що виступає вперед. До нього прикріплюються м'язи, що забезпечують рухи крил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57686" y="4572008"/>
            <a:ext cx="285752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Куприкова залоза у пташеня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57686" y="5214950"/>
            <a:ext cx="342902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За допомогою куприкової залози птахи змащують пір'яний покрив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Стрелка вправо 36"/>
          <p:cNvSpPr/>
          <p:nvPr/>
        </p:nvSpPr>
        <p:spPr>
          <a:xfrm>
            <a:off x="7301811" y="4021169"/>
            <a:ext cx="1000132" cy="35719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Стрелка вправо 37"/>
          <p:cNvSpPr/>
          <p:nvPr/>
        </p:nvSpPr>
        <p:spPr>
          <a:xfrm rot="10800000">
            <a:off x="8429652" y="4000504"/>
            <a:ext cx="1000132" cy="35719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Стрелка вправо 38"/>
          <p:cNvSpPr/>
          <p:nvPr/>
        </p:nvSpPr>
        <p:spPr>
          <a:xfrm rot="8156687">
            <a:off x="7841651" y="2583470"/>
            <a:ext cx="1000132" cy="35719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918" y="0"/>
            <a:ext cx="7000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/>
              <a:t>Д</a:t>
            </a:r>
            <a:r>
              <a:rPr lang="uk-UA" sz="4800" dirty="0" smtClean="0"/>
              <a:t>ихальна система птаха</a:t>
            </a:r>
            <a:endParaRPr lang="ru-RU" sz="4800" dirty="0"/>
          </a:p>
        </p:txBody>
      </p:sp>
      <p:pic>
        <p:nvPicPr>
          <p:cNvPr id="4" name="Содержимое 3" descr="10020604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71472" y="1000108"/>
            <a:ext cx="5120898" cy="54669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4143380"/>
            <a:ext cx="107157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Легеня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071942"/>
            <a:ext cx="164304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latin typeface="Arial" pitchFamily="34" charset="0"/>
                <a:cs typeface="Arial" pitchFamily="34" charset="0"/>
              </a:rPr>
              <a:t>Повітряний простір в кості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5786454"/>
            <a:ext cx="107157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Трахея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5786454"/>
            <a:ext cx="107157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Бронхи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86116" y="5786454"/>
            <a:ext cx="207170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Повітряні мішки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1714488"/>
            <a:ext cx="2143140" cy="34163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Ніздрі – трахея – 2 центральні бронхи – легені – задні повітряні мішки – передні повітряні мішки. З них через центральний бронх і трахею повітря виводиться назовні.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5" descr="Копия p0042.gif"/>
          <p:cNvPicPr>
            <a:picLocks noChangeAspect="1"/>
          </p:cNvPicPr>
          <p:nvPr/>
        </p:nvPicPr>
        <p:blipFill>
          <a:blip r:embed="rId3" cstate="print"/>
          <a:srcRect r="4615" b="49973"/>
          <a:stretch>
            <a:fillRect/>
          </a:stretch>
        </p:blipFill>
        <p:spPr bwMode="auto">
          <a:xfrm>
            <a:off x="3428989" y="858382"/>
            <a:ext cx="4859528" cy="321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кругленный прямоугольник 12"/>
          <p:cNvSpPr/>
          <p:nvPr/>
        </p:nvSpPr>
        <p:spPr>
          <a:xfrm>
            <a:off x="7143736" y="1643050"/>
            <a:ext cx="1809750" cy="52387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Повітряні мішки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00364" y="1857377"/>
            <a:ext cx="1143000" cy="42862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Бронхи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000364" y="1285877"/>
            <a:ext cx="1176338" cy="39052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Трахея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000496" y="3429000"/>
            <a:ext cx="981075" cy="33813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Легені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3438" y="857232"/>
            <a:ext cx="228601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Подвійне дихання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43636" y="4071942"/>
            <a:ext cx="2714644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Притаманний особливий механізм газообміну, що дістав назву подвійне дихання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ukrdidac.com.ua/objects/foto96.jpg"/>
          <p:cNvPicPr>
            <a:picLocks noChangeAspect="1" noChangeArrowheads="1"/>
          </p:cNvPicPr>
          <p:nvPr/>
        </p:nvPicPr>
        <p:blipFill>
          <a:blip r:embed="rId2" cstate="print"/>
          <a:srcRect l="71429" t="42705" r="-1"/>
          <a:stretch>
            <a:fillRect/>
          </a:stretch>
        </p:blipFill>
        <p:spPr bwMode="auto">
          <a:xfrm>
            <a:off x="285720" y="3429000"/>
            <a:ext cx="1857388" cy="249196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42910" y="0"/>
            <a:ext cx="8143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/>
              <a:t>Кровоносна система птаха</a:t>
            </a:r>
            <a:endParaRPr lang="ru-RU" sz="4800" dirty="0"/>
          </a:p>
        </p:txBody>
      </p:sp>
      <p:pic>
        <p:nvPicPr>
          <p:cNvPr id="4" name="Рисунок 4" descr="Копия (6) z2-1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2643182"/>
            <a:ext cx="2857520" cy="3845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 descr="http://byology.ru/wp-content/uploads/2010/11/4-300x115.jpg"/>
          <p:cNvPicPr>
            <a:picLocks noChangeAspect="1" noChangeArrowheads="1"/>
          </p:cNvPicPr>
          <p:nvPr/>
        </p:nvPicPr>
        <p:blipFill>
          <a:blip r:embed="rId4" cstate="print">
            <a:lum bright="-20000"/>
          </a:blip>
          <a:srcRect l="60283" r="13749" b="34677"/>
          <a:stretch>
            <a:fillRect/>
          </a:stretch>
        </p:blipFill>
        <p:spPr bwMode="auto">
          <a:xfrm>
            <a:off x="571472" y="857232"/>
            <a:ext cx="2000264" cy="192882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72198" y="3929066"/>
            <a:ext cx="2340000" cy="2340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1. Чотирикамерне  серце;</a:t>
            </a:r>
          </a:p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2. Венозна та артеріальна кров не змішуються;</a:t>
            </a:r>
          </a:p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3. Не змішується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артер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dirty="0">
                <a:latin typeface="Arial" pitchFamily="34" charset="0"/>
                <a:cs typeface="Arial" pitchFamily="34" charset="0"/>
              </a:rPr>
              <a:t>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а 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веноз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dirty="0">
                <a:latin typeface="Arial" pitchFamily="34" charset="0"/>
                <a:cs typeface="Arial" pitchFamily="34" charset="0"/>
              </a:rPr>
              <a:t>п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оза серцем.</a:t>
            </a:r>
          </a:p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КРОВЬ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 l="16309" t="3125" r="6221" b="7"/>
          <a:stretch>
            <a:fillRect/>
          </a:stretch>
        </p:blipFill>
        <p:spPr>
          <a:xfrm>
            <a:off x="500034" y="1285860"/>
            <a:ext cx="4663062" cy="50720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10" name="Овал 9"/>
          <p:cNvSpPr/>
          <p:nvPr/>
        </p:nvSpPr>
        <p:spPr>
          <a:xfrm>
            <a:off x="3071802" y="2571744"/>
            <a:ext cx="85725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</a:t>
            </a:r>
            <a:endParaRPr lang="uk-UA" dirty="0"/>
          </a:p>
        </p:txBody>
      </p:sp>
      <p:cxnSp>
        <p:nvCxnSpPr>
          <p:cNvPr id="13" name="Прямая со стрелкой 12"/>
          <p:cNvCxnSpPr>
            <a:stCxn id="10" idx="3"/>
          </p:cNvCxnSpPr>
          <p:nvPr/>
        </p:nvCxnSpPr>
        <p:spPr>
          <a:xfrm rot="5400000" flipH="1">
            <a:off x="2110081" y="2033267"/>
            <a:ext cx="763099" cy="14114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0" idx="4"/>
          </p:cNvCxnSpPr>
          <p:nvPr/>
        </p:nvCxnSpPr>
        <p:spPr>
          <a:xfrm rot="16200000" flipH="1">
            <a:off x="3000364" y="3714752"/>
            <a:ext cx="1500198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3929058" y="3429000"/>
            <a:ext cx="714380" cy="57150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cxnSp>
        <p:nvCxnSpPr>
          <p:cNvPr id="17" name="Прямая со стрелкой 16"/>
          <p:cNvCxnSpPr>
            <a:stCxn id="11" idx="2"/>
          </p:cNvCxnSpPr>
          <p:nvPr/>
        </p:nvCxnSpPr>
        <p:spPr>
          <a:xfrm rot="10800000" flipV="1">
            <a:off x="2714612" y="3714752"/>
            <a:ext cx="121444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642910" y="1643050"/>
            <a:ext cx="714380" cy="57150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cxnSp>
        <p:nvCxnSpPr>
          <p:cNvPr id="22" name="Прямая со стрелкой 21"/>
          <p:cNvCxnSpPr>
            <a:stCxn id="21" idx="5"/>
          </p:cNvCxnSpPr>
          <p:nvPr/>
        </p:nvCxnSpPr>
        <p:spPr>
          <a:xfrm rot="16200000" flipH="1">
            <a:off x="584472" y="2799057"/>
            <a:ext cx="2012523" cy="676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1" idx="4"/>
          </p:cNvCxnSpPr>
          <p:nvPr/>
        </p:nvCxnSpPr>
        <p:spPr>
          <a:xfrm rot="16200000" flipH="1">
            <a:off x="321439" y="2893215"/>
            <a:ext cx="2071704" cy="714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642910" y="4929198"/>
            <a:ext cx="857256" cy="7858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cxnSp>
        <p:nvCxnSpPr>
          <p:cNvPr id="29" name="Прямая со стрелкой 28"/>
          <p:cNvCxnSpPr>
            <a:stCxn id="28" idx="7"/>
          </p:cNvCxnSpPr>
          <p:nvPr/>
        </p:nvCxnSpPr>
        <p:spPr>
          <a:xfrm rot="5400000" flipH="1" flipV="1">
            <a:off x="1308417" y="4566777"/>
            <a:ext cx="543708" cy="4112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3071802" y="5572140"/>
            <a:ext cx="714380" cy="57150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 rot="16200000" flipV="1">
            <a:off x="2082132" y="4632984"/>
            <a:ext cx="1012389" cy="10333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32" idx="0"/>
          </p:cNvCxnSpPr>
          <p:nvPr/>
        </p:nvCxnSpPr>
        <p:spPr>
          <a:xfrm rot="16200000" flipV="1">
            <a:off x="2250265" y="4393413"/>
            <a:ext cx="1071570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215074" y="4000504"/>
            <a:ext cx="2160000" cy="2160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1.  Велике коло кровообігу;</a:t>
            </a:r>
          </a:p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2.  Мале коло кровообігу;</a:t>
            </a:r>
          </a:p>
          <a:p>
            <a:pPr marL="342900" indent="-342900" algn="ctr">
              <a:buAutoNum type="arabicPeriod" startAt="3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Передсердя;</a:t>
            </a:r>
          </a:p>
          <a:p>
            <a:pPr marL="342900" indent="-342900" algn="ctr">
              <a:buAutoNum type="arabicPeriod" startAt="3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Серце;</a:t>
            </a:r>
          </a:p>
          <a:p>
            <a:pPr marL="342900" indent="-342900" algn="ctr">
              <a:buAutoNum type="arabicPeriod" startAt="3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Шлуночки.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1" grpId="0" animBg="1"/>
      <p:bldP spid="28" grpId="0" animBg="1"/>
      <p:bldP spid="32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0"/>
            <a:ext cx="8143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Статева система птаха</a:t>
            </a:r>
            <a:endParaRPr lang="ru-RU" sz="4800" dirty="0"/>
          </a:p>
        </p:txBody>
      </p:sp>
      <p:pic>
        <p:nvPicPr>
          <p:cNvPr id="3" name="Picture 11" descr="размножение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-10000"/>
          </a:blip>
          <a:srcRect/>
          <a:stretch>
            <a:fillRect/>
          </a:stretch>
        </p:blipFill>
        <p:spPr>
          <a:xfrm>
            <a:off x="285720" y="2857496"/>
            <a:ext cx="5583714" cy="367030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357950" y="3571876"/>
            <a:ext cx="2160000" cy="2031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 startAt="4"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 startAt="4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Сім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яники;</a:t>
            </a:r>
          </a:p>
          <a:p>
            <a:pPr marL="342900" indent="-342900">
              <a:spcBef>
                <a:spcPct val="50000"/>
              </a:spcBef>
              <a:buFontTx/>
              <a:buAutoNum type="arabicPeriod" startAt="4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Сім'япроводи;</a:t>
            </a:r>
          </a:p>
          <a:p>
            <a:pPr marL="342900" indent="-342900">
              <a:spcBef>
                <a:spcPct val="5000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6.  Яєчник;</a:t>
            </a:r>
          </a:p>
          <a:p>
            <a:pPr marL="342900" indent="-342900">
              <a:spcBef>
                <a:spcPct val="50000"/>
              </a:spcBef>
              <a:buFontTx/>
              <a:buAutoNum type="arabicPeriod" startAt="4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071546"/>
            <a:ext cx="2071702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Нирка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buAutoNum type="arabicPeriod" startAt="2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Сечовід;</a:t>
            </a:r>
          </a:p>
          <a:p>
            <a:pPr marL="342900" indent="-342900">
              <a:buAutoNum type="arabicPeriod" startAt="2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Клоака.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7157" y="5367650"/>
            <a:ext cx="631809" cy="6331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9" name="Овал 8"/>
          <p:cNvSpPr/>
          <p:nvPr/>
        </p:nvSpPr>
        <p:spPr>
          <a:xfrm>
            <a:off x="2643174" y="3786190"/>
            <a:ext cx="789761" cy="6331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uk-UA" dirty="0"/>
          </a:p>
        </p:txBody>
      </p:sp>
      <p:sp>
        <p:nvSpPr>
          <p:cNvPr id="10" name="Овал 9"/>
          <p:cNvSpPr/>
          <p:nvPr/>
        </p:nvSpPr>
        <p:spPr>
          <a:xfrm>
            <a:off x="2571736" y="4857760"/>
            <a:ext cx="789761" cy="6331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uk-UA" dirty="0"/>
          </a:p>
        </p:txBody>
      </p:sp>
      <p:sp>
        <p:nvSpPr>
          <p:cNvPr id="11" name="Овал 10"/>
          <p:cNvSpPr/>
          <p:nvPr/>
        </p:nvSpPr>
        <p:spPr>
          <a:xfrm>
            <a:off x="1214414" y="2857496"/>
            <a:ext cx="789761" cy="6331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uk-UA" dirty="0"/>
          </a:p>
        </p:txBody>
      </p:sp>
      <p:sp>
        <p:nvSpPr>
          <p:cNvPr id="12" name="Овал 11"/>
          <p:cNvSpPr/>
          <p:nvPr/>
        </p:nvSpPr>
        <p:spPr>
          <a:xfrm>
            <a:off x="357158" y="4786322"/>
            <a:ext cx="571504" cy="50006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uk-UA" dirty="0"/>
          </a:p>
        </p:txBody>
      </p:sp>
      <p:sp>
        <p:nvSpPr>
          <p:cNvPr id="13" name="Овал 12"/>
          <p:cNvSpPr/>
          <p:nvPr/>
        </p:nvSpPr>
        <p:spPr>
          <a:xfrm>
            <a:off x="4786314" y="2928934"/>
            <a:ext cx="789761" cy="6331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6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928662" y="5072074"/>
            <a:ext cx="1143008" cy="1706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928797" y="3347740"/>
            <a:ext cx="571501" cy="2143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1" idx="3"/>
          </p:cNvCxnSpPr>
          <p:nvPr/>
        </p:nvCxnSpPr>
        <p:spPr>
          <a:xfrm rot="5400000">
            <a:off x="832977" y="3136395"/>
            <a:ext cx="235594" cy="7585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6"/>
          </p:cNvCxnSpPr>
          <p:nvPr/>
        </p:nvCxnSpPr>
        <p:spPr>
          <a:xfrm>
            <a:off x="988966" y="5684209"/>
            <a:ext cx="654076" cy="1022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6"/>
          </p:cNvCxnSpPr>
          <p:nvPr/>
        </p:nvCxnSpPr>
        <p:spPr>
          <a:xfrm flipV="1">
            <a:off x="988966" y="5500702"/>
            <a:ext cx="725514" cy="1835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9" idx="3"/>
          </p:cNvCxnSpPr>
          <p:nvPr/>
        </p:nvCxnSpPr>
        <p:spPr>
          <a:xfrm rot="5400000">
            <a:off x="2404613" y="4207965"/>
            <a:ext cx="235594" cy="4728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357557" y="4276432"/>
            <a:ext cx="28575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0" idx="2"/>
          </p:cNvCxnSpPr>
          <p:nvPr/>
        </p:nvCxnSpPr>
        <p:spPr>
          <a:xfrm rot="10800000">
            <a:off x="1928798" y="4919377"/>
            <a:ext cx="642939" cy="2549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0" idx="6"/>
          </p:cNvCxnSpPr>
          <p:nvPr/>
        </p:nvCxnSpPr>
        <p:spPr>
          <a:xfrm flipV="1">
            <a:off x="3361497" y="5143513"/>
            <a:ext cx="496123" cy="308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0800000" flipV="1">
            <a:off x="4286248" y="3357562"/>
            <a:ext cx="461810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НЕРВНАЯ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>
          <a:xfrm>
            <a:off x="357158" y="1428736"/>
            <a:ext cx="4752975" cy="45593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642910" y="0"/>
            <a:ext cx="8143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Нервова система птаха</a:t>
            </a:r>
            <a:endParaRPr lang="ru-RU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857884" y="4857760"/>
            <a:ext cx="2786082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Головний мозок;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Спинний мозок;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Периферійна нервова система.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8143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Травна система птаха</a:t>
            </a:r>
            <a:endParaRPr lang="ru-RU" sz="4800" dirty="0"/>
          </a:p>
        </p:txBody>
      </p:sp>
      <p:pic>
        <p:nvPicPr>
          <p:cNvPr id="3" name="Picture 9" descr="ПИЩЕВАР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28596" y="2285992"/>
            <a:ext cx="4344987" cy="3571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5072066" y="3286124"/>
            <a:ext cx="3168000" cy="2585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Дзьоб;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Ротова порожнина;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Стравохід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Волі;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Залозистий шлунок;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Мускульний шлунок;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Тонкий кишечник;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Товстий кишечник;</a:t>
            </a:r>
          </a:p>
          <a:p>
            <a:pPr marL="342900" indent="-342900" algn="ctr">
              <a:buAutoNum type="arabicPeriod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Клоака.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8926" y="0"/>
            <a:ext cx="5929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Трішки фактів </a:t>
            </a:r>
            <a:endParaRPr lang="ru-RU" sz="4800" dirty="0"/>
          </a:p>
        </p:txBody>
      </p:sp>
      <p:pic>
        <p:nvPicPr>
          <p:cNvPr id="3" name="Содержимое 3" descr="049050053048055053054052051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10" y="857232"/>
            <a:ext cx="3121049" cy="2346598"/>
          </a:xfrm>
          <a:prstGeom prst="rect">
            <a:avLst/>
          </a:prstGeom>
        </p:spPr>
      </p:pic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3643306" y="928670"/>
            <a:ext cx="2703934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Очі страуса більші ,  за його  мозок.</a:t>
            </a:r>
          </a:p>
          <a:p>
            <a:pPr algn="ctr"/>
            <a:endParaRPr lang="uk-U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3" descr="12139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571744"/>
            <a:ext cx="3809290" cy="28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571500" y="3571875"/>
            <a:ext cx="3071813" cy="646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Кури здатні розрізняти  всі кольори веселки.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7" descr="088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3" y="4286250"/>
            <a:ext cx="36385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8"/>
          <p:cNvSpPr>
            <a:spLocks noChangeArrowheads="1"/>
          </p:cNvSpPr>
          <p:nvPr/>
        </p:nvSpPr>
        <p:spPr bwMode="auto">
          <a:xfrm>
            <a:off x="4857752" y="1785926"/>
            <a:ext cx="4000528" cy="646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Сова - єдина птиця, що кліпає  з розплющеними очима.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5" descr="_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422028"/>
            <a:ext cx="3373464" cy="411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00364" y="0"/>
            <a:ext cx="5929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dirty="0" smtClean="0"/>
              <a:t>Трішки фактів </a:t>
            </a:r>
            <a:endParaRPr lang="ru-RU" sz="4800" dirty="0"/>
          </a:p>
        </p:txBody>
      </p:sp>
      <p:sp>
        <p:nvSpPr>
          <p:cNvPr id="4098" name="AutoShape 2" descr="data:image/jpeg;base64,/9j/4AAQSkZJRgABAQAAAQABAAD/2wCEAAkGBhQSERQUEhQVFBUWFBUUFRcVGBQVFRQUFxUXFBUXFBQXHCYeFxojHBQUHy8gJCcpLCwsFR4xNTAqNSYrLCkBCQoKDgwOGg8PGiwkHB8sLCkpLCwpKSksKSksLCkpLCwpKSwpLCwsKSwsLCwsKSwpLCkpKSksLCwsLCwpLCkpLP/AABEIAMIBAwMBIgACEQEDEQH/xAAbAAACAwEBAQAAAAAAAAAAAAACAwABBAUGB//EADcQAAEDAgQEAwcDAwUBAAAAAAEAAhEDIQQSMVEFE0FhInGBBjKRobHB8ELR4RRS8SMzYoKicv/EABkBAQADAQEAAAAAAAAAAAAAAAABAgMEBf/EACIRAQEAAgICAwEAAwAAAAAAAAABAhEDIRIxBCJBURNCYf/aAAwDAQACEQMRAD8AUWQD2MAfcqF3boT2kbJoPfzkSClVP42AHZWQNzRtvvtKFrBa3XvtKUXO/I2VZnbog9rhAt0cigbde+0rHmP531VtqmfzaEGsATpt9EMjb9M9VmD3bqAn5R6IlokRMWifWyp4F/WPRKk7qZjugdAk26x/5lQR/wCQevVLDzv9PJTP9I6aINDWj7/OERaJvufS61NwIDGl9VjCRmgkaG4mfMLk43jdCiZNTmNBE5LyT0+Sr5RbwrVk8RG0qcsR8T89F53H+3Dc3+lTIET4j1I2T8P7StdQfUNsgJLepPQDzMJMtos07VSmL26O+SyZlyOHe14qHK9paSYB1F9Z+S7OUSBIEmBJ6qdo0rKoWp9fCuZ7w9eiVKFgAiDwhcEsqUHGqh/qEktVZUDv6lEzEJAaoAg6dN4R5QucyrCcMQiT3MCE0wknEqDEKAZpIOSFYqos6kL5AUTMytQhQeizJYposikXmVKiwqshRKEBCiNMochRC1ShBQyguVRVZlu4Ty8xdV91rS74fVRbqbTJu6LwDqbS51b3GtLj32XI437cMcQyhSDKf6nH3ndo6BK9oPbQVCadJgp0uv8Ac8/8th2XknCSst7u2utTTRj6xqVHmSZMib21CxNrSPIg/ZdDh+EfUcA1pJaem0r0dT2By1GuqHwO1a25MiInzTZJa8viMJD2Ro9oI+iyPwdQSA1xExYGDC+qYbgdKmym4NksdlJdeAj4nhA1wLRYifUa/ZNrXB8kq0yyxkG/xsncS40+tlkwGgW3I6nuvf8AGeFUqkZmicpuLG5F/mvLYv2RcGl9LxAESCfFP31CtKpcdD9nfaKqXCi9+Zl3eK5BDeh2svVYAiq0upkOymDGoOui+WVWuY6CC0iZ6HutvB+L1MO8PpOIMiR0PZw6qe5Olfd7fSw1QsS6WIzNzi46xeD1Cv8AqArK3pZppZpporBEHhShmDERYnyFchBjNNQUlsyhTKEGI0ih5ZW8tS3U0GYBGHI+UqyIJKiqFakG2smc1YgEShLXzVOcskqi5ENnORNeufmKNlQoNxalOYgFYouaiS3NTBgn5C/L4QLk6QrzLXxHiBrYbkTkEASNhp9Aotv4nGS3t4vi3CMxLqd9wj9nvZKpXeM4LKcSXka9AG91twPstX5rcjwWyMxBuGze3kvptGm3KGgQQI9Flcm2OO3PwfCWU2BtNoGUAHdw3J6laWUc7ch1F2H7J5pEGR+eaPlZrixF42PWOyrtppzWNgkRZzTbvoR8QkYmhnoT/YZ/66H5GfRdfENDgHD3tSN+/wCbLNQYGuLTdrpBH/E/kKYivN4mj4R2lv3+yy0BDCO4PwB+4C62JwbmDIRLpg+QcG5vXVcyoyJG0q6jkYngbK7Hl4gj3SNZ+/ReGx/Cn06hbrqQR1A2X0YvhhHefWLfdY8Vwpr6QzWf7zXdWnp/hSpZt5X2Y45Vo1QG+Nrj4mG4I+x7r2zqe2nTyXkOFMZhXk1vf6DpG4XV4d7Y0zXy1BFJ3hzdWu6O8unqp9dq++nbFMospWnF0gx0AhwIDgR1BShVCmdq60VlKJqcHBXAUoA0osyvIq5aCjUVGoiNJTlIFOehzpjqKB1NAOZWqDFaDDzkQrrUcChOCQKFVEHo24VF/ToKamNpqhSTmBAHKUyJ4UhElZVEwsQlqC6VUtMtMFdjB+0XSqP+w+4XEBVlircZVplZ6e3w1cOEtcCD1H3WkUryLO+vkvB0MQ6mczHEH6+Y6r1HB/ahj4bVGQ6Zv0z3/tWNwsb48kvs3GjxmLbgbrNyIg32Ebr0HEMOxrS5xAmDJj0vsuHjnDKC0yJ+ttfVRjnF7jaw1cS7NJMkWNtY2jRcnFQ4Xt1872T8XiHCZtMd5Erm8zU7aj+FbHkxt0jLhzk2XEwClPpl7uw6rZVbNMOHUwNxp+6x16rh4GDSx81rWDl8c4IyqJECoND0PYrFwb2WGryCdYBmF3G4TMCHXnp/K5nC/ZmtQrtqNqWa6byZHUEdbJFbHb5UADoBA8ksghdLEQXEtEDZIcxSqxh6a2qo6ih5alDQ2oi5iyQrhBr5iJrgsUI2oNqo00htSExtYIC5KivmhUmxokISAsAxCNtZEtDmhAQgzqFyIWQqlA5yAuRJ+dTmLOXoS9BsD0UhYQ8ow8ohpMJb3pZcqiUStz0/CUM13HKwan9u6Cnh7wQSQJgaCdMx+y1UaWYtBYTlvLiIDp8JDR+o6jYbSAuXk55j1HZw/FuXeXpsxVd7mtpy8tAgEluWk3WSXe846aWGkIcLxXJ/tjO1zYmczd8wJMm+yUHT4hUzAvvms0RMtpgRJ7366qZS+YM7CI01XB5W16s45Jqeisfjs4l3hiB4YOa+niGm8LjYqsW1J8UEEGAC3e51B1uusymGy11wddbzfp0WDiOHJgagj1MaGQRc7K0ur2i4/XoupcB0kfqENkgix8O261U6ocLgA9QPrvCx4UQ7lzAcT16kSPKTZFUbldcHW99Ld9BbQWnouvjz77cXLxSzr23sLRojzhYQ5OaV1zTzLLL2fKolAAihSgLkl4WiFRagwmVQK1PopZoIFgqw9EaSE0kE5igqIciIBBYqFRXCiCcpEKabCooI0IsqFSUSs0kJpJjSrKIINNTlJqrMgAUkQpq86NjJk6AXJOkC6hMmy8n89h3UguyBkkOlzj7stGgB2J+Kz0q/PD2tGVubKJFzvOy7mXKA2YdHoJGoBt0Nlx83N+R6Xxvjf7ZE0sI1pDna662BPbSdAjGHIcD4nmT+qGtB8TnR+o6Afa6ktJMt1N7/AKm3BtrMD5I8WGESZcP7ehg54jrcBcNr09FVj4TJc4tcCHZGmJjw0mm1haekm6rB4gB5mRY2N51HT5JbWl0utnBi9xTzZS9osJtaQhoDKMwaGgCzbS0zpb1SXuIyn1qV6ojM6wif2XOOKzHMAdPQHueug+KfVJcZI0/ICRWZln6afFdU4p7ycWXPfWM6VWeH9nW1ixGyPiGKFRjXmz4yOiegHiHUarlV3kfG30vKhxIIk28txqtLh4zpnjy+V1fbZTxUdDGvSR0MDrpMd7dujRcCJ9RsRuF5jnGALdgO5mSJ7CDuSuvga5aAHdbRJMRb0Kvjn4qZ8Xn69uuAqhYjWI1TG4ldLz7NdVoKqUsVgizqUCzKShlVKAiQgMKiEJagjghKLKqIQDCpFCiB0KKyEsokyFUJWZSUQPOrFVIc0qAINKpzULVdauKbDUfoOnU+Si3SZLUDWiDUMA/E+S5VbiDn1omGZbN6AAm5HU6pXEarsTUa6n1AyNHwcPlK7fDMAPCRkcIudSHEiYO0grl5eTUd3BxbrTw/CZBaTmJueh1k/my0xmggkyJvH+RO/ZCANdOkGTYT80YaNRtuQTY5fIXK8+3b18Zoqo6DYztG+w7JJrHefK5HqqxNWPpPXuudUxkGfpuqruo3zv8A2zaZkkdzpKN9GQBuSfja/qSuCyu5zhE9+kes2XfwLuZlzhoIF73BHUbg62WuOOU1lZ05eXkxu8Jeya1AU2y8loF84EtFx7wFx80qhw3nf7bmuFw1wNjvH7dF3sXlGFq8zKJa4Oa7Rwgj1BHdL9nOHU6OEpVGsgQSABMSSTlbqRc31ur8nLljN4zblxwluq8N7Q4c0C0uIcXODGNmfERYuGw6rlYqW2Oupjf/ACuv7UvbXdUqUzmFOpDTpIBgkRaLBc6rhKldx5YBv4iTAFtJ6/yurC5XD7e3NlqZ7x9MLKmh/wA9V0MNXgjr03lcSqypTcW1Glp76eY38wn0K0fwqX26eOyx6qhXzANPx7/ZQyFzuHYmSBt8B5/RdL+oAEkfqvHQdFrx5fjD5HHv7RBWKfTrK+QDcKhSK6XCe16tKAKY0oCAUVgo0CwrLEcKQgVy1EyFECzVUzJIplWGlEnZQpkS2o2oDhMp4Yu+vp5Ia5LKReBLpAA81wK9Su506ReBNlllnrqNcePfddDEcXFM2YXCbnW3VYsTWe4uBOZhOZoH6dnN3BH09DmOLqjUB35umUMXNnAi0jcHWx+ypb/Wsxn4fwzDZXteDlBc5oGozxr2Xo6NMMDGtOUS628dZ2uuPTrlp8IOZrL28LtnT0MH/K6eGxhIaQNPC5o1bP6v/lcnLu9u/gsx6ayyZ1EGTrsRLY100R1KxYJBGkTYnydvPyUqujNIBAjUjXT08+65nEq8WAiLDqSLdVyu6MXEMb1/POOi59CXnYb7+SjaJqvIuGjU/ZdJlAAQBYLt4ODf2yed8r5WvpgGmYEDRNbWI0MKCmjDF3vJ2ceJPLcroeNQHiYPZIxXE8Y8ZWvpNboID5iEWVEAsrw4W701/wA2frbm4XgQH+4/NcnK0ZWyTJm8m66PLDRDQANhYfJXKFxWsknpnbb7ZeIYBlZsPExoerT2Xlsbwd9J246EdV64uVOYHCHCR8/MKmeHlP8ArTi5PC9+nkKbi0jp1+C7FPE2B7WHpeVk4rwo0nbgiWncfn0WXC1IBBkz+brjxvb08pLNz09Dg+I5XZXe6fdK6he2QJEm4HZeRrVpgnQC3cn/AAk1MaWwQfF9fMrsxy3HmZ4ar2hpoCxcbh/Hcwhxg/VdLmFX2ysPCLmLIXFQFShs5qnNWYBFlQO5ipJUQPKqFGtRhiBeVVjsSKLRIlxEhXXxLafvG65WJ41nO4Gixzz/ACN+PD9rLUx1R50KXzqskgkdP4TTjDfL9EgucQdYWTfRlKo/LlcZbIJsDfS2xhGcO4mQ2QNtlQMMgyCbz+6FroHvqLUyOvhcY42LdRG1vNb6LGvkNJloykW93zHkuHw6lnfFz1k/st1LjRDnRcjp2WWU/jfC/wBdeu4MAmQAS43kX6HrGllxMZULnZbFzjrqL7dknE8Tc6RYAtMXuq4dYBx1uAeyjDh8su1uT5MxxuncoYcNaBrAudyrdSCxNxRTW4hejrTyLd9mFiohDzFMylCwoSoFTgiQkqiULghlEDDAqyqw9CUGplMVabqJ63pnZ+3k6I84XhOINLXRERvaehleypVMpkefquD7SYcmobS2p45+ov3kLl5sNZTKO3g5Prca4VSuTGsX03sZn1SazgL69p+AR4qqPEAYPQ9lirH1B2/ZXxZ8lamYgnQQvQcC4sfdqG3Q7ry1Kv0CeHuWjJ9G5IIkKCgvMcE464EMf6FenbUlWlUs0vKqzBQoS1SgeYKkOVRSKbWT6dRcx8pPE8c6mcjQZj5KmWWovhj5U3idBr6hM2223SmVaVNwIaDuDoVzhRquvoo7Cx7zlyutqZxUse4sADTIg3GU9DukUcYJiSZtbRIeWjujw1TxjK310+qA8bWa43ERax1VM0sI7lBiHw8+GDN7RfySamJQ26+CxORlQt1y3lc3D18zjPh10H1Q4SqXuc1mpbAPT1XTwHAXAzUdO4CmcdqMuSdM9GiahjUA3d1PYLpQRZdBtAAQFRw66ccfGOXPPyrnyVbaq1uw6S7DqyiCqjFRZzSKoSg2tqJgcsTXlEHlBshCWBJZWRl6CnQoxsqpUa5AZoLJxWgTSkas8Q3y9fhr8VpLyo0nVVynlNLY5eN2+c8QsTbU2JSAQWjrC7ntJwogksaS06j+3y7LgNEAeqzksa5a30pzyCtLJ1nbzWWrojpAwrM3QDnty2gkSI1Xf4HxvN4XarzVLFOBnrESb/Na8NiGggxcGUW1t7rMq5qVgHiowEJ5wquzBzlFP6VRSjY6rA0SVxcdxNk7xYLbxs52gAx9wuTTw1Nl3GSufK7rqwmoh4i5whrSlHDud7xRVeKAWY1ZH1HOuVXS2zg5re5RUsSZ2Cxl4HcqjVnVTpGzOI176yDp5JODpOquDWjXXsteEol5blgjrI0/N16bh2BbTFgJOqvjiplmLhvC20mwBfqVthDmVZ1tGBoVpQci5iIHlVGmh5qIVQiSn0Uh9BbM6EhEMfIUNBai1UUSy8tWAtGcIS4IhTGpgpBL5isV0DRTV8oJDsQhOJQXi8MHBeD43ww03/8AE6dl7o4hZOKYAVqRHXUKuU2tjdPnFQhNw7RGqOtw14JJEAHLe0nsmUaAaLeqovpQKnLm4TX0bSLoQ3ZDTqcC4w6k7K7RezpYwOAIXz1lQTcL1PCscHABWlVsd3nBRZlSuq81iMRUcUH9M3V7pWV+LcTdL11Kw032dUxgFmhKzkpb67W6IsOXPMBspo2JjVqw+ALzsF1eHcA/U9dM4QAQFeY/1TLP+M2DotpiAtQrpL6SS5hWjJv56nNXPgomkoN4qohVWVrE0NUB+dUShamWUgW1E1rkGUIhCAik1AnghGGgqRznShuupyQhOHUGmBrSrNJbeQhdTQZRSV8pOcEtAJpI2NhRyAFBxPaThE/6jRpqOi8yx+XXQr6I5loXluL8JyuLgLHp+dVnlj+tMb+OUaRAzNuD0Qgg3FjspTqFh7Hf8smOph12lU20BkB11TsC1zXiN0tomx1V3apVe0pVBAuovL0+LEAKK/kz0VxPVLwAl17qKKsS5tT/AHPX7r2PAmCBYKKK+JXoED1FFeKFOCWQoooKBwQKKKA0IwqUSClbSoopFyrUUQGxMaVSiJPaUQUUQq0JUURBbkt4VKKUgKjlFFWi1ixI8JUUSoeWxQuVioG6iiwdH5Dq2qdS0VqK0VvsEKKKIs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data:image/jpeg;base64,/9j/4AAQSkZJRgABAQAAAQABAAD/2wCEAAkGBhQSERQUEhQVFBUWFBUUFRcVGBQVFRQUFxUXFBUXFBQXHCYeFxojHBQUHy8gJCcpLCwsFR4xNTAqNSYrLCkBCQoKDgwOGg8PGiwkHB8sLCkpLCwpKSksKSksLCkpLCwpKSwpLCwsKSwsLCwsKSwpLCkpKSksLCwsLCwpLCkpLP/AABEIAMIBAwMBIgACEQEDEQH/xAAbAAACAwEBAQAAAAAAAAAAAAACAwABBAUGB//EADcQAAEDAgQEAwcDAwUBAAAAAAEAAhEDIQQSMVEFE0FhInGBBjKRobHB8ELR4RRS8SMzYoKicv/EABkBAQADAQEAAAAAAAAAAAAAAAABAgMEBf/EACIRAQEAAgICAwEAAwAAAAAAAAABAhEDIRIxBCJBURNCYf/aAAwDAQACEQMRAD8AUWQD2MAfcqF3boT2kbJoPfzkSClVP42AHZWQNzRtvvtKFrBa3XvtKUXO/I2VZnbog9rhAt0cigbde+0rHmP531VtqmfzaEGsATpt9EMjb9M9VmD3bqAn5R6IlokRMWifWyp4F/WPRKk7qZjugdAk26x/5lQR/wCQevVLDzv9PJTP9I6aINDWj7/OERaJvufS61NwIDGl9VjCRmgkaG4mfMLk43jdCiZNTmNBE5LyT0+Sr5RbwrVk8RG0qcsR8T89F53H+3Dc3+lTIET4j1I2T8P7StdQfUNsgJLepPQDzMJMtos07VSmL26O+SyZlyOHe14qHK9paSYB1F9Z+S7OUSBIEmBJ6qdo0rKoWp9fCuZ7w9eiVKFgAiDwhcEsqUHGqh/qEktVZUDv6lEzEJAaoAg6dN4R5QucyrCcMQiT3MCE0wknEqDEKAZpIOSFYqos6kL5AUTMytQhQeizJYposikXmVKiwqshRKEBCiNMochRC1ShBQyguVRVZlu4Ty8xdV91rS74fVRbqbTJu6LwDqbS51b3GtLj32XI437cMcQyhSDKf6nH3ndo6BK9oPbQVCadJgp0uv8Ac8/8th2XknCSst7u2utTTRj6xqVHmSZMib21CxNrSPIg/ZdDh+EfUcA1pJaem0r0dT2By1GuqHwO1a25MiInzTZJa8viMJD2Ro9oI+iyPwdQSA1xExYGDC+qYbgdKmym4NksdlJdeAj4nhA1wLRYifUa/ZNrXB8kq0yyxkG/xsncS40+tlkwGgW3I6nuvf8AGeFUqkZmicpuLG5F/mvLYv2RcGl9LxAESCfFP31CtKpcdD9nfaKqXCi9+Zl3eK5BDeh2svVYAiq0upkOymDGoOui+WVWuY6CC0iZ6HutvB+L1MO8PpOIMiR0PZw6qe5Olfd7fSw1QsS6WIzNzi46xeD1Cv8AqArK3pZppZpporBEHhShmDERYnyFchBjNNQUlsyhTKEGI0ih5ZW8tS3U0GYBGHI+UqyIJKiqFakG2smc1YgEShLXzVOcskqi5ENnORNeufmKNlQoNxalOYgFYouaiS3NTBgn5C/L4QLk6QrzLXxHiBrYbkTkEASNhp9Aotv4nGS3t4vi3CMxLqd9wj9nvZKpXeM4LKcSXka9AG91twPstX5rcjwWyMxBuGze3kvptGm3KGgQQI9Flcm2OO3PwfCWU2BtNoGUAHdw3J6laWUc7ch1F2H7J5pEGR+eaPlZrixF42PWOyrtppzWNgkRZzTbvoR8QkYmhnoT/YZ/66H5GfRdfENDgHD3tSN+/wCbLNQYGuLTdrpBH/E/kKYivN4mj4R2lv3+yy0BDCO4PwB+4C62JwbmDIRLpg+QcG5vXVcyoyJG0q6jkYngbK7Hl4gj3SNZ+/ReGx/Cn06hbrqQR1A2X0YvhhHefWLfdY8Vwpr6QzWf7zXdWnp/hSpZt5X2Y45Vo1QG+Nrj4mG4I+x7r2zqe2nTyXkOFMZhXk1vf6DpG4XV4d7Y0zXy1BFJ3hzdWu6O8unqp9dq++nbFMospWnF0gx0AhwIDgR1BShVCmdq60VlKJqcHBXAUoA0osyvIq5aCjUVGoiNJTlIFOehzpjqKB1NAOZWqDFaDDzkQrrUcChOCQKFVEHo24VF/ToKamNpqhSTmBAHKUyJ4UhElZVEwsQlqC6VUtMtMFdjB+0XSqP+w+4XEBVlircZVplZ6e3w1cOEtcCD1H3WkUryLO+vkvB0MQ6mczHEH6+Y6r1HB/ahj4bVGQ6Zv0z3/tWNwsb48kvs3GjxmLbgbrNyIg32Ebr0HEMOxrS5xAmDJj0vsuHjnDKC0yJ+ttfVRjnF7jaw1cS7NJMkWNtY2jRcnFQ4Xt1872T8XiHCZtMd5Erm8zU7aj+FbHkxt0jLhzk2XEwClPpl7uw6rZVbNMOHUwNxp+6x16rh4GDSx81rWDl8c4IyqJECoND0PYrFwb2WGryCdYBmF3G4TMCHXnp/K5nC/ZmtQrtqNqWa6byZHUEdbJFbHb5UADoBA8ksghdLEQXEtEDZIcxSqxh6a2qo6ih5alDQ2oi5iyQrhBr5iJrgsUI2oNqo00htSExtYIC5KivmhUmxokISAsAxCNtZEtDmhAQgzqFyIWQqlA5yAuRJ+dTmLOXoS9BsD0UhYQ8ow8ohpMJb3pZcqiUStz0/CUM13HKwan9u6Cnh7wQSQJgaCdMx+y1UaWYtBYTlvLiIDp8JDR+o6jYbSAuXk55j1HZw/FuXeXpsxVd7mtpy8tAgEluWk3WSXe846aWGkIcLxXJ/tjO1zYmczd8wJMm+yUHT4hUzAvvms0RMtpgRJ7366qZS+YM7CI01XB5W16s45Jqeisfjs4l3hiB4YOa+niGm8LjYqsW1J8UEEGAC3e51B1uusymGy11wddbzfp0WDiOHJgagj1MaGQRc7K0ur2i4/XoupcB0kfqENkgix8O261U6ocLgA9QPrvCx4UQ7lzAcT16kSPKTZFUbldcHW99Ld9BbQWnouvjz77cXLxSzr23sLRojzhYQ5OaV1zTzLLL2fKolAAihSgLkl4WiFRagwmVQK1PopZoIFgqw9EaSE0kE5igqIciIBBYqFRXCiCcpEKabCooI0IsqFSUSs0kJpJjSrKIINNTlJqrMgAUkQpq86NjJk6AXJOkC6hMmy8n89h3UguyBkkOlzj7stGgB2J+Kz0q/PD2tGVubKJFzvOy7mXKA2YdHoJGoBt0Nlx83N+R6Xxvjf7ZE0sI1pDna662BPbSdAjGHIcD4nmT+qGtB8TnR+o6Afa6ktJMt1N7/AKm3BtrMD5I8WGESZcP7ehg54jrcBcNr09FVj4TJc4tcCHZGmJjw0mm1haekm6rB4gB5mRY2N51HT5JbWl0utnBi9xTzZS9osJtaQhoDKMwaGgCzbS0zpb1SXuIyn1qV6ojM6wif2XOOKzHMAdPQHueug+KfVJcZI0/ICRWZln6afFdU4p7ycWXPfWM6VWeH9nW1ixGyPiGKFRjXmz4yOiegHiHUarlV3kfG30vKhxIIk28txqtLh4zpnjy+V1fbZTxUdDGvSR0MDrpMd7dujRcCJ9RsRuF5jnGALdgO5mSJ7CDuSuvga5aAHdbRJMRb0Kvjn4qZ8Xn69uuAqhYjWI1TG4ldLz7NdVoKqUsVgizqUCzKShlVKAiQgMKiEJagjghKLKqIQDCpFCiB0KKyEsokyFUJWZSUQPOrFVIc0qAINKpzULVdauKbDUfoOnU+Si3SZLUDWiDUMA/E+S5VbiDn1omGZbN6AAm5HU6pXEarsTUa6n1AyNHwcPlK7fDMAPCRkcIudSHEiYO0grl5eTUd3BxbrTw/CZBaTmJueh1k/my0xmggkyJvH+RO/ZCANdOkGTYT80YaNRtuQTY5fIXK8+3b18Zoqo6DYztG+w7JJrHefK5HqqxNWPpPXuudUxkGfpuqruo3zv8A2zaZkkdzpKN9GQBuSfja/qSuCyu5zhE9+kes2XfwLuZlzhoIF73BHUbg62WuOOU1lZ05eXkxu8Jeya1AU2y8loF84EtFx7wFx80qhw3nf7bmuFw1wNjvH7dF3sXlGFq8zKJa4Oa7Rwgj1BHdL9nOHU6OEpVGsgQSABMSSTlbqRc31ur8nLljN4zblxwluq8N7Q4c0C0uIcXODGNmfERYuGw6rlYqW2Oupjf/ACuv7UvbXdUqUzmFOpDTpIBgkRaLBc6rhKldx5YBv4iTAFtJ6/yurC5XD7e3NlqZ7x9MLKmh/wA9V0MNXgjr03lcSqypTcW1Glp76eY38wn0K0fwqX26eOyx6qhXzANPx7/ZQyFzuHYmSBt8B5/RdL+oAEkfqvHQdFrx5fjD5HHv7RBWKfTrK+QDcKhSK6XCe16tKAKY0oCAUVgo0CwrLEcKQgVy1EyFECzVUzJIplWGlEnZQpkS2o2oDhMp4Yu+vp5Ia5LKReBLpAA81wK9Su506ReBNlllnrqNcePfddDEcXFM2YXCbnW3VYsTWe4uBOZhOZoH6dnN3BH09DmOLqjUB35umUMXNnAi0jcHWx+ypb/Wsxn4fwzDZXteDlBc5oGozxr2Xo6NMMDGtOUS628dZ2uuPTrlp8IOZrL28LtnT0MH/K6eGxhIaQNPC5o1bP6v/lcnLu9u/gsx6ayyZ1EGTrsRLY100R1KxYJBGkTYnydvPyUqujNIBAjUjXT08+65nEq8WAiLDqSLdVyu6MXEMb1/POOi59CXnYb7+SjaJqvIuGjU/ZdJlAAQBYLt4ODf2yed8r5WvpgGmYEDRNbWI0MKCmjDF3vJ2ceJPLcroeNQHiYPZIxXE8Y8ZWvpNboID5iEWVEAsrw4W701/wA2frbm4XgQH+4/NcnK0ZWyTJm8m66PLDRDQANhYfJXKFxWsknpnbb7ZeIYBlZsPExoerT2Xlsbwd9J246EdV64uVOYHCHCR8/MKmeHlP8ArTi5PC9+nkKbi0jp1+C7FPE2B7WHpeVk4rwo0nbgiWncfn0WXC1IBBkz+brjxvb08pLNz09Dg+I5XZXe6fdK6he2QJEm4HZeRrVpgnQC3cn/AAk1MaWwQfF9fMrsxy3HmZ4ar2hpoCxcbh/Hcwhxg/VdLmFX2ysPCLmLIXFQFShs5qnNWYBFlQO5ipJUQPKqFGtRhiBeVVjsSKLRIlxEhXXxLafvG65WJ41nO4Gixzz/ACN+PD9rLUx1R50KXzqskgkdP4TTjDfL9EgucQdYWTfRlKo/LlcZbIJsDfS2xhGcO4mQ2QNtlQMMgyCbz+6FroHvqLUyOvhcY42LdRG1vNb6LGvkNJloykW93zHkuHw6lnfFz1k/st1LjRDnRcjp2WWU/jfC/wBdeu4MAmQAS43kX6HrGllxMZULnZbFzjrqL7dknE8Tc6RYAtMXuq4dYBx1uAeyjDh8su1uT5MxxuncoYcNaBrAudyrdSCxNxRTW4hejrTyLd9mFiohDzFMylCwoSoFTgiQkqiULghlEDDAqyqw9CUGplMVabqJ63pnZ+3k6I84XhOINLXRERvaehleypVMpkefquD7SYcmobS2p45+ov3kLl5sNZTKO3g5Prca4VSuTGsX03sZn1SazgL69p+AR4qqPEAYPQ9lirH1B2/ZXxZ8lamYgnQQvQcC4sfdqG3Q7ry1Kv0CeHuWjJ9G5IIkKCgvMcE464EMf6FenbUlWlUs0vKqzBQoS1SgeYKkOVRSKbWT6dRcx8pPE8c6mcjQZj5KmWWovhj5U3idBr6hM2223SmVaVNwIaDuDoVzhRquvoo7Cx7zlyutqZxUse4sADTIg3GU9DukUcYJiSZtbRIeWjujw1TxjK310+qA8bWa43ERax1VM0sI7lBiHw8+GDN7RfySamJQ26+CxORlQt1y3lc3D18zjPh10H1Q4SqXuc1mpbAPT1XTwHAXAzUdO4CmcdqMuSdM9GiahjUA3d1PYLpQRZdBtAAQFRw66ccfGOXPPyrnyVbaq1uw6S7DqyiCqjFRZzSKoSg2tqJgcsTXlEHlBshCWBJZWRl6CnQoxsqpUa5AZoLJxWgTSkas8Q3y9fhr8VpLyo0nVVynlNLY5eN2+c8QsTbU2JSAQWjrC7ntJwogksaS06j+3y7LgNEAeqzksa5a30pzyCtLJ1nbzWWrojpAwrM3QDnty2gkSI1Xf4HxvN4XarzVLFOBnrESb/Na8NiGggxcGUW1t7rMq5qVgHiowEJ5wquzBzlFP6VRSjY6rA0SVxcdxNk7xYLbxs52gAx9wuTTw1Nl3GSufK7rqwmoh4i5whrSlHDud7xRVeKAWY1ZH1HOuVXS2zg5re5RUsSZ2Cxl4HcqjVnVTpGzOI176yDp5JODpOquDWjXXsteEol5blgjrI0/N16bh2BbTFgJOqvjiplmLhvC20mwBfqVthDmVZ1tGBoVpQci5iIHlVGmh5qIVQiSn0Uh9BbM6EhEMfIUNBai1UUSy8tWAtGcIS4IhTGpgpBL5isV0DRTV8oJDsQhOJQXi8MHBeD43ww03/8AE6dl7o4hZOKYAVqRHXUKuU2tjdPnFQhNw7RGqOtw14JJEAHLe0nsmUaAaLeqovpQKnLm4TX0bSLoQ3ZDTqcC4w6k7K7RezpYwOAIXz1lQTcL1PCscHABWlVsd3nBRZlSuq81iMRUcUH9M3V7pWV+LcTdL11Kw032dUxgFmhKzkpb67W6IsOXPMBspo2JjVqw+ALzsF1eHcA/U9dM4QAQFeY/1TLP+M2DotpiAtQrpL6SS5hWjJv56nNXPgomkoN4qohVWVrE0NUB+dUShamWUgW1E1rkGUIhCAik1AnghGGgqRznShuupyQhOHUGmBrSrNJbeQhdTQZRSV8pOcEtAJpI2NhRyAFBxPaThE/6jRpqOi8yx+XXQr6I5loXluL8JyuLgLHp+dVnlj+tMb+OUaRAzNuD0Qgg3FjspTqFh7Hf8smOph12lU20BkB11TsC1zXiN0tomx1V3apVe0pVBAuovL0+LEAKK/kz0VxPVLwAl17qKKsS5tT/AHPX7r2PAmCBYKKK+JXoED1FFeKFOCWQoooKBwQKKKA0IwqUSClbSoopFyrUUQGxMaVSiJPaUQUUQq0JUURBbkt4VKKUgKjlFFWi1ixI8JUUSoeWxQuVioG6iiwdH5Dq2qdS0VqK0VvsEKKKIs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data:image/jpeg;base64,/9j/4AAQSkZJRgABAQAAAQABAAD/2wCEAAkGBhQSERQUEhQVFBUWFBUUFRcVGBQVFRQUFxUXFBUXFBQXHCYeFxojHBQUHy8gJCcpLCwsFR4xNTAqNSYrLCkBCQoKDgwOGg8PGiwkHB8sLCkpLCwpKSksKSksLCkpLCwpKSwpLCwsKSwsLCwsKSwpLCkpKSksLCwsLCwpLCkpLP/AABEIAMIBAwMBIgACEQEDEQH/xAAbAAACAwEBAQAAAAAAAAAAAAACAwABBAUGB//EADcQAAEDAgQEAwcDAwUBAAAAAAEAAhEDIQQSMVEFE0FhInGBBjKRobHB8ELR4RRS8SMzYoKicv/EABkBAQADAQEAAAAAAAAAAAAAAAABAgMEBf/EACIRAQEAAgICAwEAAwAAAAAAAAABAhEDIRIxBCJBURNCYf/aAAwDAQACEQMRAD8AUWQD2MAfcqF3boT2kbJoPfzkSClVP42AHZWQNzRtvvtKFrBa3XvtKUXO/I2VZnbog9rhAt0cigbde+0rHmP531VtqmfzaEGsATpt9EMjb9M9VmD3bqAn5R6IlokRMWifWyp4F/WPRKk7qZjugdAk26x/5lQR/wCQevVLDzv9PJTP9I6aINDWj7/OERaJvufS61NwIDGl9VjCRmgkaG4mfMLk43jdCiZNTmNBE5LyT0+Sr5RbwrVk8RG0qcsR8T89F53H+3Dc3+lTIET4j1I2T8P7StdQfUNsgJLepPQDzMJMtos07VSmL26O+SyZlyOHe14qHK9paSYB1F9Z+S7OUSBIEmBJ6qdo0rKoWp9fCuZ7w9eiVKFgAiDwhcEsqUHGqh/qEktVZUDv6lEzEJAaoAg6dN4R5QucyrCcMQiT3MCE0wknEqDEKAZpIOSFYqos6kL5AUTMytQhQeizJYposikXmVKiwqshRKEBCiNMochRC1ShBQyguVRVZlu4Ty8xdV91rS74fVRbqbTJu6LwDqbS51b3GtLj32XI437cMcQyhSDKf6nH3ndo6BK9oPbQVCadJgp0uv8Ac8/8th2XknCSst7u2utTTRj6xqVHmSZMib21CxNrSPIg/ZdDh+EfUcA1pJaem0r0dT2By1GuqHwO1a25MiInzTZJa8viMJD2Ro9oI+iyPwdQSA1xExYGDC+qYbgdKmym4NksdlJdeAj4nhA1wLRYifUa/ZNrXB8kq0yyxkG/xsncS40+tlkwGgW3I6nuvf8AGeFUqkZmicpuLG5F/mvLYv2RcGl9LxAESCfFP31CtKpcdD9nfaKqXCi9+Zl3eK5BDeh2svVYAiq0upkOymDGoOui+WVWuY6CC0iZ6HutvB+L1MO8PpOIMiR0PZw6qe5Olfd7fSw1QsS6WIzNzi46xeD1Cv8AqArK3pZppZpporBEHhShmDERYnyFchBjNNQUlsyhTKEGI0ih5ZW8tS3U0GYBGHI+UqyIJKiqFakG2smc1YgEShLXzVOcskqi5ENnORNeufmKNlQoNxalOYgFYouaiS3NTBgn5C/L4QLk6QrzLXxHiBrYbkTkEASNhp9Aotv4nGS3t4vi3CMxLqd9wj9nvZKpXeM4LKcSXka9AG91twPstX5rcjwWyMxBuGze3kvptGm3KGgQQI9Flcm2OO3PwfCWU2BtNoGUAHdw3J6laWUc7ch1F2H7J5pEGR+eaPlZrixF42PWOyrtppzWNgkRZzTbvoR8QkYmhnoT/YZ/66H5GfRdfENDgHD3tSN+/wCbLNQYGuLTdrpBH/E/kKYivN4mj4R2lv3+yy0BDCO4PwB+4C62JwbmDIRLpg+QcG5vXVcyoyJG0q6jkYngbK7Hl4gj3SNZ+/ReGx/Cn06hbrqQR1A2X0YvhhHefWLfdY8Vwpr6QzWf7zXdWnp/hSpZt5X2Y45Vo1QG+Nrj4mG4I+x7r2zqe2nTyXkOFMZhXk1vf6DpG4XV4d7Y0zXy1BFJ3hzdWu6O8unqp9dq++nbFMospWnF0gx0AhwIDgR1BShVCmdq60VlKJqcHBXAUoA0osyvIq5aCjUVGoiNJTlIFOehzpjqKB1NAOZWqDFaDDzkQrrUcChOCQKFVEHo24VF/ToKamNpqhSTmBAHKUyJ4UhElZVEwsQlqC6VUtMtMFdjB+0XSqP+w+4XEBVlircZVplZ6e3w1cOEtcCD1H3WkUryLO+vkvB0MQ6mczHEH6+Y6r1HB/ahj4bVGQ6Zv0z3/tWNwsb48kvs3GjxmLbgbrNyIg32Ebr0HEMOxrS5xAmDJj0vsuHjnDKC0yJ+ttfVRjnF7jaw1cS7NJMkWNtY2jRcnFQ4Xt1872T8XiHCZtMd5Erm8zU7aj+FbHkxt0jLhzk2XEwClPpl7uw6rZVbNMOHUwNxp+6x16rh4GDSx81rWDl8c4IyqJECoND0PYrFwb2WGryCdYBmF3G4TMCHXnp/K5nC/ZmtQrtqNqWa6byZHUEdbJFbHb5UADoBA8ksghdLEQXEtEDZIcxSqxh6a2qo6ih5alDQ2oi5iyQrhBr5iJrgsUI2oNqo00htSExtYIC5KivmhUmxokISAsAxCNtZEtDmhAQgzqFyIWQqlA5yAuRJ+dTmLOXoS9BsD0UhYQ8ow8ohpMJb3pZcqiUStz0/CUM13HKwan9u6Cnh7wQSQJgaCdMx+y1UaWYtBYTlvLiIDp8JDR+o6jYbSAuXk55j1HZw/FuXeXpsxVd7mtpy8tAgEluWk3WSXe846aWGkIcLxXJ/tjO1zYmczd8wJMm+yUHT4hUzAvvms0RMtpgRJ7366qZS+YM7CI01XB5W16s45Jqeisfjs4l3hiB4YOa+niGm8LjYqsW1J8UEEGAC3e51B1uusymGy11wddbzfp0WDiOHJgagj1MaGQRc7K0ur2i4/XoupcB0kfqENkgix8O261U6ocLgA9QPrvCx4UQ7lzAcT16kSPKTZFUbldcHW99Ld9BbQWnouvjz77cXLxSzr23sLRojzhYQ5OaV1zTzLLL2fKolAAihSgLkl4WiFRagwmVQK1PopZoIFgqw9EaSE0kE5igqIciIBBYqFRXCiCcpEKabCooI0IsqFSUSs0kJpJjSrKIINNTlJqrMgAUkQpq86NjJk6AXJOkC6hMmy8n89h3UguyBkkOlzj7stGgB2J+Kz0q/PD2tGVubKJFzvOy7mXKA2YdHoJGoBt0Nlx83N+R6Xxvjf7ZE0sI1pDna662BPbSdAjGHIcD4nmT+qGtB8TnR+o6Afa6ktJMt1N7/AKm3BtrMD5I8WGESZcP7ehg54jrcBcNr09FVj4TJc4tcCHZGmJjw0mm1haekm6rB4gB5mRY2N51HT5JbWl0utnBi9xTzZS9osJtaQhoDKMwaGgCzbS0zpb1SXuIyn1qV6ojM6wif2XOOKzHMAdPQHueug+KfVJcZI0/ICRWZln6afFdU4p7ycWXPfWM6VWeH9nW1ixGyPiGKFRjXmz4yOiegHiHUarlV3kfG30vKhxIIk28txqtLh4zpnjy+V1fbZTxUdDGvSR0MDrpMd7dujRcCJ9RsRuF5jnGALdgO5mSJ7CDuSuvga5aAHdbRJMRb0Kvjn4qZ8Xn69uuAqhYjWI1TG4ldLz7NdVoKqUsVgizqUCzKShlVKAiQgMKiEJagjghKLKqIQDCpFCiB0KKyEsokyFUJWZSUQPOrFVIc0qAINKpzULVdauKbDUfoOnU+Si3SZLUDWiDUMA/E+S5VbiDn1omGZbN6AAm5HU6pXEarsTUa6n1AyNHwcPlK7fDMAPCRkcIudSHEiYO0grl5eTUd3BxbrTw/CZBaTmJueh1k/my0xmggkyJvH+RO/ZCANdOkGTYT80YaNRtuQTY5fIXK8+3b18Zoqo6DYztG+w7JJrHefK5HqqxNWPpPXuudUxkGfpuqruo3zv8A2zaZkkdzpKN9GQBuSfja/qSuCyu5zhE9+kes2XfwLuZlzhoIF73BHUbg62WuOOU1lZ05eXkxu8Jeya1AU2y8loF84EtFx7wFx80qhw3nf7bmuFw1wNjvH7dF3sXlGFq8zKJa4Oa7Rwgj1BHdL9nOHU6OEpVGsgQSABMSSTlbqRc31ur8nLljN4zblxwluq8N7Q4c0C0uIcXODGNmfERYuGw6rlYqW2Oupjf/ACuv7UvbXdUqUzmFOpDTpIBgkRaLBc6rhKldx5YBv4iTAFtJ6/yurC5XD7e3NlqZ7x9MLKmh/wA9V0MNXgjr03lcSqypTcW1Glp76eY38wn0K0fwqX26eOyx6qhXzANPx7/ZQyFzuHYmSBt8B5/RdL+oAEkfqvHQdFrx5fjD5HHv7RBWKfTrK+QDcKhSK6XCe16tKAKY0oCAUVgo0CwrLEcKQgVy1EyFECzVUzJIplWGlEnZQpkS2o2oDhMp4Yu+vp5Ia5LKReBLpAA81wK9Su506ReBNlllnrqNcePfddDEcXFM2YXCbnW3VYsTWe4uBOZhOZoH6dnN3BH09DmOLqjUB35umUMXNnAi0jcHWx+ypb/Wsxn4fwzDZXteDlBc5oGozxr2Xo6NMMDGtOUS628dZ2uuPTrlp8IOZrL28LtnT0MH/K6eGxhIaQNPC5o1bP6v/lcnLu9u/gsx6ayyZ1EGTrsRLY100R1KxYJBGkTYnydvPyUqujNIBAjUjXT08+65nEq8WAiLDqSLdVyu6MXEMb1/POOi59CXnYb7+SjaJqvIuGjU/ZdJlAAQBYLt4ODf2yed8r5WvpgGmYEDRNbWI0MKCmjDF3vJ2ceJPLcroeNQHiYPZIxXE8Y8ZWvpNboID5iEWVEAsrw4W701/wA2frbm4XgQH+4/NcnK0ZWyTJm8m66PLDRDQANhYfJXKFxWsknpnbb7ZeIYBlZsPExoerT2Xlsbwd9J246EdV64uVOYHCHCR8/MKmeHlP8ArTi5PC9+nkKbi0jp1+C7FPE2B7WHpeVk4rwo0nbgiWncfn0WXC1IBBkz+brjxvb08pLNz09Dg+I5XZXe6fdK6he2QJEm4HZeRrVpgnQC3cn/AAk1MaWwQfF9fMrsxy3HmZ4ar2hpoCxcbh/Hcwhxg/VdLmFX2ysPCLmLIXFQFShs5qnNWYBFlQO5ipJUQPKqFGtRhiBeVVjsSKLRIlxEhXXxLafvG65WJ41nO4Gixzz/ACN+PD9rLUx1R50KXzqskgkdP4TTjDfL9EgucQdYWTfRlKo/LlcZbIJsDfS2xhGcO4mQ2QNtlQMMgyCbz+6FroHvqLUyOvhcY42LdRG1vNb6LGvkNJloykW93zHkuHw6lnfFz1k/st1LjRDnRcjp2WWU/jfC/wBdeu4MAmQAS43kX6HrGllxMZULnZbFzjrqL7dknE8Tc6RYAtMXuq4dYBx1uAeyjDh8su1uT5MxxuncoYcNaBrAudyrdSCxNxRTW4hejrTyLd9mFiohDzFMylCwoSoFTgiQkqiULghlEDDAqyqw9CUGplMVabqJ63pnZ+3k6I84XhOINLXRERvaehleypVMpkefquD7SYcmobS2p45+ov3kLl5sNZTKO3g5Prca4VSuTGsX03sZn1SazgL69p+AR4qqPEAYPQ9lirH1B2/ZXxZ8lamYgnQQvQcC4sfdqG3Q7ry1Kv0CeHuWjJ9G5IIkKCgvMcE464EMf6FenbUlWlUs0vKqzBQoS1SgeYKkOVRSKbWT6dRcx8pPE8c6mcjQZj5KmWWovhj5U3idBr6hM2223SmVaVNwIaDuDoVzhRquvoo7Cx7zlyutqZxUse4sADTIg3GU9DukUcYJiSZtbRIeWjujw1TxjK310+qA8bWa43ERax1VM0sI7lBiHw8+GDN7RfySamJQ26+CxORlQt1y3lc3D18zjPh10H1Q4SqXuc1mpbAPT1XTwHAXAzUdO4CmcdqMuSdM9GiahjUA3d1PYLpQRZdBtAAQFRw66ccfGOXPPyrnyVbaq1uw6S7DqyiCqjFRZzSKoSg2tqJgcsTXlEHlBshCWBJZWRl6CnQoxsqpUa5AZoLJxWgTSkas8Q3y9fhr8VpLyo0nVVynlNLY5eN2+c8QsTbU2JSAQWjrC7ntJwogksaS06j+3y7LgNEAeqzksa5a30pzyCtLJ1nbzWWrojpAwrM3QDnty2gkSI1Xf4HxvN4XarzVLFOBnrESb/Na8NiGggxcGUW1t7rMq5qVgHiowEJ5wquzBzlFP6VRSjY6rA0SVxcdxNk7xYLbxs52gAx9wuTTw1Nl3GSufK7rqwmoh4i5whrSlHDud7xRVeKAWY1ZH1HOuVXS2zg5re5RUsSZ2Cxl4HcqjVnVTpGzOI176yDp5JODpOquDWjXXsteEol5blgjrI0/N16bh2BbTFgJOqvjiplmLhvC20mwBfqVthDmVZ1tGBoVpQci5iIHlVGmh5qIVQiSn0Uh9BbM6EhEMfIUNBai1UUSy8tWAtGcIS4IhTGpgpBL5isV0DRTV8oJDsQhOJQXi8MHBeD43ww03/8AE6dl7o4hZOKYAVqRHXUKuU2tjdPnFQhNw7RGqOtw14JJEAHLe0nsmUaAaLeqovpQKnLm4TX0bSLoQ3ZDTqcC4w6k7K7RezpYwOAIXz1lQTcL1PCscHABWlVsd3nBRZlSuq81iMRUcUH9M3V7pWV+LcTdL11Kw032dUxgFmhKzkpb67W6IsOXPMBspo2JjVqw+ALzsF1eHcA/U9dM4QAQFeY/1TLP+M2DotpiAtQrpL6SS5hWjJv56nNXPgomkoN4qohVWVrE0NUB+dUShamWUgW1E1rkGUIhCAik1AnghGGgqRznShuupyQhOHUGmBrSrNJbeQhdTQZRSV8pOcEtAJpI2NhRyAFBxPaThE/6jRpqOi8yx+XXQr6I5loXluL8JyuLgLHp+dVnlj+tMb+OUaRAzNuD0Qgg3FjspTqFh7Hf8smOph12lU20BkB11TsC1zXiN0tomx1V3apVe0pVBAuovL0+LEAKK/kz0VxPVLwAl17qKKsS5tT/AHPX7r2PAmCBYKKK+JXoED1FFeKFOCWQoooKBwQKKKA0IwqUSClbSoopFyrUUQGxMaVSiJPaUQUUQq0JUURBbkt4VKKUgKjlFFWi1ixI8JUUSoeWxQuVioG6iiwdH5Dq2qdS0VqK0VvsEKKKIs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5" name="Picture 9" descr="http://t1.gstatic.com/images?q=tbn:ANd9GcQGCmvHgBWJob1rBQm1XVhgFvcKJQzfFNWzOql_sBuhgNbBgLj55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1428736"/>
            <a:ext cx="4114137" cy="2752732"/>
          </a:xfrm>
          <a:prstGeom prst="rect">
            <a:avLst/>
          </a:prstGeom>
          <a:noFill/>
        </p:spPr>
      </p:pic>
      <p:pic>
        <p:nvPicPr>
          <p:cNvPr id="3" name="Рисунок 3" descr="154-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3714752"/>
            <a:ext cx="2648684" cy="268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57158" y="642918"/>
            <a:ext cx="3500462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Бачить у 2,6 разів краще за людину.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1867</TotalTime>
  <Words>353</Words>
  <Application>Microsoft Office PowerPoint</Application>
  <PresentationFormat>Экран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Внутрішня будова скелета птахів.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Внутрішня будова скелета птахів.</dc:title>
  <dc:creator>Ира</dc:creator>
  <cp:lastModifiedBy>Ира</cp:lastModifiedBy>
  <cp:revision>58</cp:revision>
  <dcterms:created xsi:type="dcterms:W3CDTF">2012-03-18T15:00:14Z</dcterms:created>
  <dcterms:modified xsi:type="dcterms:W3CDTF">2012-03-20T17:55:23Z</dcterms:modified>
</cp:coreProperties>
</file>