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00" autoAdjust="0"/>
    <p:restoredTop sz="94660"/>
  </p:normalViewPr>
  <p:slideViewPr>
    <p:cSldViewPr>
      <p:cViewPr varScale="1">
        <p:scale>
          <a:sx n="104" d="100"/>
          <a:sy n="104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 головного мозку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05064"/>
            <a:ext cx="6400800" cy="2304256"/>
          </a:xfrm>
        </p:spPr>
        <p:txBody>
          <a:bodyPr>
            <a:normAutofit/>
          </a:bodyPr>
          <a:lstStyle/>
          <a:p>
            <a:pPr algn="r"/>
            <a:r>
              <a:rPr lang="uk-UA" sz="2400" b="1" i="1" dirty="0" smtClean="0">
                <a:solidFill>
                  <a:srgbClr val="FFFF00"/>
                </a:solidFill>
              </a:rPr>
              <a:t>Виконав:</a:t>
            </a:r>
          </a:p>
          <a:p>
            <a:pPr algn="r"/>
            <a:r>
              <a:rPr lang="uk-UA" sz="2400" b="1" i="1" dirty="0" smtClean="0">
                <a:solidFill>
                  <a:srgbClr val="FFFF00"/>
                </a:solidFill>
              </a:rPr>
              <a:t>Учень 9 класу </a:t>
            </a:r>
          </a:p>
          <a:p>
            <a:pPr algn="r"/>
            <a:r>
              <a:rPr lang="uk-UA" sz="2400" b="1" i="1" dirty="0" err="1" smtClean="0">
                <a:solidFill>
                  <a:srgbClr val="FFFF00"/>
                </a:solidFill>
              </a:rPr>
              <a:t>Фурка</a:t>
            </a:r>
            <a:r>
              <a:rPr lang="uk-UA" sz="2400" b="1" i="1" dirty="0" smtClean="0">
                <a:solidFill>
                  <a:srgbClr val="FFFF00"/>
                </a:solidFill>
              </a:rPr>
              <a:t> тарас</a:t>
            </a:r>
            <a:endParaRPr lang="uk-UA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57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2896"/>
            <a:ext cx="8640960" cy="417646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Кора головного мозку — структура головного мозку, що грає ключову роль у процесах пам'яті, уваги, свідомості, мислення і мови</a:t>
            </a: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зразках мертвого мозку кора, через відсутність мієліну, має сірий колір, через це вона відноситься до «сірої речовини» мозку. </a:t>
            </a:r>
            <a:endParaRPr lang="uk-UA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Кора головного мозку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16723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47525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мозок контролює функції всієї нервової системи і насамперед складні форми поведінки, що забезпечують пристосування організму до змін умов довкілля. Він складається з двох півкуль (правої і лівої), з'єднаних мозолистим тілом. Цей отвір побудований з нервових волокон, які забезпечують зв'язок і взаємоузгоджену роботу лівої і правої півкуль. Кінцевий мозок ще традиційно називають півкулями головного мозку.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Яка </a:t>
            </a:r>
            <a:r>
              <a:rPr lang="ru-RU" sz="7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будова</a:t>
            </a:r>
            <a:r>
              <a:rPr lang="ru-RU" sz="7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мозку</a:t>
            </a:r>
            <a:r>
              <a:rPr lang="ru-RU" sz="7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uk-UA" sz="7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65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ЗОК (зони та частини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074448"/>
          </a:xfrm>
        </p:spPr>
        <p:txBody>
          <a:bodyPr>
            <a:noAutofit/>
          </a:bodyPr>
          <a:lstStyle/>
          <a:p>
            <a:endParaRPr lang="uk-UA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08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8712968" cy="4608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000" dirty="0"/>
              <a:t>   </a:t>
            </a:r>
            <a:r>
              <a:rPr lang="uk-UA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кори (тіл нейронів) усередину мозку відходять відростки нейронів, які разом з нервовими волокнами, що спрямовані до кори, утворюють білу речовину півкуль головного мозку. Вона утворює провідні шляхи, які з'єднують між собою всі ділянки кори, а також кору з іншими відділами центральної нервової системи. У ній розташовані скупчення сірої речовини (ядра). Ці утворення називають підкірною. </a:t>
            </a:r>
            <a:endParaRPr lang="uk-UA" sz="3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структур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складаються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підкіркові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21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оловний мозок (загально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8600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126</TotalTime>
  <Words>67</Words>
  <Application>Microsoft Office PowerPoint</Application>
  <PresentationFormat>Экран (4:3)</PresentationFormat>
  <Paragraphs>11</Paragraphs>
  <Slides>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Волна</vt:lpstr>
      <vt:lpstr>Кора головного мозку</vt:lpstr>
      <vt:lpstr>Кора головного мозку</vt:lpstr>
      <vt:lpstr>Яка будова мозку? </vt:lpstr>
      <vt:lpstr>Слайд 4</vt:lpstr>
      <vt:lpstr> З яких структур складаються підкіркові утворення?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Кора головного мозку</dc:title>
  <dc:creator>Viktor</dc:creator>
  <cp:lastModifiedBy>Valera</cp:lastModifiedBy>
  <cp:revision>19</cp:revision>
  <dcterms:created xsi:type="dcterms:W3CDTF">2012-04-17T16:02:23Z</dcterms:created>
  <dcterms:modified xsi:type="dcterms:W3CDTF">2015-04-03T14:13:01Z</dcterms:modified>
</cp:coreProperties>
</file>