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3619-6CB3-465D-BBCF-B30832E28DF7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2578-6754-4CC7-A733-008EBB2BEEC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31&amp;uinfo=ww-1349-wh-673-fw-1124-fh-467-pd-1&amp;rpt=simage&amp;img_url=http%3A%2F%2Fgotovie-prezentacii.ru%2Fwp-content%2Fuploads%2F2013%2F02%2Fhimiya-5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33&amp;uinfo=ww-1349-wh-673-fw-1124-fh-467-pd-1&amp;rpt=simage&amp;img_url=http%3A%2F%2Fetc.usf.edu%2Fpresentations%2Fbackgrounds%2Fmisc%2Fmisc_17%2F81702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ua/yandsearch?text=%D0%B1%D1%96%D0%BE%D1%80%D1%96%D0%B7%D0%BD%D0%BE%D0%BC%D0%B0%D0%BD%D1%96%D1%82%D1%82%D1%8F%20%D1%84%D0%BE%D1%82%D0%BE&amp;fp=0&amp;pos=0&amp;uinfo=ww-1349-wh-673-fw-1124-fh-467-pd-1&amp;rpt=simage&amp;img_url=http%3A%2F%2Flibymax.ru%2Fwp-content%2Fuploads%2F2010%2F05%2F2010_bi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34&amp;uinfo=ww-1349-wh-673-fw-1124-fh-467-pd-1&amp;rpt=simage&amp;img_url=http%3A%2F%2Fwww.tvoyrebenok.ru%2Fimages%2Fpresentation%2Fnice%2Fm%2F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ua/yandsearch?text=%D0%B1%D1%96%D0%BE%D1%80%D1%96%D0%B7%D0%BD%D0%BE%D0%BC%D0%B0%D0%BD%D1%96%D1%82%D1%82%D1%8F%20%D1%84%D0%BE%D1%82%D0%BE&amp;fp=0&amp;pos=2&amp;uinfo=ww-1349-wh-673-fw-1124-fh-467-pd-1&amp;rpt=simage&amp;img_url=http%3A%2F%2Fwww.greenprophet.com%2Fwp-content%2Fuploads%2F2009%2F12%2Fbiodiversity-middle-eas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41&amp;uinfo=ww-1349-wh-673-fw-1124-fh-467-pd-1&amp;rpt=simage&amp;img_url=http%3A%2F%2Fimg1.liveinternet.ru%2Fimages%2Ffoto%2Fb%2F3%2F185%2F958185%2Ff_13494276_sma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1&amp;text=%D0%BF%D1%80%D0%B8%D1%80%D0%BE%D0%B4%D0%BD%D0%B8%D1%85%20%D1%80%D0%B5%D1%81%D1%83%D1%80%D1%81%D1%96%D0%B2&amp;fp=1&amp;img_url=http%3A%2F%2Fupload.wikimedia.org%2Fwikipedia%2Fcommons%2Fthumb%2F0%2F0b%2FForest_Osaka_Japan.jpg%2F120px-Forest_Osaka_Japan.jpg&amp;pos=37&amp;uinfo=ww-1349-wh-673-fw-1124-fh-467-pd-1&amp;rpt=simage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ua/yandsearch?tld=ua&amp;p=1&amp;text=%D0%BF%D1%80%D0%B8%D1%80%D0%BE%D0%B4%D0%BD%D0%B8%D1%85%20%D1%80%D0%B5%D1%81%D1%83%D1%80%D1%81%D1%96%D0%B2&amp;fp=1&amp;img_url=http%3A%2F%2Fwww.nta-nn.ru%2Fupload%2Fiblock%2F8e3%2Flotghriunw%2520eazpjtumhr.jpg&amp;pos=42&amp;uinfo=ww-1349-wh-673-fw-1124-fh-467-pd-1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42&amp;uinfo=ww-1349-wh-673-fw-1124-fh-467-pd-1&amp;rpt=simage&amp;img_url=http%3A%2F%2Fallaklein.ucoz.ru%2Ffon%2F2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A8%D0%B2%D0%B8%D0%B4%D0%BA%D0%B5%20%D0%B7%D1%80%D0%BE%D1%81%D1%82%D0%B0%D0%BD%D0%BD%D1%8F%20%D0%BD%D0%B0%D1%81%D0%B5%D0%BB%D0%B5%D0%BD%D0%BD%D1%8F&amp;fp=0&amp;img_url=http%3A%2F%2Fwww.calend.ru%2Fimg%2Fcontent%2Fi0%2F571.gif&amp;pos=0&amp;uinfo=ww-1349-wh-673-fw-1124-fh-467-pd-1&amp;rpt=simage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ua/yandsearch?text=%D0%A8%D0%B2%D0%B8%D0%B4%D0%BA%D0%B5%20%D0%B7%D1%80%D0%BE%D1%81%D1%82%D0%B0%D0%BD%D0%BD%D1%8F%20%D0%BD%D0%B0%D1%81%D0%B5%D0%BB%D0%B5%D0%BD%D0%BD%D1%8F&amp;fp=0&amp;img_url=http%3A%2F%2Fwscdn.bbc.co.uk%2Fworldservice%2Fassets%2Fimages%2F2013%2F11%2F07%2F131107180336_crowd_of_people_464x261_getty.jpg&amp;pos=3&amp;uinfo=ww-1349-wh-673-fw-1124-fh-467-pd-1&amp;rpt=sima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text=%D0%97%D0%B0%D0%B3%D1%80%D0%BE%D0%B7%D0%B0%20%D0%B3%D0%BB%D0%BE%D0%B1%D0%B0%D0%BB%D1%8C%D0%BD%D0%BE%D0%B3%D0%BE%20%D0%BF%D0%BE%D1%82%D0%B5%D0%BF%D0%BB%D1%96%D0%BD%D0%BD%D1%8F&amp;fp=0&amp;img_url=http%3A%2F%2Ffb.ru%2Fmisc%2Fi%2Fgallery%2F10695%2F90781.jpg&amp;pos=18&amp;uinfo=ww-1349-wh-673-fw-1124-fh-467-pd-1&amp;rpt=simage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51&amp;uinfo=ww-1349-wh-673-fw-1124-fh-467-pd-1&amp;rpt=simage&amp;img_url=http%3A%2F%2Faudiautocenter.ru%2Foufpw%2Fkak_sozdat_videoprezentaciyu_1995_1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97%D0%B0%D0%B3%D1%80%D0%BE%D0%B7%D0%B0%20%D0%B3%D0%BB%D0%BE%D0%B1%D0%B0%D0%BB%D1%8C%D0%BD%D0%BE%D0%B3%D0%BE%20%D0%BF%D0%BE%D1%82%D0%B5%D0%BF%D0%BB%D1%96%D0%BD%D0%BD%D1%8F&amp;fp=0&amp;img_url=http%3A%2F%2Fwww.videodive.ru%2Fimgnews%2F31.08.04%2F6big.jpg&amp;pos=5&amp;uinfo=ww-1349-wh-673-fw-1124-fh-467-pd-1&amp;rpt=simage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ua/yandsearch?text=%D0%97%D0%B0%D0%B3%D1%80%D0%BE%D0%B7%D0%B0%20%D0%B3%D0%BB%D0%BE%D0%B1%D0%B0%D0%BB%D1%8C%D0%BD%D0%BE%D0%B3%D0%BE%20%D0%BF%D0%BE%D1%82%D0%B5%D0%BF%D0%BB%D1%96%D0%BD%D0%BD%D1%8F&amp;fp=0&amp;img_url=http%3A%2F%2Fib1.keep4u.ru%2Fb%2F070718%2F80c0b1c6b7a1962752.jpg&amp;pos=8&amp;uinfo=ww-1349-wh-673-fw-1124-fh-467-pd-1&amp;rpt=simage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tovie-prezentacii.ru/wp-content/uploads/2013/02/himiya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18002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Причини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деградації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біорізноманіття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3272408" cy="175260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Підготувала </a:t>
            </a: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Йойна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Юлія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tc.usf.edu/presentations/backgrounds/misc/misc_17/81702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-459432"/>
            <a:ext cx="7884368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5800" dirty="0" smtClean="0"/>
              <a:t>  </a:t>
            </a:r>
            <a:r>
              <a:rPr lang="uk-UA" sz="4400" dirty="0" smtClean="0"/>
              <a:t>Вступ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err="1" smtClean="0"/>
              <a:t>Поняття</a:t>
            </a:r>
            <a:r>
              <a:rPr lang="ru-RU" sz="1600" dirty="0" smtClean="0"/>
              <a:t> «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» почало широко </a:t>
            </a:r>
            <a:r>
              <a:rPr lang="ru-RU" sz="1600" dirty="0" err="1" smtClean="0"/>
              <a:t>застосовуватися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того, як 1986 року в США </a:t>
            </a:r>
            <a:r>
              <a:rPr lang="ru-RU" sz="1600" dirty="0" err="1" smtClean="0"/>
              <a:t>відбувся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форум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, а 1988 року за результатами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біолог</a:t>
            </a:r>
            <a:r>
              <a:rPr lang="ru-RU" sz="1600" dirty="0" smtClean="0"/>
              <a:t> </a:t>
            </a:r>
            <a:r>
              <a:rPr lang="ru-RU" sz="1600" dirty="0" err="1" smtClean="0"/>
              <a:t>Едвард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Вілсон</a:t>
            </a:r>
            <a:r>
              <a:rPr lang="ru-RU" sz="1600" dirty="0" smtClean="0"/>
              <a:t> видав книжку «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». 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 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тканина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, </a:t>
            </a:r>
            <a:r>
              <a:rPr lang="ru-RU" sz="1600" dirty="0" err="1" smtClean="0"/>
              <a:t>складовою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ми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залежимо</a:t>
            </a:r>
            <a:r>
              <a:rPr lang="ru-RU" sz="1600" dirty="0" smtClean="0"/>
              <a:t>. Для людей 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економічну</a:t>
            </a:r>
            <a:r>
              <a:rPr lang="ru-RU" sz="1600" dirty="0" smtClean="0"/>
              <a:t>, </a:t>
            </a:r>
            <a:r>
              <a:rPr lang="ru-RU" sz="1600" dirty="0" err="1" smtClean="0"/>
              <a:t>рекреаційну</a:t>
            </a:r>
            <a:r>
              <a:rPr lang="ru-RU" sz="1600" dirty="0" smtClean="0"/>
              <a:t>, </a:t>
            </a:r>
            <a:r>
              <a:rPr lang="ru-RU" sz="1600" dirty="0" err="1" smtClean="0"/>
              <a:t>культурну</a:t>
            </a:r>
            <a:r>
              <a:rPr lang="ru-RU" sz="1600" dirty="0" smtClean="0"/>
              <a:t>, </a:t>
            </a:r>
            <a:r>
              <a:rPr lang="ru-RU" sz="1600" dirty="0" err="1" smtClean="0"/>
              <a:t>екологічну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цінності</a:t>
            </a:r>
            <a:r>
              <a:rPr lang="ru-RU" sz="1600" dirty="0" smtClean="0"/>
              <a:t>. Наше </a:t>
            </a:r>
            <a:r>
              <a:rPr lang="ru-RU" sz="1600" dirty="0" err="1" smtClean="0"/>
              <a:t>власне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цілому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безперервного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різноманітних</a:t>
            </a:r>
            <a:r>
              <a:rPr lang="ru-RU" sz="1600" dirty="0" smtClean="0"/>
              <a:t> «</a:t>
            </a:r>
            <a:r>
              <a:rPr lang="ru-RU" sz="1600" dirty="0" err="1" smtClean="0"/>
              <a:t>екосистемних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</a:t>
            </a:r>
            <a:r>
              <a:rPr lang="ru-RU" sz="1600" dirty="0" smtClean="0"/>
              <a:t>», </a:t>
            </a:r>
            <a:r>
              <a:rPr lang="ru-RU" sz="1600" dirty="0" err="1" smtClean="0"/>
              <a:t>замінити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буде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дорого,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просто </a:t>
            </a:r>
            <a:r>
              <a:rPr lang="ru-RU" sz="1600" dirty="0" err="1" smtClean="0"/>
              <a:t>неможливо</a:t>
            </a:r>
            <a:r>
              <a:rPr lang="ru-RU" sz="1600" dirty="0" smtClean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тих </a:t>
            </a:r>
            <a:r>
              <a:rPr lang="ru-RU" sz="1600" dirty="0" err="1" smtClean="0"/>
              <a:t>вигод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екосистем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екосистем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природними</a:t>
            </a:r>
            <a:r>
              <a:rPr lang="ru-RU" sz="1600" dirty="0" smtClean="0"/>
              <a:t> ресурсами, </a:t>
            </a:r>
            <a:r>
              <a:rPr lang="ru-RU" sz="1600" dirty="0" err="1" smtClean="0"/>
              <a:t>здоровим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середовищем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екологічно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значущими</a:t>
            </a:r>
            <a:r>
              <a:rPr lang="ru-RU" sz="1600" dirty="0" smtClean="0"/>
              <a:t> «продуктами».</a:t>
            </a:r>
            <a:endParaRPr lang="ru-RU" sz="1600" dirty="0"/>
          </a:p>
        </p:txBody>
      </p:sp>
      <p:pic>
        <p:nvPicPr>
          <p:cNvPr id="4100" name="Picture 4" descr="http://www.un.org/ru/events/biodiversity2010/images/20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93096"/>
            <a:ext cx="7344816" cy="24010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voyrebenok.ru/images/presentation/nice/b/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0"/>
            <a:ext cx="5410944" cy="612616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Руйнування</a:t>
            </a:r>
            <a:r>
              <a:rPr lang="ru-RU" i="1" dirty="0" smtClean="0"/>
              <a:t> природного </a:t>
            </a:r>
            <a:r>
              <a:rPr lang="ru-RU" i="1" dirty="0" err="1" smtClean="0"/>
              <a:t>середовища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причина </a:t>
            </a:r>
            <a:r>
              <a:rPr lang="ru-RU" dirty="0" err="1" smtClean="0"/>
              <a:t>вимирання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заготовка </a:t>
            </a:r>
            <a:r>
              <a:rPr lang="ru-RU" dirty="0" err="1" smtClean="0"/>
              <a:t>деревини</a:t>
            </a:r>
            <a:r>
              <a:rPr lang="ru-RU" dirty="0" smtClean="0"/>
              <a:t>,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вируб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пасовища</a:t>
            </a:r>
            <a:r>
              <a:rPr lang="ru-RU" dirty="0" smtClean="0"/>
              <a:t>, </a:t>
            </a:r>
            <a:r>
              <a:rPr lang="ru-RU" dirty="0" err="1" smtClean="0"/>
              <a:t>будівництво</a:t>
            </a:r>
            <a:r>
              <a:rPr lang="ru-RU" dirty="0" smtClean="0"/>
              <a:t> дамб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автомагістралей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незайманих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дикої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</a:t>
            </a:r>
            <a:r>
              <a:rPr lang="ru-RU" dirty="0" err="1" smtClean="0"/>
              <a:t>Екосисте­ми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«</a:t>
            </a:r>
            <a:r>
              <a:rPr lang="ru-RU" dirty="0" err="1" smtClean="0"/>
              <a:t>відступати</a:t>
            </a:r>
            <a:r>
              <a:rPr lang="ru-RU" dirty="0" smtClean="0"/>
              <a:t>», а флора </a:t>
            </a:r>
            <a:r>
              <a:rPr lang="ru-RU" dirty="0" err="1" smtClean="0"/>
              <a:t>й</a:t>
            </a:r>
            <a:r>
              <a:rPr lang="ru-RU" dirty="0" smtClean="0"/>
              <a:t> фауна,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в них, </a:t>
            </a:r>
            <a:r>
              <a:rPr lang="ru-RU" dirty="0" err="1" smtClean="0"/>
              <a:t>утрачає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розчленовується</a:t>
            </a:r>
            <a:r>
              <a:rPr lang="ru-RU" dirty="0" smtClean="0"/>
              <a:t>,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знищу­ється</a:t>
            </a:r>
            <a:r>
              <a:rPr lang="ru-RU" dirty="0" smtClean="0"/>
              <a:t>. </a:t>
            </a:r>
            <a:r>
              <a:rPr lang="ru-RU" dirty="0" err="1" smtClean="0"/>
              <a:t>Порушуються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 </a:t>
            </a:r>
            <a:r>
              <a:rPr lang="ru-RU" dirty="0" err="1" smtClean="0"/>
              <a:t>міграцій</a:t>
            </a:r>
            <a:r>
              <a:rPr lang="ru-RU" dirty="0" smtClean="0"/>
              <a:t>. </a:t>
            </a:r>
            <a:r>
              <a:rPr lang="ru-RU" dirty="0" err="1" smtClean="0"/>
              <a:t>Генетичне</a:t>
            </a:r>
            <a:r>
              <a:rPr lang="ru-RU" dirty="0" smtClean="0"/>
              <a:t> </a:t>
            </a:r>
            <a:r>
              <a:rPr lang="ru-RU" dirty="0" err="1" smtClean="0"/>
              <a:t>різноманіття</a:t>
            </a:r>
            <a:r>
              <a:rPr lang="ru-RU" dirty="0" smtClean="0"/>
              <a:t> </a:t>
            </a:r>
            <a:r>
              <a:rPr lang="ru-RU" dirty="0" err="1" smtClean="0"/>
              <a:t>бідніє</a:t>
            </a:r>
            <a:r>
              <a:rPr lang="ru-RU" dirty="0" smtClean="0"/>
              <a:t>. </a:t>
            </a:r>
            <a:r>
              <a:rPr lang="ru-RU" dirty="0" err="1" smtClean="0"/>
              <a:t>Попу­ляції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хворобам та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несприятли­вим</a:t>
            </a:r>
            <a:r>
              <a:rPr lang="ru-RU" dirty="0" smtClean="0"/>
              <a:t> факторам. </a:t>
            </a:r>
            <a:r>
              <a:rPr lang="ru-RU" dirty="0" err="1" smtClean="0"/>
              <a:t>Урешті-решт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один за одним </a:t>
            </a:r>
            <a:r>
              <a:rPr lang="ru-RU" dirty="0" err="1" smtClean="0"/>
              <a:t>вимирають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4" name="Picture 4" descr="http://www.greenprophet.com/wp-content/uploads/2009/12/biodiversity-middle-ea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302433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k.ya1.ru/uploads/posts/2009-03/thumbs/1236333806_8242120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0"/>
            <a:ext cx="4917232" cy="63093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Надмірна</a:t>
            </a:r>
            <a:r>
              <a:rPr lang="ru-RU" i="1" dirty="0" smtClean="0"/>
              <a:t> </a:t>
            </a:r>
            <a:r>
              <a:rPr lang="ru-RU" i="1" dirty="0" err="1" smtClean="0"/>
              <a:t>експлуатація</a:t>
            </a:r>
            <a:r>
              <a:rPr lang="ru-RU" i="1" dirty="0" smtClean="0"/>
              <a:t> </a:t>
            </a:r>
            <a:r>
              <a:rPr lang="ru-RU" i="1" dirty="0" err="1" smtClean="0"/>
              <a:t>природних</a:t>
            </a:r>
            <a:r>
              <a:rPr lang="ru-RU" i="1" dirty="0" smtClean="0"/>
              <a:t> </a:t>
            </a:r>
            <a:r>
              <a:rPr lang="ru-RU" i="1" dirty="0" err="1" smtClean="0"/>
              <a:t>ресурсів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гинуть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причини. </a:t>
            </a:r>
            <a:r>
              <a:rPr lang="ru-RU" dirty="0" err="1" smtClean="0"/>
              <a:t>Яскравий</a:t>
            </a:r>
            <a:r>
              <a:rPr lang="ru-RU" dirty="0" smtClean="0"/>
              <a:t> приклад </a:t>
            </a:r>
            <a:r>
              <a:rPr lang="ru-RU" dirty="0" err="1" smtClean="0"/>
              <a:t>цьо­го</a:t>
            </a:r>
            <a:r>
              <a:rPr lang="ru-RU" dirty="0" smtClean="0"/>
              <a:t> — </a:t>
            </a:r>
            <a:r>
              <a:rPr lang="ru-RU" dirty="0" err="1" smtClean="0"/>
              <a:t>мандруючий</a:t>
            </a:r>
            <a:r>
              <a:rPr lang="ru-RU" dirty="0" smtClean="0"/>
              <a:t> голуб. На початку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у </a:t>
            </a:r>
            <a:r>
              <a:rPr lang="ru-RU" dirty="0" err="1" smtClean="0"/>
              <a:t>Пів­нічній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найчисельнішою</a:t>
            </a:r>
            <a:r>
              <a:rPr lang="ru-RU" dirty="0" smtClean="0"/>
              <a:t>. Але </a:t>
            </a:r>
            <a:r>
              <a:rPr lang="ru-RU" dirty="0" err="1" smtClean="0"/>
              <a:t>наприкінці</a:t>
            </a:r>
            <a:r>
              <a:rPr lang="ru-RU" dirty="0" smtClean="0"/>
              <a:t> того ж </a:t>
            </a:r>
            <a:r>
              <a:rPr lang="ru-RU" dirty="0" err="1" smtClean="0"/>
              <a:t>століття</a:t>
            </a:r>
            <a:r>
              <a:rPr lang="ru-RU" dirty="0" smtClean="0"/>
              <a:t>, у </a:t>
            </a:r>
            <a:r>
              <a:rPr lang="ru-RU" dirty="0" err="1" smtClean="0"/>
              <a:t>ре­зультаті</a:t>
            </a:r>
            <a:r>
              <a:rPr lang="ru-RU" dirty="0" smtClean="0"/>
              <a:t> </a:t>
            </a:r>
            <a:r>
              <a:rPr lang="ru-RU" dirty="0" err="1" smtClean="0"/>
              <a:t>полювання</a:t>
            </a:r>
            <a:r>
              <a:rPr lang="ru-RU" dirty="0" smtClean="0"/>
              <a:t> на них, </a:t>
            </a:r>
            <a:r>
              <a:rPr lang="ru-RU" dirty="0" err="1" smtClean="0"/>
              <a:t>цей</a:t>
            </a:r>
            <a:r>
              <a:rPr lang="ru-RU" dirty="0" smtClean="0"/>
              <a:t> вид </a:t>
            </a:r>
            <a:r>
              <a:rPr lang="ru-RU" dirty="0" err="1" smtClean="0"/>
              <a:t>опинився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, а у </a:t>
            </a:r>
            <a:r>
              <a:rPr lang="ru-RU" dirty="0" err="1" smtClean="0"/>
              <a:t>вересні</a:t>
            </a:r>
            <a:r>
              <a:rPr lang="ru-RU" dirty="0" smtClean="0"/>
              <a:t> 1914 року в зоопарку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Цінціннаті</a:t>
            </a:r>
            <a:r>
              <a:rPr lang="ru-RU" dirty="0" smtClean="0"/>
              <a:t> помер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мандруючий</a:t>
            </a:r>
            <a:r>
              <a:rPr lang="ru-RU" dirty="0" smtClean="0"/>
              <a:t> голуб.</a:t>
            </a:r>
            <a:endParaRPr lang="ru-RU" dirty="0"/>
          </a:p>
        </p:txBody>
      </p:sp>
      <p:pic>
        <p:nvPicPr>
          <p:cNvPr id="17414" name="Picture 6" descr="http://im5-tub-ua.yandex.net/i?id=374698818-5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312368" cy="2808312"/>
          </a:xfrm>
          <a:prstGeom prst="rect">
            <a:avLst/>
          </a:prstGeom>
          <a:noFill/>
        </p:spPr>
      </p:pic>
      <p:pic>
        <p:nvPicPr>
          <p:cNvPr id="17416" name="Picture 8" descr="http://im3-tub-ua.yandex.net/i?id=549298531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338437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laklein.ucoz.ru/fon/2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476672"/>
            <a:ext cx="5698976" cy="5649491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/>
              <a:t>Швидке</a:t>
            </a:r>
            <a:r>
              <a:rPr lang="ru-RU" i="1" dirty="0" smtClean="0"/>
              <a:t> </a:t>
            </a:r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населення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складала</a:t>
            </a:r>
            <a:r>
              <a:rPr lang="ru-RU" dirty="0" smtClean="0"/>
              <a:t> один </a:t>
            </a:r>
            <a:r>
              <a:rPr lang="ru-RU" dirty="0" err="1" smtClean="0"/>
              <a:t>мільярд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Через </a:t>
            </a:r>
            <a:r>
              <a:rPr lang="ru-RU" dirty="0" err="1" smtClean="0"/>
              <a:t>півтора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, коли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збільшилася</a:t>
            </a:r>
            <a:r>
              <a:rPr lang="ru-RU" dirty="0" smtClean="0"/>
              <a:t> до шести </a:t>
            </a:r>
            <a:r>
              <a:rPr lang="ru-RU" dirty="0" err="1" smtClean="0"/>
              <a:t>мільярдів</a:t>
            </a:r>
            <a:r>
              <a:rPr lang="ru-RU" dirty="0" smtClean="0"/>
              <a:t>, люди стали </a:t>
            </a:r>
            <a:r>
              <a:rPr lang="ru-RU" dirty="0" err="1" smtClean="0"/>
              <a:t>замислюватися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ними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переви­щує</a:t>
            </a:r>
            <a:r>
              <a:rPr lang="ru-RU" dirty="0" smtClean="0"/>
              <a:t> </a:t>
            </a:r>
            <a:r>
              <a:rPr lang="ru-RU" dirty="0" err="1" smtClean="0"/>
              <a:t>допустимі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невпинно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роком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витіснення</a:t>
            </a:r>
            <a:r>
              <a:rPr lang="ru-RU" dirty="0" smtClean="0"/>
              <a:t> нами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три­воги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8" name="Picture 6" descr="http://im1-tub-ua.yandex.net/i?id=591708649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808312" cy="2952328"/>
          </a:xfrm>
          <a:prstGeom prst="rect">
            <a:avLst/>
          </a:prstGeom>
          <a:noFill/>
        </p:spPr>
      </p:pic>
      <p:pic>
        <p:nvPicPr>
          <p:cNvPr id="18440" name="Picture 8" descr="http://im3-tub-ua.yandex.net/i?id=462438680-2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880320" cy="2580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witterfone.ru/wp-content/uploads/2010/05/pass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744" y="0"/>
            <a:ext cx="821925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Загроза</a:t>
            </a:r>
            <a:r>
              <a:rPr lang="ru-RU" i="1" dirty="0" smtClean="0"/>
              <a:t> глобального </a:t>
            </a:r>
            <a:r>
              <a:rPr lang="ru-RU" i="1" dirty="0" err="1" smtClean="0"/>
              <a:t>потепління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Міжурядової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остан­нього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температура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підвищитися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3,5 градуса за </a:t>
            </a:r>
            <a:r>
              <a:rPr lang="ru-RU" dirty="0" err="1" smtClean="0"/>
              <a:t>Цель-сієм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води — одна </a:t>
            </a:r>
            <a:r>
              <a:rPr lang="ru-RU" dirty="0" err="1" smtClean="0"/>
              <a:t>з</a:t>
            </a:r>
            <a:r>
              <a:rPr lang="ru-RU" dirty="0" smtClean="0"/>
              <a:t> при­чин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коралових</a:t>
            </a:r>
            <a:r>
              <a:rPr lang="ru-RU" dirty="0" smtClean="0"/>
              <a:t> </a:t>
            </a:r>
            <a:r>
              <a:rPr lang="ru-RU" dirty="0" err="1" smtClean="0"/>
              <a:t>рифів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ор­ганізмів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на 1 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затоплення</a:t>
            </a:r>
            <a:r>
              <a:rPr lang="ru-RU" dirty="0" smtClean="0"/>
              <a:t> великих </a:t>
            </a:r>
            <a:r>
              <a:rPr lang="ru-RU" dirty="0" err="1" smtClean="0"/>
              <a:t>прибережних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заболочених</a:t>
            </a:r>
            <a:r>
              <a:rPr lang="ru-RU" dirty="0" smtClean="0"/>
              <a:t> земель,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різ­номанітною</a:t>
            </a:r>
            <a:r>
              <a:rPr lang="ru-RU" dirty="0" smtClean="0"/>
              <a:t> флорою та фауною.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потеплін­ня</a:t>
            </a:r>
            <a:r>
              <a:rPr lang="ru-RU" dirty="0" smtClean="0"/>
              <a:t> </a:t>
            </a:r>
            <a:r>
              <a:rPr lang="ru-RU" dirty="0" err="1" smtClean="0"/>
              <a:t>викличе</a:t>
            </a:r>
            <a:r>
              <a:rPr lang="ru-RU" dirty="0" smtClean="0"/>
              <a:t>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льодового</a:t>
            </a:r>
            <a:r>
              <a:rPr lang="ru-RU" dirty="0" smtClean="0"/>
              <a:t> </a:t>
            </a:r>
            <a:r>
              <a:rPr lang="ru-RU" dirty="0" err="1" smtClean="0"/>
              <a:t>покриву</a:t>
            </a:r>
            <a:r>
              <a:rPr lang="ru-RU" dirty="0" smtClean="0"/>
              <a:t> </a:t>
            </a:r>
            <a:r>
              <a:rPr lang="ru-RU" dirty="0" err="1" smtClean="0"/>
              <a:t>Гренландії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Антарктиди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загрожує</a:t>
            </a:r>
            <a:r>
              <a:rPr lang="ru-RU" dirty="0" smtClean="0"/>
              <a:t> </a:t>
            </a:r>
            <a:r>
              <a:rPr lang="ru-RU" dirty="0" err="1" smtClean="0"/>
              <a:t>екологічною</a:t>
            </a:r>
            <a:r>
              <a:rPr lang="ru-RU" dirty="0" smtClean="0"/>
              <a:t> катастрофою.</a:t>
            </a:r>
            <a:endParaRPr lang="ru-RU" dirty="0"/>
          </a:p>
        </p:txBody>
      </p:sp>
      <p:pic>
        <p:nvPicPr>
          <p:cNvPr id="19460" name="Picture 4" descr="http://im3-tub-ua.yandex.net/i?id=484752031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653136"/>
            <a:ext cx="2376264" cy="1895955"/>
          </a:xfrm>
          <a:prstGeom prst="rect">
            <a:avLst/>
          </a:prstGeom>
          <a:noFill/>
        </p:spPr>
      </p:pic>
      <p:pic>
        <p:nvPicPr>
          <p:cNvPr id="19462" name="Picture 6" descr="http://im4-tub-ua.yandex.net/i?id=82952311-5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641726"/>
            <a:ext cx="1944216" cy="1944216"/>
          </a:xfrm>
          <a:prstGeom prst="rect">
            <a:avLst/>
          </a:prstGeom>
          <a:noFill/>
        </p:spPr>
      </p:pic>
      <p:pic>
        <p:nvPicPr>
          <p:cNvPr id="19464" name="Picture 8" descr="http://im2-tub-ua.yandex.net/i?id=73064145-3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653136"/>
            <a:ext cx="2481064" cy="18607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Причини деградації біорізноманіття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деградації біорізноманіття</dc:title>
  <dc:creator>user</dc:creator>
  <cp:lastModifiedBy>user</cp:lastModifiedBy>
  <cp:revision>6</cp:revision>
  <dcterms:created xsi:type="dcterms:W3CDTF">2014-03-29T09:21:06Z</dcterms:created>
  <dcterms:modified xsi:type="dcterms:W3CDTF">2014-03-29T10:18:48Z</dcterms:modified>
</cp:coreProperties>
</file>