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D0BA4D5-1704-4B8D-AD60-D29885C4A597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B3F0D73-EB7C-421A-B48A-D26604CDA7F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142900"/>
            <a:ext cx="8229600" cy="928670"/>
          </a:xfrm>
        </p:spPr>
        <p:txBody>
          <a:bodyPr/>
          <a:lstStyle/>
          <a:p>
            <a:r>
              <a:rPr lang="uk-UA" dirty="0" smtClean="0"/>
              <a:t>Тепловий та сонячний удар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Профілактика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5388936"/>
            <a:ext cx="8001056" cy="111189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Щоб уникнути теплового і сонячного удару, не слід перегріватись, не витрачати води і солей з організму, влітку носити головний убір, переважно білого кольору. У спекотну погоду слід збільшувати в добовому раціоні кількість води і солі, не рекомендується їсти жирну, висококалорійну їжу.</a:t>
            </a:r>
            <a:endParaRPr lang="ru-RU" dirty="0"/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86" b="9286"/>
          <a:stretch>
            <a:fillRect/>
          </a:stretch>
        </p:blipFill>
        <p:spPr/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43636" y="5500702"/>
            <a:ext cx="2771740" cy="1285884"/>
          </a:xfrm>
        </p:spPr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11-Б класу</a:t>
            </a:r>
          </a:p>
          <a:p>
            <a:r>
              <a:rPr lang="uk-UA" dirty="0" smtClean="0"/>
              <a:t>Воловик Юлія </a:t>
            </a:r>
            <a:endParaRPr lang="ru-RU" dirty="0"/>
          </a:p>
        </p:txBody>
      </p:sp>
      <p:pic>
        <p:nvPicPr>
          <p:cNvPr id="7" name="Рисунок 6" descr="27b92b4414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42852"/>
            <a:ext cx="578647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Тепловий удар </a:t>
            </a:r>
            <a:endParaRPr lang="ru-RU" dirty="0"/>
          </a:p>
        </p:txBody>
      </p:sp>
      <p:pic>
        <p:nvPicPr>
          <p:cNvPr id="11" name="Содержимое 10" descr="teplovoj-ud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4038600" cy="371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452628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Тепловий удар – </a:t>
            </a:r>
            <a:r>
              <a:rPr lang="ru-RU" sz="2600" dirty="0" smtClean="0"/>
              <a:t>це патологічний стан, який виникає при дії на тіло людини підвищеної температури, в умовах підвищеної вологості, обезводнення і порушення процесу терморегуляції організму.</a:t>
            </a:r>
          </a:p>
          <a:p>
            <a:r>
              <a:rPr lang="ru-RU" sz="2600" b="1" dirty="0" smtClean="0"/>
              <a:t>Тепловий удар наступає внаслідок </a:t>
            </a:r>
            <a:r>
              <a:rPr lang="ru-RU" sz="2600" dirty="0" smtClean="0"/>
              <a:t>високої температури, високої вологості, носіння теплого і синтетичного одягу, який заважає тілу виділяти тепло,  вживання алкоголю, спекотної погоди, та фізичними навантаженнями в таку погоду. Найбільш схильні до отримання  теплового удару діти та люди літнього віку, вагітні жінки.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теплового удару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86182" y="1107560"/>
            <a:ext cx="5108874" cy="16070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При тепловому ударі спостерігається висока температура тіла (40 С і вище), яка є головною ознакою теплового удару, спрага, почервоніння шкіри, прискорене дихання, серцебиття, може бути пульсуючий головний біль, </a:t>
            </a:r>
            <a:r>
              <a:rPr lang="ru-RU" dirty="0" smtClean="0"/>
              <a:t>рідше  спостерігаються</a:t>
            </a:r>
            <a:r>
              <a:rPr lang="ru-RU" dirty="0" smtClean="0"/>
              <a:t>, галюцинації, втрата свідомості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Передувати розвитку теплового удару можуть теплові судоми, першими ознаками яких є: багате потовиділення, втома, спрага, м’язові судоми в області живота, в ногах і руках.</a:t>
            </a:r>
            <a:endParaRPr lang="ru-RU" dirty="0"/>
          </a:p>
        </p:txBody>
      </p:sp>
      <p:pic>
        <p:nvPicPr>
          <p:cNvPr id="5" name="Содержимое 4" descr="qIRxmmkqGz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3000372"/>
            <a:ext cx="7500990" cy="3348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Перша допомога при тепловому ударі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Якщо тепловий удар стався на вулиці заведіть потерпілого в прохолодне кондиціоноване приміщення. </a:t>
            </a:r>
            <a:endParaRPr lang="ru-RU" dirty="0" smtClean="0"/>
          </a:p>
          <a:p>
            <a:r>
              <a:rPr lang="ru-RU" dirty="0" smtClean="0"/>
              <a:t>Зніміть </a:t>
            </a:r>
            <a:r>
              <a:rPr lang="ru-RU" dirty="0" smtClean="0"/>
              <a:t>тісний одяг, розв’яжіть краватку, зніміть взуття, оберніть постраждалого вологим рушником, </a:t>
            </a:r>
            <a:r>
              <a:rPr lang="ru-RU" dirty="0" smtClean="0"/>
              <a:t>або </a:t>
            </a:r>
            <a:r>
              <a:rPr lang="ru-RU" dirty="0" smtClean="0"/>
              <a:t>включить </a:t>
            </a:r>
            <a:r>
              <a:rPr lang="ru-RU" dirty="0" smtClean="0"/>
              <a:t>вентилятор.</a:t>
            </a:r>
          </a:p>
          <a:p>
            <a:r>
              <a:rPr lang="ru-RU" dirty="0" smtClean="0"/>
              <a:t>При </a:t>
            </a:r>
            <a:r>
              <a:rPr lang="ru-RU" dirty="0" smtClean="0"/>
              <a:t> можливості необхідно прийняти прохолодний душ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/>
              <a:t>або </a:t>
            </a:r>
            <a:r>
              <a:rPr lang="ru-RU" dirty="0" smtClean="0"/>
              <a:t>прикладати до області шиї, спини, </a:t>
            </a:r>
            <a:r>
              <a:rPr lang="ru-RU" dirty="0" smtClean="0"/>
              <a:t>мішечки </a:t>
            </a:r>
            <a:r>
              <a:rPr lang="ru-RU" dirty="0" smtClean="0"/>
              <a:t>з льодом, випити один </a:t>
            </a:r>
            <a:r>
              <a:rPr lang="ru-RU" dirty="0" smtClean="0"/>
              <a:t>літр </a:t>
            </a:r>
            <a:r>
              <a:rPr lang="ru-RU" dirty="0" smtClean="0"/>
              <a:t>води з додаванням 1-2 чайних ложок </a:t>
            </a:r>
            <a:r>
              <a:rPr lang="ru-RU" dirty="0" smtClean="0"/>
              <a:t>солі.</a:t>
            </a:r>
            <a:endParaRPr lang="ru-RU" dirty="0"/>
          </a:p>
        </p:txBody>
      </p:sp>
      <p:pic>
        <p:nvPicPr>
          <p:cNvPr id="8" name="Содержимое 7" descr="trink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857364"/>
            <a:ext cx="348422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429132"/>
            <a:ext cx="5486400" cy="664536"/>
          </a:xfrm>
        </p:spPr>
        <p:txBody>
          <a:bodyPr/>
          <a:lstStyle/>
          <a:p>
            <a:r>
              <a:rPr lang="uk-UA" dirty="0" smtClean="0"/>
              <a:t>Профілактика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7526743" cy="1254774"/>
          </a:xfrm>
        </p:spPr>
        <p:txBody>
          <a:bodyPr>
            <a:normAutofit/>
          </a:bodyPr>
          <a:lstStyle/>
          <a:p>
            <a:r>
              <a:rPr lang="ru-RU" i="1" dirty="0" smtClean="0"/>
              <a:t>Тепловий удар</a:t>
            </a:r>
            <a:r>
              <a:rPr lang="ru-RU" dirty="0" smtClean="0"/>
              <a:t> – це дуже серйозний  стан, але за допомогою простих заходів ви можете легко запобігти йому. Для цього треба носити легкий одяг з натуральних матеріалів, пити більше </a:t>
            </a:r>
            <a:r>
              <a:rPr lang="ru-RU" dirty="0" smtClean="0"/>
              <a:t>рідини, </a:t>
            </a:r>
            <a:r>
              <a:rPr lang="ru-RU" dirty="0" smtClean="0"/>
              <a:t>уникати важкого фізичного навантаження в жарку пору року, під час виконання роботи час від часу робити перерви на відпочинок, пити більше рідини, не дозволяти дітям грати в спекотну погоду під відкритим сонцем.</a:t>
            </a:r>
            <a:endParaRPr lang="ru-RU" dirty="0"/>
          </a:p>
        </p:txBody>
      </p:sp>
      <p:pic>
        <p:nvPicPr>
          <p:cNvPr id="5" name="Рисунок 4" descr="motto.net.ua-2065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53" b="7953"/>
          <a:stretch>
            <a:fillRect/>
          </a:stretch>
        </p:blipFill>
        <p:spPr>
          <a:xfrm>
            <a:off x="304800" y="249238"/>
            <a:ext cx="8534400" cy="4037012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Сонячний удар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714744" y="1107560"/>
            <a:ext cx="5180312" cy="1066800"/>
          </a:xfrm>
        </p:spPr>
        <p:txBody>
          <a:bodyPr/>
          <a:lstStyle/>
          <a:p>
            <a:r>
              <a:rPr lang="ru-RU" sz="1600" b="1" dirty="0" smtClean="0"/>
              <a:t>Сонячний удар - </a:t>
            </a:r>
            <a:r>
              <a:rPr lang="ru-RU" sz="1600" dirty="0" smtClean="0"/>
              <a:t>це різновид теплового удару, що настає під впливом прямих сонячних променів на тіло людини, в першу чергу на її голову.</a:t>
            </a:r>
          </a:p>
          <a:p>
            <a:endParaRPr lang="ru-RU" dirty="0"/>
          </a:p>
        </p:txBody>
      </p:sp>
      <p:pic>
        <p:nvPicPr>
          <p:cNvPr id="10" name="Содержимое 9" descr="big_396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643182"/>
            <a:ext cx="8513621" cy="3500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Симптоми сонячного удару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Погіршення самопочуття, слабкість, розбитість. Відчуття сильного жару. Почервоніння шкіри. Рясне виділення поту. Посилене серцебиття, задишка, пульсація і важкість у скронях. Запаморочення, головний біль, іноді блювота. Температура тіла підвищується до 38-40 °С. Частота пульсу досягає 100-120 ударів за хвилину. При подальшому зростанні температури до 40-41°С пульс збільшується до 140-160 ударів за хвилину, зростає збудження, рухове занепокоєння, зменшується пітливість, що вказує на зрив пристосувальних реакцій.</a:t>
            </a:r>
            <a:endParaRPr lang="ru-RU" dirty="0"/>
          </a:p>
        </p:txBody>
      </p:sp>
      <p:pic>
        <p:nvPicPr>
          <p:cNvPr id="7" name="Содержимое 6" descr="solnechnyiy-udar-470x3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4038600" cy="302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Сонячний удар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 важких випадках виникає сильний головний біль, падає тиск, підвищується температура до 40-41°С, втрачається свідомість, виникають судоми. Іноді настає збудження, галюцинації, марення.</a:t>
            </a:r>
          </a:p>
          <a:p>
            <a:endParaRPr lang="ru-RU" dirty="0"/>
          </a:p>
        </p:txBody>
      </p:sp>
      <p:pic>
        <p:nvPicPr>
          <p:cNvPr id="11" name="Содержимое 10" descr="Sun-Thermometer-jp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857364"/>
            <a:ext cx="4038600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642910" y="5857892"/>
            <a:ext cx="7715304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Можуть </a:t>
            </a:r>
            <a:r>
              <a:rPr lang="ru-RU" sz="1600" dirty="0" smtClean="0"/>
              <a:t>бути галюцинації, марення. Шкіра суха</a:t>
            </a:r>
            <a:r>
              <a:rPr lang="ru-RU" sz="1600" dirty="0" smtClean="0"/>
              <a:t>, </a:t>
            </a:r>
            <a:r>
              <a:rPr lang="ru-RU" sz="1600" dirty="0" smtClean="0"/>
              <a:t>пульс слабкий, аритмічний. Дихання стає поверхневим і </a:t>
            </a:r>
            <a:r>
              <a:rPr lang="ru-RU" sz="1600" dirty="0" smtClean="0"/>
              <a:t>нечастим.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Перша допомога при сонячному ударі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8186766" cy="1497328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2300" dirty="0" smtClean="0"/>
              <a:t>У легких випадках достатньо помістити хворого у затінок, роздягнути, дати холодної води, покласти холодний компрес на голову, обгорнути вологим простирадлом.</a:t>
            </a:r>
          </a:p>
          <a:p>
            <a:pPr fontAlgn="base"/>
            <a:r>
              <a:rPr lang="ru-RU" sz="2300" dirty="0" smtClean="0"/>
              <a:t>У важких випадках викликати «</a:t>
            </a:r>
            <a:r>
              <a:rPr lang="ru-RU" sz="2300" dirty="0" smtClean="0"/>
              <a:t>швидку </a:t>
            </a:r>
            <a:r>
              <a:rPr lang="ru-RU" sz="2300" dirty="0" smtClean="0"/>
              <a:t>допомогу».</a:t>
            </a:r>
          </a:p>
          <a:p>
            <a:endParaRPr lang="ru-RU" dirty="0"/>
          </a:p>
        </p:txBody>
      </p:sp>
      <p:pic>
        <p:nvPicPr>
          <p:cNvPr id="10" name="Содержимое 9" descr="7382598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3286124"/>
            <a:ext cx="700092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291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Тепловий та сонячний удар</vt:lpstr>
      <vt:lpstr>Тепловий удар </vt:lpstr>
      <vt:lpstr>Ознаки теплового удару </vt:lpstr>
      <vt:lpstr>Перша допомога при тепловому ударі</vt:lpstr>
      <vt:lpstr>Профілактика </vt:lpstr>
      <vt:lpstr>Сонячний удар </vt:lpstr>
      <vt:lpstr>Симптоми сонячного удару</vt:lpstr>
      <vt:lpstr>Сонячний удар</vt:lpstr>
      <vt:lpstr>Перша допомога при сонячному ударі</vt:lpstr>
      <vt:lpstr>Профілактика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Тепловий та сонячний удар</dc:title>
  <dc:creator>volden</dc:creator>
  <cp:lastModifiedBy>volden</cp:lastModifiedBy>
  <cp:revision>8</cp:revision>
  <dcterms:created xsi:type="dcterms:W3CDTF">2013-12-19T16:01:31Z</dcterms:created>
  <dcterms:modified xsi:type="dcterms:W3CDTF">2013-12-19T17:16:07Z</dcterms:modified>
</cp:coreProperties>
</file>