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3" r:id="rId2"/>
    <p:sldId id="266" r:id="rId3"/>
    <p:sldId id="264" r:id="rId4"/>
    <p:sldId id="258" r:id="rId5"/>
    <p:sldId id="259" r:id="rId6"/>
    <p:sldId id="265" r:id="rId7"/>
    <p:sldId id="260" r:id="rId8"/>
    <p:sldId id="261" r:id="rId9"/>
    <p:sldId id="262" r:id="rId10"/>
    <p:sldId id="272" r:id="rId11"/>
    <p:sldId id="263" r:id="rId12"/>
    <p:sldId id="267" r:id="rId13"/>
    <p:sldId id="268" r:id="rId14"/>
    <p:sldId id="257" r:id="rId15"/>
    <p:sldId id="269" r:id="rId16"/>
    <p:sldId id="270" r:id="rId17"/>
    <p:sldId id="271" r:id="rId18"/>
    <p:sldId id="273" r:id="rId19"/>
    <p:sldId id="256" r:id="rId20"/>
    <p:sldId id="274" r:id="rId21"/>
    <p:sldId id="280" r:id="rId22"/>
  </p:sldIdLst>
  <p:sldSz cx="9144000" cy="6858000" type="screen4x3"/>
  <p:notesSz cx="6858000" cy="9144000"/>
  <p:embeddedFontLst>
    <p:embeddedFont>
      <p:font typeface="Coronet" pitchFamily="66" charset="0"/>
      <p:italic r:id="rId23"/>
    </p:embeddedFont>
    <p:embeddedFont>
      <p:font typeface="AnastasiaScript" pitchFamily="2" charset="0"/>
      <p:regular r:id="rId24"/>
    </p:embeddedFont>
    <p:embeddedFont>
      <p:font typeface="Adine Kirnberg" pitchFamily="2" charset="0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6426" autoAdjust="0"/>
    <p:restoredTop sz="94660"/>
  </p:normalViewPr>
  <p:slideViewPr>
    <p:cSldViewPr>
      <p:cViewPr varScale="1">
        <p:scale>
          <a:sx n="111" d="100"/>
          <a:sy n="111" d="100"/>
        </p:scale>
        <p:origin x="-21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E753-935A-4088-B1B4-91DA2C46B97E}" type="datetimeFigureOut">
              <a:rPr lang="ru-RU" smtClean="0"/>
              <a:pPr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D9C-CD0A-413A-8B23-9E1AEF7985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E753-935A-4088-B1B4-91DA2C46B97E}" type="datetimeFigureOut">
              <a:rPr lang="ru-RU" smtClean="0"/>
              <a:pPr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D9C-CD0A-413A-8B23-9E1AEF7985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E753-935A-4088-B1B4-91DA2C46B97E}" type="datetimeFigureOut">
              <a:rPr lang="ru-RU" smtClean="0"/>
              <a:pPr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D9C-CD0A-413A-8B23-9E1AEF7985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E753-935A-4088-B1B4-91DA2C46B97E}" type="datetimeFigureOut">
              <a:rPr lang="ru-RU" smtClean="0"/>
              <a:pPr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D9C-CD0A-413A-8B23-9E1AEF7985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E753-935A-4088-B1B4-91DA2C46B97E}" type="datetimeFigureOut">
              <a:rPr lang="ru-RU" smtClean="0"/>
              <a:pPr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D9C-CD0A-413A-8B23-9E1AEF7985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E753-935A-4088-B1B4-91DA2C46B97E}" type="datetimeFigureOut">
              <a:rPr lang="ru-RU" smtClean="0"/>
              <a:pPr/>
              <a:t>11.11.2013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D9C-CD0A-413A-8B23-9E1AEF7985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E753-935A-4088-B1B4-91DA2C46B97E}" type="datetimeFigureOut">
              <a:rPr lang="ru-RU" smtClean="0"/>
              <a:pPr/>
              <a:t>11.11.2013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D9C-CD0A-413A-8B23-9E1AEF7985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E753-935A-4088-B1B4-91DA2C46B97E}" type="datetimeFigureOut">
              <a:rPr lang="ru-RU" smtClean="0"/>
              <a:pPr/>
              <a:t>11.11.2013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D9C-CD0A-413A-8B23-9E1AEF7985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E753-935A-4088-B1B4-91DA2C46B97E}" type="datetimeFigureOut">
              <a:rPr lang="ru-RU" smtClean="0"/>
              <a:pPr/>
              <a:t>11.11.2013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D9C-CD0A-413A-8B23-9E1AEF7985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E753-935A-4088-B1B4-91DA2C46B97E}" type="datetimeFigureOut">
              <a:rPr lang="ru-RU" smtClean="0"/>
              <a:pPr/>
              <a:t>11.11.2013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D9C-CD0A-413A-8B23-9E1AEF7985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E753-935A-4088-B1B4-91DA2C46B97E}" type="datetimeFigureOut">
              <a:rPr lang="ru-RU" smtClean="0"/>
              <a:pPr/>
              <a:t>11.11.2013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D9C-CD0A-413A-8B23-9E1AEF7985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2E753-935A-4088-B1B4-91DA2C46B97E}" type="datetimeFigureOut">
              <a:rPr lang="ru-RU" smtClean="0"/>
              <a:pPr/>
              <a:t>11.11.2013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4DD9C-CD0A-413A-8B23-9E1AEF7985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500042"/>
            <a:ext cx="38218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9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Витам</a:t>
            </a:r>
            <a:r>
              <a:rPr lang="uk-UA" sz="9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іни</a:t>
            </a:r>
            <a:endParaRPr lang="ru-RU" sz="9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4572008"/>
            <a:ext cx="46875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Підготувала</a:t>
            </a:r>
            <a:endParaRPr lang="ru-RU" sz="54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  <a:p>
            <a:pPr algn="ctr"/>
            <a:r>
              <a:rPr lang="uk-UA" sz="5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Ракітенко</a:t>
            </a:r>
            <a:r>
              <a:rPr lang="uk-UA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Марія</a:t>
            </a:r>
            <a:endParaRPr lang="ru-RU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428604"/>
            <a:ext cx="6858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-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антиоксидантна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;</a:t>
            </a:r>
          </a:p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-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синтезує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колаген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;</a:t>
            </a:r>
          </a:p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-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синтезує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карнітин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;</a:t>
            </a:r>
          </a:p>
          <a:p>
            <a:pPr>
              <a:buFontTx/>
              <a:buChar char="-"/>
            </a:pP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синтезує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нейромедіатори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 </a:t>
            </a:r>
          </a:p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(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орепінефрин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і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серотонін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astasiaScript" pitchFamily="2" charset="0"/>
              </a:rPr>
              <a:t>);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1000108"/>
            <a:ext cx="61436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-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детоксикація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виведення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хімічних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речовин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;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-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модуляція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імунітету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;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-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розклад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виведення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холестерину;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-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сприяє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абсорбції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заліза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;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-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захищає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фолати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вітамін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Е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від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окиснення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-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підтримує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ці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вітаміни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в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активній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формі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;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- контроль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рівня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гістаміну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в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крові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785794"/>
            <a:ext cx="67151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Токсичність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AnastasiaScript" pitchFamily="2" charset="0"/>
            </a:endParaRPr>
          </a:p>
          <a:p>
            <a:pPr algn="ctr"/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AnastasiaScript" pitchFamily="2" charset="0"/>
            </a:endParaRPr>
          </a:p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Декілька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досліджень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продемонстрували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що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щоденне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вживання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 5-10 г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вітаміна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 С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здоровими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 людьми не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призводить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 до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побічної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дії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, за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виключенням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одиночних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випадків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нудоти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розлад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 кишечника та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діареї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nastasiaScript" pitchFamily="2" charset="0"/>
              </a:rPr>
              <a:t>.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1214422"/>
            <a:ext cx="6858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Попри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це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деякі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дослідники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попереджують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про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небезпечність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виникнення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каміння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в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нирках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при великих дозах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віт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. С (оксалат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являється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метаболітом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вітаміну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С).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Великі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дози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вітаміну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С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можуть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знизити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вміст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міді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.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Вітамін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С у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формі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жувальних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таблеток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може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руйнувати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емаль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зубів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внаслідок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підвищеної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кислотності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500042"/>
            <a:ext cx="6858000" cy="4718599"/>
          </a:xfrm>
          <a:prstGeom prst="rect">
            <a:avLst/>
          </a:prstGeom>
        </p:spPr>
        <p:txBody>
          <a:bodyPr wrap="square">
            <a:spAutoFit/>
            <a:scene3d>
              <a:camera prst="perspectiveRight"/>
              <a:lightRig rig="threePt" dir="t"/>
            </a:scene3d>
          </a:bodyPr>
          <a:lstStyle/>
          <a:p>
            <a:pPr algn="ctr">
              <a:lnSpc>
                <a:spcPts val="4500"/>
              </a:lnSpc>
            </a:pP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Джерела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вітаміну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С</a:t>
            </a:r>
          </a:p>
          <a:p>
            <a:pPr algn="ctr">
              <a:lnSpc>
                <a:spcPts val="4500"/>
              </a:lnSpc>
            </a:pP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lumMod val="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Adine Kirnberg" pitchFamily="2" charset="0"/>
            </a:endParaRPr>
          </a:p>
          <a:p>
            <a:pPr algn="ctr">
              <a:lnSpc>
                <a:spcPts val="4500"/>
              </a:lnSpc>
            </a:pP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Бузина,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ківі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, апельсин, лимон, малина,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грейпфрутів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сік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,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буряк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, цибуля, спаржа, капуста,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печінка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.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Багато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вітаміну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С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містить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хрін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,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який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слід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натирати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відразу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ж на оцет, так як кислота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сприяє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збереженню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вітаміну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.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Саме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тому кисла капуста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зберігає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вітамін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протягом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цілого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lumMod val="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dine Kirnberg" pitchFamily="2" charset="0"/>
              </a:rPr>
              <a:t> року.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lumMod val="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Adine Kirnber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0"/>
            <a:ext cx="6215106" cy="4787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600"/>
              </a:lnSpc>
            </a:pP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Варка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овочів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,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бобів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, гороху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з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содою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прискорює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руйнування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вітаміну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, так само як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і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повільне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нагрівання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. При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приготуванні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їжі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слід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кидати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овочі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та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картоплю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в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киплячу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воду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і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споживати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відразу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, не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даючи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довго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стояти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звареній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їжі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.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Ягоди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, плоди та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овочі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краще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вживати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сирими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або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у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вигляді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свіжих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соків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і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сиропів</a:t>
            </a:r>
            <a:r>
              <a:rPr lang="ru-RU" sz="32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astasiaScript" pitchFamily="2" charset="0"/>
              </a:rPr>
              <a:t>.</a:t>
            </a:r>
            <a:endParaRPr lang="ru-RU" sz="32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tx1">
                    <a:lumMod val="95000"/>
                    <a:lumOff val="5000"/>
                    <a:alpha val="40000"/>
                  </a:schemeClr>
                </a:glow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00042"/>
            <a:ext cx="671515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Новітні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дані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  <a:p>
            <a:pPr algn="ctr"/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При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дослідженні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впливу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вітаміну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С на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пасивних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курців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було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виявлено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що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люди,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які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перебувають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у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прокурених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приміщеннях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відчувають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оксидативний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стрес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що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прискорює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прогресування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атеросклерозу.</a:t>
            </a:r>
          </a:p>
          <a:p>
            <a:pPr algn="ctr"/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Висновок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: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пасивні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курці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потребують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дотації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вітаміну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С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714356"/>
            <a:ext cx="7429552" cy="4154984"/>
          </a:xfrm>
          <a:prstGeom prst="rect">
            <a:avLst/>
          </a:prstGeom>
        </p:spPr>
        <p:txBody>
          <a:bodyPr wrap="squar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Комітет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експертів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ВООЗ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ввів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поняття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про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безумовно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допустимої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добової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дозі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вітаміну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С, яка не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перевищує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2,5 мг / кг ваги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тіла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,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і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умовно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допустимої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добової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дозі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вітаміну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AnastasiaScript" pitchFamily="2" charset="0"/>
              </a:rPr>
              <a:t> С, яка становить 7,5 мг / кг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lumMod val="60000"/>
                    <a:lumOff val="4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82" y="500042"/>
            <a:ext cx="66437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Вітамін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С (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аскорбінка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) у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поєднанні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з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аспірином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(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величезна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кількість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німецьких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французьких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вітчизняних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т.д.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препаратів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),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що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приймається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регулярно,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довго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методично -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майже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гарантовані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виразка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рак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шлунка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7554" y="714356"/>
            <a:ext cx="5572132" cy="5078313"/>
          </a:xfrm>
          <a:prstGeom prst="rect">
            <a:avLst/>
          </a:prstGeom>
        </p:spPr>
        <p:txBody>
          <a:bodyPr wrap="squar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Основне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джерело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аскорбінки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(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найзнаменитішого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вітаміну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С) для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дитини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-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мати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що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годує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.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Додатковим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джерелом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повинні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бути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тільки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фруктові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соки (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свіжовичавлені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ми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пам'ятаємо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). У препаратах ж реально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потребують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лише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"искусственники".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642918"/>
            <a:ext cx="6500858" cy="3618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ine Kirnberg" pitchFamily="2" charset="0"/>
              </a:rPr>
              <a:t>Вітаміни - низькомолекулярні органічні </a:t>
            </a:r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ine Kirnberg" pitchFamily="2" charset="0"/>
              </a:rPr>
              <a:t>сполуки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ine Kirnberg" pitchFamily="2" charset="0"/>
              </a:rPr>
              <a:t> </a:t>
            </a:r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ine Kirnberg" pitchFamily="2" charset="0"/>
              </a:rPr>
              <a:t>різної хімічної природи, з високою біологічною дією, необхідні для </a:t>
            </a:r>
            <a:r>
              <a:rPr lang="uk-UA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ine Kirnberg" pitchFamily="2" charset="0"/>
              </a:rPr>
              <a:t>нормлаьного</a:t>
            </a:r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ine Kirnberg" pitchFamily="2" charset="0"/>
              </a:rPr>
              <a:t> обміну речовин і життєдіяльності живих організмів в дуже малій кількості.</a:t>
            </a:r>
            <a:endParaRPr lang="uk-U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ine Kirnber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85728"/>
            <a:ext cx="8072494" cy="3170099"/>
          </a:xfrm>
          <a:prstGeom prst="rect">
            <a:avLst/>
          </a:prstGeom>
        </p:spPr>
        <p:txBody>
          <a:bodyPr wrap="squar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Яблучний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сік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(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яким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усі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виробники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бодяжат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дорожчі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соки)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якраз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не треба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змішувати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з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іншими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соками, тому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що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він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містить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аскорбіназу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- фермент,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що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руйнує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аскорбінову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кислоту (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вітамін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nastasiaScript" pitchFamily="2" charset="0"/>
              </a:rPr>
              <a:t> С).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AnastasiaScript" pitchFamily="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71480"/>
            <a:ext cx="4259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Дякую</a:t>
            </a:r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за </a:t>
            </a:r>
            <a:r>
              <a:rPr lang="ru-RU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увагу</a:t>
            </a:r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!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571480"/>
            <a:ext cx="6858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Вітаміни не синтезуються в організмі людини або накопичуються в недостатній кількості. Ендогенний синтез деяких із них, що здійснюється мікрофлорою тонкої кишки, не може задовольнити потребу організму у вітамінах і тому потрібне постійне надходження їх з продуктами харчування.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1000108"/>
            <a:ext cx="707233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800"/>
              </a:lnSpc>
            </a:pP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Аскорб</a:t>
            </a:r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і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нова кислота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(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гамма-лактон 2,3-дегідро-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L-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гулонової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кислоти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,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вітамін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C) C</a:t>
            </a:r>
            <a:r>
              <a:rPr lang="en-US" sz="4000" baseline="-2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6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H</a:t>
            </a:r>
            <a:r>
              <a:rPr lang="en-US" sz="4000" baseline="-2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8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O</a:t>
            </a:r>
            <a:r>
              <a:rPr lang="en-US" sz="4000" baseline="-2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6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,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відносно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 проста 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органічна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 кислота,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міститься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 у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свіжих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овочах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 (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яблука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,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сливи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, персики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і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 т.д.) та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городині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 (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морква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, капуста,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буряк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,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картопля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 та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ін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.)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2285992"/>
            <a:ext cx="67874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Загальні</a:t>
            </a:r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 </a:t>
            </a:r>
            <a:r>
              <a:rPr lang="ru-RU" sz="8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відомості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6572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• Не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синтезується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у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організмі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людини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надходить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лише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з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продуктами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харчування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.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1928802"/>
            <a:ext cx="67866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•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Розчиняється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у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воді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руйнується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при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тривалому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кип'ятінні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тому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вимочування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або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переробка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овочів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знижує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вміст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у них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вітаміну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С.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3">
                    <a:lumMod val="5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857628"/>
            <a:ext cx="71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• Велика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кількість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вітаміну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C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міститься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в лимонах, плодах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шипшини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червоного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перцю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смородини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зеленої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цибулі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.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428604"/>
            <a:ext cx="7072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•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Добова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потреба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людини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в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аскорбіновій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кислоті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досить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велика — 63—105 мг.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1928802"/>
            <a:ext cx="65008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•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Нестача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аскорбінової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кислоти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може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привести до цинги.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Отримана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1934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Тадеушем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Рейхштейном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швейцарським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хіміком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нобелянтом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71670" y="4357694"/>
            <a:ext cx="6500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•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Вітамін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С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виконує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в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організмі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дві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головні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задачі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: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забезпечення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імунного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захисту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стабілізації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2D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психіки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92D05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612" y="642918"/>
            <a:ext cx="60007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Вітамін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С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кращий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засіб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для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збереження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життєвої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сили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. Коли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бракує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С в людей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кровоточать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ясна,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часті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простуди,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загроза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запалення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слизових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оболонок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зайва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вага,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підвищувана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втомлюваність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слабкі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нерви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погана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концетрація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уваги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депресивний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стан, 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безсоння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раннє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утворення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itchFamily="2" charset="0"/>
              </a:rPr>
              <a:t>зморшок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500042"/>
            <a:ext cx="44181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nastasiaScript" pitchFamily="2" charset="0"/>
              </a:rPr>
              <a:t>Функції</a:t>
            </a:r>
            <a:endParaRPr lang="ru-RU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655</Words>
  <Application>Microsoft Office PowerPoint</Application>
  <PresentationFormat>Экран (4:3)</PresentationFormat>
  <Paragraphs>45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Coronet</vt:lpstr>
      <vt:lpstr>AnastasiaScript</vt:lpstr>
      <vt:lpstr>Adine Kirnberg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14</cp:revision>
  <dcterms:created xsi:type="dcterms:W3CDTF">2013-11-11T15:36:51Z</dcterms:created>
  <dcterms:modified xsi:type="dcterms:W3CDTF">2013-11-11T18:01:45Z</dcterms:modified>
</cp:coreProperties>
</file>