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76E3F-335F-4121-A60A-C32E5C18A00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5996B7-21B4-4C0F-8038-93D95901565E}">
      <dgm:prSet phldrT="[Текст]" phldr="1"/>
      <dgm:spPr>
        <a:solidFill>
          <a:srgbClr val="C00000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92FC9F33-6C5F-4245-924E-3829A460CC21}" type="parTrans" cxnId="{285FFAD8-73CA-4FCD-9958-BBDD9AF7C1FC}">
      <dgm:prSet/>
      <dgm:spPr/>
      <dgm:t>
        <a:bodyPr/>
        <a:lstStyle/>
        <a:p>
          <a:endParaRPr lang="ru-RU"/>
        </a:p>
      </dgm:t>
    </dgm:pt>
    <dgm:pt modelId="{0D8BEDA6-232D-4599-A393-D16DA8E9BB23}" type="sibTrans" cxnId="{285FFAD8-73CA-4FCD-9958-BBDD9AF7C1FC}">
      <dgm:prSet/>
      <dgm:spPr/>
      <dgm:t>
        <a:bodyPr/>
        <a:lstStyle/>
        <a:p>
          <a:endParaRPr lang="ru-RU"/>
        </a:p>
      </dgm:t>
    </dgm:pt>
    <dgm:pt modelId="{7CF32E06-4270-4598-92C7-31C0FC887702}">
      <dgm:prSet phldrT="[Текст]"/>
      <dgm:spPr/>
      <dgm:t>
        <a:bodyPr/>
        <a:lstStyle/>
        <a:p>
          <a:r>
            <a:rPr lang="uk-UA" dirty="0" smtClean="0"/>
            <a:t>будеш довго танцювати, не відчуваючи втоми</a:t>
          </a:r>
          <a:endParaRPr lang="ru-RU" dirty="0"/>
        </a:p>
      </dgm:t>
    </dgm:pt>
    <dgm:pt modelId="{1F7E7224-D8E7-46F0-A81A-BD1AC0934A7A}" type="parTrans" cxnId="{E052F4AB-4C65-432E-A0AE-D6025D7D2C57}">
      <dgm:prSet/>
      <dgm:spPr/>
      <dgm:t>
        <a:bodyPr/>
        <a:lstStyle/>
        <a:p>
          <a:endParaRPr lang="ru-RU"/>
        </a:p>
      </dgm:t>
    </dgm:pt>
    <dgm:pt modelId="{7ECA047C-E3EC-4BE4-B8F6-75D655549889}" type="sibTrans" cxnId="{E052F4AB-4C65-432E-A0AE-D6025D7D2C57}">
      <dgm:prSet/>
      <dgm:spPr/>
      <dgm:t>
        <a:bodyPr/>
        <a:lstStyle/>
        <a:p>
          <a:endParaRPr lang="ru-RU"/>
        </a:p>
      </dgm:t>
    </dgm:pt>
    <dgm:pt modelId="{8DE09D54-8DE2-4F3F-AF5A-63A338E1FDF9}">
      <dgm:prSet phldrT="[Текст]"/>
      <dgm:spPr>
        <a:solidFill>
          <a:srgbClr val="FFC000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64A8D69D-6DA0-4DF6-B010-9377E67710D6}" type="parTrans" cxnId="{173A3E4F-416A-474A-BD29-1840DE731F8F}">
      <dgm:prSet/>
      <dgm:spPr/>
      <dgm:t>
        <a:bodyPr/>
        <a:lstStyle/>
        <a:p>
          <a:endParaRPr lang="ru-RU"/>
        </a:p>
      </dgm:t>
    </dgm:pt>
    <dgm:pt modelId="{59883A56-DEAD-421E-88AF-00F452A2AC80}" type="sibTrans" cxnId="{173A3E4F-416A-474A-BD29-1840DE731F8F}">
      <dgm:prSet/>
      <dgm:spPr/>
      <dgm:t>
        <a:bodyPr/>
        <a:lstStyle/>
        <a:p>
          <a:endParaRPr lang="ru-RU"/>
        </a:p>
      </dgm:t>
    </dgm:pt>
    <dgm:pt modelId="{64300278-E7D1-494B-8FBD-2A52C93B1B5A}">
      <dgm:prSet phldrT="[Текст]" phldr="1"/>
      <dgm:spPr>
        <a:solidFill>
          <a:srgbClr val="00B050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77E18096-3B31-47A1-B92A-950083A8B5DA}" type="parTrans" cxnId="{8E4DD3B7-5060-41E4-AAA8-C811D6DDBB3B}">
      <dgm:prSet/>
      <dgm:spPr/>
      <dgm:t>
        <a:bodyPr/>
        <a:lstStyle/>
        <a:p>
          <a:endParaRPr lang="ru-RU"/>
        </a:p>
      </dgm:t>
    </dgm:pt>
    <dgm:pt modelId="{8F9A9572-6E08-4444-9208-D61E23FCBD1D}" type="sibTrans" cxnId="{8E4DD3B7-5060-41E4-AAA8-C811D6DDBB3B}">
      <dgm:prSet/>
      <dgm:spPr/>
      <dgm:t>
        <a:bodyPr/>
        <a:lstStyle/>
        <a:p>
          <a:endParaRPr lang="ru-RU"/>
        </a:p>
      </dgm:t>
    </dgm:pt>
    <dgm:pt modelId="{84611B28-7E2C-4825-99BB-223F65B1C9F5}">
      <dgm:prSet phldrT="[Текст]"/>
      <dgm:spPr/>
      <dgm:t>
        <a:bodyPr/>
        <a:lstStyle/>
        <a:p>
          <a:r>
            <a:rPr lang="uk-UA" dirty="0" smtClean="0"/>
            <a:t>це вирішить твої проблеми, зменшить тривожність</a:t>
          </a:r>
          <a:endParaRPr lang="ru-RU" dirty="0"/>
        </a:p>
      </dgm:t>
    </dgm:pt>
    <dgm:pt modelId="{997EF145-4D9C-4CCD-AA10-7CB755A80799}" type="parTrans" cxnId="{C8E987D6-2150-482A-B331-00DEFFF7E8F0}">
      <dgm:prSet/>
      <dgm:spPr/>
      <dgm:t>
        <a:bodyPr/>
        <a:lstStyle/>
        <a:p>
          <a:endParaRPr lang="ru-RU"/>
        </a:p>
      </dgm:t>
    </dgm:pt>
    <dgm:pt modelId="{72A8AB74-F112-4E71-8248-72ECF922A6FA}" type="sibTrans" cxnId="{C8E987D6-2150-482A-B331-00DEFFF7E8F0}">
      <dgm:prSet/>
      <dgm:spPr/>
      <dgm:t>
        <a:bodyPr/>
        <a:lstStyle/>
        <a:p>
          <a:endParaRPr lang="ru-RU"/>
        </a:p>
      </dgm:t>
    </dgm:pt>
    <dgm:pt modelId="{9461B8A5-B0A9-4370-9262-D89689C9F069}">
      <dgm:prSet phldrT="[Текст]"/>
      <dgm:spPr/>
      <dgm:t>
        <a:bodyPr/>
        <a:lstStyle/>
        <a:p>
          <a:endParaRPr lang="ru-RU" dirty="0"/>
        </a:p>
      </dgm:t>
    </dgm:pt>
    <dgm:pt modelId="{7B5D384B-EB52-45FD-8C2C-EDE7310B5B18}" type="parTrans" cxnId="{F34B12F6-81AE-4510-8C29-B7CD697B6F60}">
      <dgm:prSet/>
      <dgm:spPr/>
      <dgm:t>
        <a:bodyPr/>
        <a:lstStyle/>
        <a:p>
          <a:endParaRPr lang="ru-RU"/>
        </a:p>
      </dgm:t>
    </dgm:pt>
    <dgm:pt modelId="{CF9E7715-3EF0-4941-A36C-61AF9DCF7017}" type="sibTrans" cxnId="{F34B12F6-81AE-4510-8C29-B7CD697B6F60}">
      <dgm:prSet/>
      <dgm:spPr/>
      <dgm:t>
        <a:bodyPr/>
        <a:lstStyle/>
        <a:p>
          <a:endParaRPr lang="ru-RU"/>
        </a:p>
      </dgm:t>
    </dgm:pt>
    <dgm:pt modelId="{9CA8E458-83BC-4429-B8DA-B3536DCB7DBC}">
      <dgm:prSet phldrT="[Текст]" phldr="1"/>
      <dgm:spPr/>
      <dgm:t>
        <a:bodyPr/>
        <a:lstStyle/>
        <a:p>
          <a:endParaRPr lang="ru-RU"/>
        </a:p>
      </dgm:t>
    </dgm:pt>
    <dgm:pt modelId="{66C09BE7-46B8-4D1E-AFEE-DCFB9C4ED604}" type="parTrans" cxnId="{10E2BDBA-7E54-4550-B222-59C24079A6A6}">
      <dgm:prSet/>
      <dgm:spPr/>
      <dgm:t>
        <a:bodyPr/>
        <a:lstStyle/>
        <a:p>
          <a:endParaRPr lang="ru-RU"/>
        </a:p>
      </dgm:t>
    </dgm:pt>
    <dgm:pt modelId="{F8794E51-EBA2-4850-AE34-4CEE67FB636D}" type="sibTrans" cxnId="{10E2BDBA-7E54-4550-B222-59C24079A6A6}">
      <dgm:prSet/>
      <dgm:spPr/>
      <dgm:t>
        <a:bodyPr/>
        <a:lstStyle/>
        <a:p>
          <a:endParaRPr lang="ru-RU"/>
        </a:p>
      </dgm:t>
    </dgm:pt>
    <dgm:pt modelId="{65D953C7-47AC-4B9B-917B-D54927BD14D4}">
      <dgm:prSet phldrT="[Текст]"/>
      <dgm:spPr/>
      <dgm:t>
        <a:bodyPr/>
        <a:lstStyle/>
        <a:p>
          <a:r>
            <a:rPr lang="uk-UA" dirty="0" smtClean="0"/>
            <a:t>у житті все треба спробувати...</a:t>
          </a:r>
          <a:endParaRPr lang="ru-RU" dirty="0"/>
        </a:p>
      </dgm:t>
    </dgm:pt>
    <dgm:pt modelId="{A23B68F8-7084-49F4-8C69-B03A22936754}" type="parTrans" cxnId="{795A515D-C59B-45FC-8CB7-C0796D6DB186}">
      <dgm:prSet/>
      <dgm:spPr/>
      <dgm:t>
        <a:bodyPr/>
        <a:lstStyle/>
        <a:p>
          <a:endParaRPr lang="ru-RU"/>
        </a:p>
      </dgm:t>
    </dgm:pt>
    <dgm:pt modelId="{D7979876-D384-4D81-8CB7-B86F63335A27}" type="sibTrans" cxnId="{795A515D-C59B-45FC-8CB7-C0796D6DB186}">
      <dgm:prSet/>
      <dgm:spPr/>
      <dgm:t>
        <a:bodyPr/>
        <a:lstStyle/>
        <a:p>
          <a:endParaRPr lang="ru-RU"/>
        </a:p>
      </dgm:t>
    </dgm:pt>
    <dgm:pt modelId="{9115B8D4-1EB8-4969-AA3F-B4F3EB67B04E}">
      <dgm:prSet/>
      <dgm:spPr/>
      <dgm:t>
        <a:bodyPr/>
        <a:lstStyle/>
        <a:p>
          <a:r>
            <a:rPr lang="uk-UA" dirty="0" smtClean="0"/>
            <a:t>відчуєш </a:t>
          </a:r>
          <a:r>
            <a:rPr lang="uk-UA" dirty="0" err="1" smtClean="0"/>
            <a:t>кайф</a:t>
          </a:r>
          <a:r>
            <a:rPr lang="uk-UA" dirty="0" smtClean="0"/>
            <a:t>, "подивишся </a:t>
          </a:r>
          <a:r>
            <a:rPr lang="uk-UA" dirty="0" err="1" smtClean="0"/>
            <a:t>мультики”</a:t>
          </a:r>
          <a:endParaRPr lang="ru-RU" dirty="0"/>
        </a:p>
      </dgm:t>
    </dgm:pt>
    <dgm:pt modelId="{8297683D-DFC2-4691-91AF-5F794256E7F3}" type="parTrans" cxnId="{98BE4DD6-133E-479C-957C-DC1937FDD523}">
      <dgm:prSet/>
      <dgm:spPr/>
      <dgm:t>
        <a:bodyPr/>
        <a:lstStyle/>
        <a:p>
          <a:endParaRPr lang="ru-RU"/>
        </a:p>
      </dgm:t>
    </dgm:pt>
    <dgm:pt modelId="{BD92322E-A148-4AFE-B0EF-C442347D83EF}" type="sibTrans" cxnId="{98BE4DD6-133E-479C-957C-DC1937FDD523}">
      <dgm:prSet/>
      <dgm:spPr/>
      <dgm:t>
        <a:bodyPr/>
        <a:lstStyle/>
        <a:p>
          <a:endParaRPr lang="ru-RU"/>
        </a:p>
      </dgm:t>
    </dgm:pt>
    <dgm:pt modelId="{490EABA9-BD95-4241-81C7-63015468A5D9}">
      <dgm:prSet/>
      <dgm:spPr/>
      <dgm:t>
        <a:bodyPr/>
        <a:lstStyle/>
        <a:p>
          <a:r>
            <a:rPr lang="uk-UA" smtClean="0"/>
            <a:t>вживання наркотиків – твоя власна справа</a:t>
          </a:r>
          <a:endParaRPr lang="ru-RU"/>
        </a:p>
      </dgm:t>
    </dgm:pt>
    <dgm:pt modelId="{8D06143E-BB27-46AC-A38E-0359DEB49674}" type="parTrans" cxnId="{D1C57BFB-6F31-40A3-8457-F348C45F5C7B}">
      <dgm:prSet/>
      <dgm:spPr/>
      <dgm:t>
        <a:bodyPr/>
        <a:lstStyle/>
        <a:p>
          <a:endParaRPr lang="ru-RU"/>
        </a:p>
      </dgm:t>
    </dgm:pt>
    <dgm:pt modelId="{C0390742-F687-4DC7-86C5-93D6E3CC8952}" type="sibTrans" cxnId="{D1C57BFB-6F31-40A3-8457-F348C45F5C7B}">
      <dgm:prSet/>
      <dgm:spPr/>
      <dgm:t>
        <a:bodyPr/>
        <a:lstStyle/>
        <a:p>
          <a:endParaRPr lang="ru-RU"/>
        </a:p>
      </dgm:t>
    </dgm:pt>
    <dgm:pt modelId="{AEDBBA85-D8B2-425D-A9AF-3382DD1199F5}" type="pres">
      <dgm:prSet presAssocID="{1F176E3F-335F-4121-A60A-C32E5C18A009}" presName="linearFlow" presStyleCnt="0">
        <dgm:presLayoutVars>
          <dgm:dir/>
          <dgm:animLvl val="lvl"/>
          <dgm:resizeHandles val="exact"/>
        </dgm:presLayoutVars>
      </dgm:prSet>
      <dgm:spPr/>
    </dgm:pt>
    <dgm:pt modelId="{FF9601E8-BD72-4B09-BD05-644BABC31647}" type="pres">
      <dgm:prSet presAssocID="{7D5996B7-21B4-4C0F-8038-93D95901565E}" presName="composite" presStyleCnt="0"/>
      <dgm:spPr/>
    </dgm:pt>
    <dgm:pt modelId="{2F8DCB61-4A51-406A-928F-6F9B67D32530}" type="pres">
      <dgm:prSet presAssocID="{7D5996B7-21B4-4C0F-8038-93D95901565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C91E3AB-EF0D-470B-880C-B9CB0615CB77}" type="pres">
      <dgm:prSet presAssocID="{7D5996B7-21B4-4C0F-8038-93D95901565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0485B-37D2-4CE1-BF63-8CEAEDDE3226}" type="pres">
      <dgm:prSet presAssocID="{0D8BEDA6-232D-4599-A393-D16DA8E9BB23}" presName="sp" presStyleCnt="0"/>
      <dgm:spPr/>
    </dgm:pt>
    <dgm:pt modelId="{D3BED2D6-ADEA-44CF-9FD2-65BDA7D3389A}" type="pres">
      <dgm:prSet presAssocID="{8DE09D54-8DE2-4F3F-AF5A-63A338E1FDF9}" presName="composite" presStyleCnt="0"/>
      <dgm:spPr/>
    </dgm:pt>
    <dgm:pt modelId="{66DADA84-82C4-4299-9733-7B4929828E3C}" type="pres">
      <dgm:prSet presAssocID="{8DE09D54-8DE2-4F3F-AF5A-63A338E1FDF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BA2E3BD-046F-4D86-B6EA-F69D976F2D7F}" type="pres">
      <dgm:prSet presAssocID="{8DE09D54-8DE2-4F3F-AF5A-63A338E1FDF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70B92-059D-4FFA-9C09-EAB986A1355C}" type="pres">
      <dgm:prSet presAssocID="{59883A56-DEAD-421E-88AF-00F452A2AC80}" presName="sp" presStyleCnt="0"/>
      <dgm:spPr/>
    </dgm:pt>
    <dgm:pt modelId="{51665089-4F04-4BFA-A7FC-B863E88B7B1D}" type="pres">
      <dgm:prSet presAssocID="{64300278-E7D1-494B-8FBD-2A52C93B1B5A}" presName="composite" presStyleCnt="0"/>
      <dgm:spPr/>
    </dgm:pt>
    <dgm:pt modelId="{16840F2D-7C0C-42C7-9DA2-52DBBD25F974}" type="pres">
      <dgm:prSet presAssocID="{64300278-E7D1-494B-8FBD-2A52C93B1B5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D3225B6-8AB8-4D24-9B1B-08A819E3F788}" type="pres">
      <dgm:prSet presAssocID="{64300278-E7D1-494B-8FBD-2A52C93B1B5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FB1A-695E-4028-9633-A878E6EE194F}" type="pres">
      <dgm:prSet presAssocID="{8F9A9572-6E08-4444-9208-D61E23FCBD1D}" presName="sp" presStyleCnt="0"/>
      <dgm:spPr/>
    </dgm:pt>
    <dgm:pt modelId="{BC525F96-FE25-43DC-90FB-239C5DF88636}" type="pres">
      <dgm:prSet presAssocID="{9461B8A5-B0A9-4370-9262-D89689C9F069}" presName="composite" presStyleCnt="0"/>
      <dgm:spPr/>
    </dgm:pt>
    <dgm:pt modelId="{FC28DC16-B2F1-41BA-9EA8-09988E63E831}" type="pres">
      <dgm:prSet presAssocID="{9461B8A5-B0A9-4370-9262-D89689C9F06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2FFA8E5-3399-4A91-BFCC-54E372FC599A}" type="pres">
      <dgm:prSet presAssocID="{9461B8A5-B0A9-4370-9262-D89689C9F069}" presName="descendantText" presStyleLbl="alignAcc1" presStyleIdx="3" presStyleCnt="5">
        <dgm:presLayoutVars>
          <dgm:bulletEnabled val="1"/>
        </dgm:presLayoutVars>
      </dgm:prSet>
      <dgm:spPr/>
    </dgm:pt>
    <dgm:pt modelId="{7EF2AD3A-07CF-421C-A525-897D26400220}" type="pres">
      <dgm:prSet presAssocID="{CF9E7715-3EF0-4941-A36C-61AF9DCF7017}" presName="sp" presStyleCnt="0"/>
      <dgm:spPr/>
    </dgm:pt>
    <dgm:pt modelId="{65683B84-0D5C-444C-BBF4-E5E6C73AF873}" type="pres">
      <dgm:prSet presAssocID="{9CA8E458-83BC-4429-B8DA-B3536DCB7DBC}" presName="composite" presStyleCnt="0"/>
      <dgm:spPr/>
    </dgm:pt>
    <dgm:pt modelId="{BA86A1FA-A067-4724-B218-7ADEC785273B}" type="pres">
      <dgm:prSet presAssocID="{9CA8E458-83BC-4429-B8DA-B3536DCB7DB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9AD4609-FA12-4998-9B80-DD97C86A320A}" type="pres">
      <dgm:prSet presAssocID="{9CA8E458-83BC-4429-B8DA-B3536DCB7DB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2BDBA-7E54-4550-B222-59C24079A6A6}" srcId="{1F176E3F-335F-4121-A60A-C32E5C18A009}" destId="{9CA8E458-83BC-4429-B8DA-B3536DCB7DBC}" srcOrd="4" destOrd="0" parTransId="{66C09BE7-46B8-4D1E-AFEE-DCFB9C4ED604}" sibTransId="{F8794E51-EBA2-4850-AE34-4CEE67FB636D}"/>
    <dgm:cxn modelId="{C1476905-E148-4EC5-95B6-053BCF336885}" type="presOf" srcId="{490EABA9-BD95-4241-81C7-63015468A5D9}" destId="{12FFA8E5-3399-4A91-BFCC-54E372FC599A}" srcOrd="0" destOrd="0" presId="urn:microsoft.com/office/officeart/2005/8/layout/chevron2"/>
    <dgm:cxn modelId="{FEB23354-7A22-4074-B9FD-ED64EB93233B}" type="presOf" srcId="{7CF32E06-4270-4598-92C7-31C0FC887702}" destId="{BC91E3AB-EF0D-470B-880C-B9CB0615CB77}" srcOrd="0" destOrd="0" presId="urn:microsoft.com/office/officeart/2005/8/layout/chevron2"/>
    <dgm:cxn modelId="{D8BF01A1-27CB-4693-B8CB-A942AD733BF7}" type="presOf" srcId="{9CA8E458-83BC-4429-B8DA-B3536DCB7DBC}" destId="{BA86A1FA-A067-4724-B218-7ADEC785273B}" srcOrd="0" destOrd="0" presId="urn:microsoft.com/office/officeart/2005/8/layout/chevron2"/>
    <dgm:cxn modelId="{F34B12F6-81AE-4510-8C29-B7CD697B6F60}" srcId="{1F176E3F-335F-4121-A60A-C32E5C18A009}" destId="{9461B8A5-B0A9-4370-9262-D89689C9F069}" srcOrd="3" destOrd="0" parTransId="{7B5D384B-EB52-45FD-8C2C-EDE7310B5B18}" sibTransId="{CF9E7715-3EF0-4941-A36C-61AF9DCF7017}"/>
    <dgm:cxn modelId="{EEA2C7CD-0D8E-4B01-8643-39B89956636F}" type="presOf" srcId="{64300278-E7D1-494B-8FBD-2A52C93B1B5A}" destId="{16840F2D-7C0C-42C7-9DA2-52DBBD25F974}" srcOrd="0" destOrd="0" presId="urn:microsoft.com/office/officeart/2005/8/layout/chevron2"/>
    <dgm:cxn modelId="{D1C57BFB-6F31-40A3-8457-F348C45F5C7B}" srcId="{9461B8A5-B0A9-4370-9262-D89689C9F069}" destId="{490EABA9-BD95-4241-81C7-63015468A5D9}" srcOrd="0" destOrd="0" parTransId="{8D06143E-BB27-46AC-A38E-0359DEB49674}" sibTransId="{C0390742-F687-4DC7-86C5-93D6E3CC8952}"/>
    <dgm:cxn modelId="{E052F4AB-4C65-432E-A0AE-D6025D7D2C57}" srcId="{7D5996B7-21B4-4C0F-8038-93D95901565E}" destId="{7CF32E06-4270-4598-92C7-31C0FC887702}" srcOrd="0" destOrd="0" parTransId="{1F7E7224-D8E7-46F0-A81A-BD1AC0934A7A}" sibTransId="{7ECA047C-E3EC-4BE4-B8F6-75D655549889}"/>
    <dgm:cxn modelId="{6DD5EB06-4B2A-4534-B950-24A8D29502E0}" type="presOf" srcId="{8DE09D54-8DE2-4F3F-AF5A-63A338E1FDF9}" destId="{66DADA84-82C4-4299-9733-7B4929828E3C}" srcOrd="0" destOrd="0" presId="urn:microsoft.com/office/officeart/2005/8/layout/chevron2"/>
    <dgm:cxn modelId="{173A3E4F-416A-474A-BD29-1840DE731F8F}" srcId="{1F176E3F-335F-4121-A60A-C32E5C18A009}" destId="{8DE09D54-8DE2-4F3F-AF5A-63A338E1FDF9}" srcOrd="1" destOrd="0" parTransId="{64A8D69D-6DA0-4DF6-B010-9377E67710D6}" sibTransId="{59883A56-DEAD-421E-88AF-00F452A2AC80}"/>
    <dgm:cxn modelId="{72021CED-FC7D-469B-B8AC-16F4A60C7B2B}" type="presOf" srcId="{65D953C7-47AC-4B9B-917B-D54927BD14D4}" destId="{59AD4609-FA12-4998-9B80-DD97C86A320A}" srcOrd="0" destOrd="0" presId="urn:microsoft.com/office/officeart/2005/8/layout/chevron2"/>
    <dgm:cxn modelId="{285FFAD8-73CA-4FCD-9958-BBDD9AF7C1FC}" srcId="{1F176E3F-335F-4121-A60A-C32E5C18A009}" destId="{7D5996B7-21B4-4C0F-8038-93D95901565E}" srcOrd="0" destOrd="0" parTransId="{92FC9F33-6C5F-4245-924E-3829A460CC21}" sibTransId="{0D8BEDA6-232D-4599-A393-D16DA8E9BB23}"/>
    <dgm:cxn modelId="{795A515D-C59B-45FC-8CB7-C0796D6DB186}" srcId="{9CA8E458-83BC-4429-B8DA-B3536DCB7DBC}" destId="{65D953C7-47AC-4B9B-917B-D54927BD14D4}" srcOrd="0" destOrd="0" parTransId="{A23B68F8-7084-49F4-8C69-B03A22936754}" sibTransId="{D7979876-D384-4D81-8CB7-B86F63335A27}"/>
    <dgm:cxn modelId="{23F7FEF4-4E04-4712-9864-CB83FDB6200F}" type="presOf" srcId="{9461B8A5-B0A9-4370-9262-D89689C9F069}" destId="{FC28DC16-B2F1-41BA-9EA8-09988E63E831}" srcOrd="0" destOrd="0" presId="urn:microsoft.com/office/officeart/2005/8/layout/chevron2"/>
    <dgm:cxn modelId="{C8E987D6-2150-482A-B331-00DEFFF7E8F0}" srcId="{64300278-E7D1-494B-8FBD-2A52C93B1B5A}" destId="{84611B28-7E2C-4825-99BB-223F65B1C9F5}" srcOrd="0" destOrd="0" parTransId="{997EF145-4D9C-4CCD-AA10-7CB755A80799}" sibTransId="{72A8AB74-F112-4E71-8248-72ECF922A6FA}"/>
    <dgm:cxn modelId="{FEBF3D35-5FAE-446E-95E4-F83B1F51743A}" type="presOf" srcId="{9115B8D4-1EB8-4969-AA3F-B4F3EB67B04E}" destId="{3BA2E3BD-046F-4D86-B6EA-F69D976F2D7F}" srcOrd="0" destOrd="0" presId="urn:microsoft.com/office/officeart/2005/8/layout/chevron2"/>
    <dgm:cxn modelId="{5D1A6A8D-EABE-4243-A1A7-8C2DE5CF2A9A}" type="presOf" srcId="{1F176E3F-335F-4121-A60A-C32E5C18A009}" destId="{AEDBBA85-D8B2-425D-A9AF-3382DD1199F5}" srcOrd="0" destOrd="0" presId="urn:microsoft.com/office/officeart/2005/8/layout/chevron2"/>
    <dgm:cxn modelId="{98BE4DD6-133E-479C-957C-DC1937FDD523}" srcId="{8DE09D54-8DE2-4F3F-AF5A-63A338E1FDF9}" destId="{9115B8D4-1EB8-4969-AA3F-B4F3EB67B04E}" srcOrd="0" destOrd="0" parTransId="{8297683D-DFC2-4691-91AF-5F794256E7F3}" sibTransId="{BD92322E-A148-4AFE-B0EF-C442347D83EF}"/>
    <dgm:cxn modelId="{C633D59E-03A9-4B65-9C81-67F93D79AD7D}" type="presOf" srcId="{84611B28-7E2C-4825-99BB-223F65B1C9F5}" destId="{5D3225B6-8AB8-4D24-9B1B-08A819E3F788}" srcOrd="0" destOrd="0" presId="urn:microsoft.com/office/officeart/2005/8/layout/chevron2"/>
    <dgm:cxn modelId="{3A6976E9-B306-4CC9-89DA-EC1931C307F7}" type="presOf" srcId="{7D5996B7-21B4-4C0F-8038-93D95901565E}" destId="{2F8DCB61-4A51-406A-928F-6F9B67D32530}" srcOrd="0" destOrd="0" presId="urn:microsoft.com/office/officeart/2005/8/layout/chevron2"/>
    <dgm:cxn modelId="{8E4DD3B7-5060-41E4-AAA8-C811D6DDBB3B}" srcId="{1F176E3F-335F-4121-A60A-C32E5C18A009}" destId="{64300278-E7D1-494B-8FBD-2A52C93B1B5A}" srcOrd="2" destOrd="0" parTransId="{77E18096-3B31-47A1-B92A-950083A8B5DA}" sibTransId="{8F9A9572-6E08-4444-9208-D61E23FCBD1D}"/>
    <dgm:cxn modelId="{D9965734-6E7F-4592-8DFE-5DDA34A03985}" type="presParOf" srcId="{AEDBBA85-D8B2-425D-A9AF-3382DD1199F5}" destId="{FF9601E8-BD72-4B09-BD05-644BABC31647}" srcOrd="0" destOrd="0" presId="urn:microsoft.com/office/officeart/2005/8/layout/chevron2"/>
    <dgm:cxn modelId="{31CE59F4-B597-4D9E-A1FA-0C8FE6699DD4}" type="presParOf" srcId="{FF9601E8-BD72-4B09-BD05-644BABC31647}" destId="{2F8DCB61-4A51-406A-928F-6F9B67D32530}" srcOrd="0" destOrd="0" presId="urn:microsoft.com/office/officeart/2005/8/layout/chevron2"/>
    <dgm:cxn modelId="{EE59E8D6-057A-4E3F-AEC6-94F2E258CE0C}" type="presParOf" srcId="{FF9601E8-BD72-4B09-BD05-644BABC31647}" destId="{BC91E3AB-EF0D-470B-880C-B9CB0615CB77}" srcOrd="1" destOrd="0" presId="urn:microsoft.com/office/officeart/2005/8/layout/chevron2"/>
    <dgm:cxn modelId="{CFA65DAA-5213-4A10-9552-A4D4C5E075C8}" type="presParOf" srcId="{AEDBBA85-D8B2-425D-A9AF-3382DD1199F5}" destId="{4B10485B-37D2-4CE1-BF63-8CEAEDDE3226}" srcOrd="1" destOrd="0" presId="urn:microsoft.com/office/officeart/2005/8/layout/chevron2"/>
    <dgm:cxn modelId="{E04DBAED-243A-4E48-BF40-E5764905B5C1}" type="presParOf" srcId="{AEDBBA85-D8B2-425D-A9AF-3382DD1199F5}" destId="{D3BED2D6-ADEA-44CF-9FD2-65BDA7D3389A}" srcOrd="2" destOrd="0" presId="urn:microsoft.com/office/officeart/2005/8/layout/chevron2"/>
    <dgm:cxn modelId="{F455E222-CC18-4E5A-9CFB-633BC8BDBE11}" type="presParOf" srcId="{D3BED2D6-ADEA-44CF-9FD2-65BDA7D3389A}" destId="{66DADA84-82C4-4299-9733-7B4929828E3C}" srcOrd="0" destOrd="0" presId="urn:microsoft.com/office/officeart/2005/8/layout/chevron2"/>
    <dgm:cxn modelId="{6A8CCB7D-E354-4B41-A607-B70B61F7BCC3}" type="presParOf" srcId="{D3BED2D6-ADEA-44CF-9FD2-65BDA7D3389A}" destId="{3BA2E3BD-046F-4D86-B6EA-F69D976F2D7F}" srcOrd="1" destOrd="0" presId="urn:microsoft.com/office/officeart/2005/8/layout/chevron2"/>
    <dgm:cxn modelId="{0F37BF39-E4E3-43B5-A7C2-1D7FA32A85C3}" type="presParOf" srcId="{AEDBBA85-D8B2-425D-A9AF-3382DD1199F5}" destId="{90170B92-059D-4FFA-9C09-EAB986A1355C}" srcOrd="3" destOrd="0" presId="urn:microsoft.com/office/officeart/2005/8/layout/chevron2"/>
    <dgm:cxn modelId="{7BB0E99E-ECA1-4592-9DA8-391972C1975D}" type="presParOf" srcId="{AEDBBA85-D8B2-425D-A9AF-3382DD1199F5}" destId="{51665089-4F04-4BFA-A7FC-B863E88B7B1D}" srcOrd="4" destOrd="0" presId="urn:microsoft.com/office/officeart/2005/8/layout/chevron2"/>
    <dgm:cxn modelId="{77754D06-7F88-4439-AD94-19627A89088C}" type="presParOf" srcId="{51665089-4F04-4BFA-A7FC-B863E88B7B1D}" destId="{16840F2D-7C0C-42C7-9DA2-52DBBD25F974}" srcOrd="0" destOrd="0" presId="urn:microsoft.com/office/officeart/2005/8/layout/chevron2"/>
    <dgm:cxn modelId="{B0689449-ED5C-49FE-A42C-3E92526B84C7}" type="presParOf" srcId="{51665089-4F04-4BFA-A7FC-B863E88B7B1D}" destId="{5D3225B6-8AB8-4D24-9B1B-08A819E3F788}" srcOrd="1" destOrd="0" presId="urn:microsoft.com/office/officeart/2005/8/layout/chevron2"/>
    <dgm:cxn modelId="{1F8ED9B4-177A-4AE6-BEB4-640FBA776227}" type="presParOf" srcId="{AEDBBA85-D8B2-425D-A9AF-3382DD1199F5}" destId="{E89BFB1A-695E-4028-9633-A878E6EE194F}" srcOrd="5" destOrd="0" presId="urn:microsoft.com/office/officeart/2005/8/layout/chevron2"/>
    <dgm:cxn modelId="{A7E15586-E0CB-400B-9E24-9615DA512905}" type="presParOf" srcId="{AEDBBA85-D8B2-425D-A9AF-3382DD1199F5}" destId="{BC525F96-FE25-43DC-90FB-239C5DF88636}" srcOrd="6" destOrd="0" presId="urn:microsoft.com/office/officeart/2005/8/layout/chevron2"/>
    <dgm:cxn modelId="{2A784BF5-0E9C-45D8-B079-BD7C4FEAA920}" type="presParOf" srcId="{BC525F96-FE25-43DC-90FB-239C5DF88636}" destId="{FC28DC16-B2F1-41BA-9EA8-09988E63E831}" srcOrd="0" destOrd="0" presId="urn:microsoft.com/office/officeart/2005/8/layout/chevron2"/>
    <dgm:cxn modelId="{43D4348D-DAEE-4F09-BA1B-8D8DF356FBA4}" type="presParOf" srcId="{BC525F96-FE25-43DC-90FB-239C5DF88636}" destId="{12FFA8E5-3399-4A91-BFCC-54E372FC599A}" srcOrd="1" destOrd="0" presId="urn:microsoft.com/office/officeart/2005/8/layout/chevron2"/>
    <dgm:cxn modelId="{43665E64-DC5B-45EF-B6B1-53AC143213CD}" type="presParOf" srcId="{AEDBBA85-D8B2-425D-A9AF-3382DD1199F5}" destId="{7EF2AD3A-07CF-421C-A525-897D26400220}" srcOrd="7" destOrd="0" presId="urn:microsoft.com/office/officeart/2005/8/layout/chevron2"/>
    <dgm:cxn modelId="{E7FE812D-0BD4-40DD-A012-93C8C9888A47}" type="presParOf" srcId="{AEDBBA85-D8B2-425D-A9AF-3382DD1199F5}" destId="{65683B84-0D5C-444C-BBF4-E5E6C73AF873}" srcOrd="8" destOrd="0" presId="urn:microsoft.com/office/officeart/2005/8/layout/chevron2"/>
    <dgm:cxn modelId="{279FBF49-B588-47FF-80D7-84F640238734}" type="presParOf" srcId="{65683B84-0D5C-444C-BBF4-E5E6C73AF873}" destId="{BA86A1FA-A067-4724-B218-7ADEC785273B}" srcOrd="0" destOrd="0" presId="urn:microsoft.com/office/officeart/2005/8/layout/chevron2"/>
    <dgm:cxn modelId="{7EBEB8C2-32C3-476A-A662-BE903566CD78}" type="presParOf" srcId="{65683B84-0D5C-444C-BBF4-E5E6C73AF873}" destId="{59AD4609-FA12-4998-9B80-DD97C86A320A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8756A-2FE0-4376-BA12-DDF85F32272B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D1021FFA-BD29-4F54-B9FE-E960F69E4172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 smtClean="0"/>
            <a:t>Тому ти відчуєш вранці, коли не зможеш підвестися з ліжка, а почуватимешся, як побитий собака</a:t>
          </a:r>
          <a:endParaRPr lang="ru-RU" dirty="0"/>
        </a:p>
      </dgm:t>
    </dgm:pt>
    <dgm:pt modelId="{047406DD-88C7-45BE-8D5E-A9336A88E147}" type="parTrans" cxnId="{7E67F9F0-34EC-4457-98EB-0DB56AB19B88}">
      <dgm:prSet/>
      <dgm:spPr/>
      <dgm:t>
        <a:bodyPr/>
        <a:lstStyle/>
        <a:p>
          <a:endParaRPr lang="ru-RU"/>
        </a:p>
      </dgm:t>
    </dgm:pt>
    <dgm:pt modelId="{E3FD562C-4F2E-4A50-BD4A-04E46FDE8AEF}" type="sibTrans" cxnId="{7E67F9F0-34EC-4457-98EB-0DB56AB19B88}">
      <dgm:prSet/>
      <dgm:spPr/>
      <dgm:t>
        <a:bodyPr/>
        <a:lstStyle/>
        <a:p>
          <a:endParaRPr lang="ru-RU"/>
        </a:p>
      </dgm:t>
    </dgm:pt>
    <dgm:pt modelId="{2CA3DAFC-2368-4F95-BAB0-630CC1E56AAF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 smtClean="0"/>
            <a:t>Так званий "</a:t>
          </a:r>
          <a:r>
            <a:rPr lang="uk-UA" dirty="0" err="1" smtClean="0"/>
            <a:t>кайф”</a:t>
          </a:r>
          <a:r>
            <a:rPr lang="uk-UA" dirty="0" smtClean="0"/>
            <a:t> відчувають не з першого, а часто – навіть не з другого разу, тому що цьому стану новачка мають навчити "</a:t>
          </a:r>
          <a:r>
            <a:rPr lang="uk-UA" dirty="0" err="1" smtClean="0"/>
            <a:t>досвідчені”</a:t>
          </a:r>
          <a:r>
            <a:rPr lang="uk-UA" dirty="0" smtClean="0"/>
            <a:t> друзі</a:t>
          </a:r>
          <a:endParaRPr lang="ru-RU" dirty="0"/>
        </a:p>
      </dgm:t>
    </dgm:pt>
    <dgm:pt modelId="{4EB413DE-325E-4D6B-9E2F-7E2A4CF310C8}" type="parTrans" cxnId="{E0ADBE71-6D6E-457C-8CC1-A84DB48D67BE}">
      <dgm:prSet/>
      <dgm:spPr/>
      <dgm:t>
        <a:bodyPr/>
        <a:lstStyle/>
        <a:p>
          <a:endParaRPr lang="ru-RU"/>
        </a:p>
      </dgm:t>
    </dgm:pt>
    <dgm:pt modelId="{8B58D2AA-0FB0-43C5-8C78-0410CBFA57B1}" type="sibTrans" cxnId="{E0ADBE71-6D6E-457C-8CC1-A84DB48D67BE}">
      <dgm:prSet/>
      <dgm:spPr/>
      <dgm:t>
        <a:bodyPr/>
        <a:lstStyle/>
        <a:p>
          <a:endParaRPr lang="ru-RU"/>
        </a:p>
      </dgm:t>
    </dgm:pt>
    <dgm:pt modelId="{BBB05861-679D-4C2D-80D0-7EC9836C2E15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Уживання </a:t>
          </a:r>
          <a:r>
            <a:rPr lang="uk-UA" dirty="0" err="1" smtClean="0"/>
            <a:t>наркотика</a:t>
          </a:r>
          <a:r>
            <a:rPr lang="uk-UA" dirty="0" smtClean="0"/>
            <a:t> не вирішує проблем, це просто дезертирство від справжнього життя, коли треба на свіжу голову мобілізувати себе та вирішити проблему без дурману</a:t>
          </a:r>
          <a:endParaRPr lang="ru-RU" dirty="0"/>
        </a:p>
      </dgm:t>
    </dgm:pt>
    <dgm:pt modelId="{EC7024CB-C9DB-4419-94BB-213C76D04C88}" type="parTrans" cxnId="{2DBE9AAC-F6DB-4614-9F2A-C85D3A973CCE}">
      <dgm:prSet/>
      <dgm:spPr/>
      <dgm:t>
        <a:bodyPr/>
        <a:lstStyle/>
        <a:p>
          <a:endParaRPr lang="ru-RU"/>
        </a:p>
      </dgm:t>
    </dgm:pt>
    <dgm:pt modelId="{BEA490D0-A68D-4B89-9C27-4DB37848A2CB}" type="sibTrans" cxnId="{2DBE9AAC-F6DB-4614-9F2A-C85D3A973CCE}">
      <dgm:prSet/>
      <dgm:spPr/>
      <dgm:t>
        <a:bodyPr/>
        <a:lstStyle/>
        <a:p>
          <a:endParaRPr lang="ru-RU"/>
        </a:p>
      </dgm:t>
    </dgm:pt>
    <dgm:pt modelId="{083C0231-047E-486D-BAFC-8402C68DC801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Це тільки здається, що вживання наркотиків – твоя особиста справа: важко собі уявити, скільки клопоту ти спричиниш родичам і друзям.</a:t>
          </a:r>
          <a:endParaRPr lang="ru-RU" dirty="0"/>
        </a:p>
      </dgm:t>
    </dgm:pt>
    <dgm:pt modelId="{A3331BCE-218B-454A-8096-CF76E5D4FD1A}" type="parTrans" cxnId="{26303FC2-58A2-4DCF-826F-0F0AA000EA93}">
      <dgm:prSet/>
      <dgm:spPr/>
      <dgm:t>
        <a:bodyPr/>
        <a:lstStyle/>
        <a:p>
          <a:endParaRPr lang="ru-RU"/>
        </a:p>
      </dgm:t>
    </dgm:pt>
    <dgm:pt modelId="{458D8BA8-4253-43FB-B06D-FADA45C46EFA}" type="sibTrans" cxnId="{26303FC2-58A2-4DCF-826F-0F0AA000EA93}">
      <dgm:prSet/>
      <dgm:spPr/>
      <dgm:t>
        <a:bodyPr/>
        <a:lstStyle/>
        <a:p>
          <a:endParaRPr lang="ru-RU"/>
        </a:p>
      </dgm:t>
    </dgm:pt>
    <dgm:pt modelId="{B0749D03-DC7B-40FB-9EB4-48745FC8CA98}" type="pres">
      <dgm:prSet presAssocID="{EFB8756A-2FE0-4376-BA12-DDF85F32272B}" presName="linearFlow" presStyleCnt="0">
        <dgm:presLayoutVars>
          <dgm:dir/>
          <dgm:resizeHandles val="exact"/>
        </dgm:presLayoutVars>
      </dgm:prSet>
      <dgm:spPr/>
    </dgm:pt>
    <dgm:pt modelId="{7ECC4E65-7683-4703-8A69-3A4CEC0BC6E3}" type="pres">
      <dgm:prSet presAssocID="{D1021FFA-BD29-4F54-B9FE-E960F69E4172}" presName="composite" presStyleCnt="0"/>
      <dgm:spPr/>
    </dgm:pt>
    <dgm:pt modelId="{A1D8AAEB-C2FA-473F-AC63-87F99EEBF03C}" type="pres">
      <dgm:prSet presAssocID="{D1021FFA-BD29-4F54-B9FE-E960F69E4172}" presName="imgShp" presStyleLbl="fgImgPlace1" presStyleIdx="0" presStyleCnt="4"/>
      <dgm:spPr/>
    </dgm:pt>
    <dgm:pt modelId="{F063544F-A7E9-4DD1-98F4-EE1EDA6164AB}" type="pres">
      <dgm:prSet presAssocID="{D1021FFA-BD29-4F54-B9FE-E960F69E417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D1494-C7D9-4298-8569-8FA50D3BC1A0}" type="pres">
      <dgm:prSet presAssocID="{E3FD562C-4F2E-4A50-BD4A-04E46FDE8AEF}" presName="spacing" presStyleCnt="0"/>
      <dgm:spPr/>
    </dgm:pt>
    <dgm:pt modelId="{2E5B52E1-0978-4B62-8D5A-EEC7F2074756}" type="pres">
      <dgm:prSet presAssocID="{2CA3DAFC-2368-4F95-BAB0-630CC1E56AAF}" presName="composite" presStyleCnt="0"/>
      <dgm:spPr/>
    </dgm:pt>
    <dgm:pt modelId="{7681D41E-0EB8-4B8C-A474-59FF9EA1336B}" type="pres">
      <dgm:prSet presAssocID="{2CA3DAFC-2368-4F95-BAB0-630CC1E56AAF}" presName="imgShp" presStyleLbl="fgImgPlace1" presStyleIdx="1" presStyleCnt="4"/>
      <dgm:spPr/>
    </dgm:pt>
    <dgm:pt modelId="{5AFAFB9D-A22C-490C-B1C3-1A96C778CC7A}" type="pres">
      <dgm:prSet presAssocID="{2CA3DAFC-2368-4F95-BAB0-630CC1E56AA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E18E6-10BB-4206-AD6E-A672278DEFFF}" type="pres">
      <dgm:prSet presAssocID="{8B58D2AA-0FB0-43C5-8C78-0410CBFA57B1}" presName="spacing" presStyleCnt="0"/>
      <dgm:spPr/>
    </dgm:pt>
    <dgm:pt modelId="{22947234-86F3-4062-A119-6C227B0E431A}" type="pres">
      <dgm:prSet presAssocID="{BBB05861-679D-4C2D-80D0-7EC9836C2E15}" presName="composite" presStyleCnt="0"/>
      <dgm:spPr/>
    </dgm:pt>
    <dgm:pt modelId="{BD7AB90C-0FED-49D5-A173-89687A8AEB37}" type="pres">
      <dgm:prSet presAssocID="{BBB05861-679D-4C2D-80D0-7EC9836C2E15}" presName="imgShp" presStyleLbl="fgImgPlace1" presStyleIdx="2" presStyleCnt="4"/>
      <dgm:spPr/>
    </dgm:pt>
    <dgm:pt modelId="{FAED95F4-C0F1-48A1-8709-37C5EDDBD1F3}" type="pres">
      <dgm:prSet presAssocID="{BBB05861-679D-4C2D-80D0-7EC9836C2E1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2DE30-D1F7-4805-81E1-B8E35CD33624}" type="pres">
      <dgm:prSet presAssocID="{BEA490D0-A68D-4B89-9C27-4DB37848A2CB}" presName="spacing" presStyleCnt="0"/>
      <dgm:spPr/>
    </dgm:pt>
    <dgm:pt modelId="{4C2CA33A-1B54-477C-A743-10C4C35ECC23}" type="pres">
      <dgm:prSet presAssocID="{083C0231-047E-486D-BAFC-8402C68DC801}" presName="composite" presStyleCnt="0"/>
      <dgm:spPr/>
    </dgm:pt>
    <dgm:pt modelId="{7B21144C-87D8-4443-B0E7-0850FDA8CB1B}" type="pres">
      <dgm:prSet presAssocID="{083C0231-047E-486D-BAFC-8402C68DC801}" presName="imgShp" presStyleLbl="fgImgPlace1" presStyleIdx="3" presStyleCnt="4"/>
      <dgm:spPr/>
    </dgm:pt>
    <dgm:pt modelId="{3FD4232D-F1A8-4F1C-9239-C9871214D8FF}" type="pres">
      <dgm:prSet presAssocID="{083C0231-047E-486D-BAFC-8402C68DC80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03FC2-58A2-4DCF-826F-0F0AA000EA93}" srcId="{EFB8756A-2FE0-4376-BA12-DDF85F32272B}" destId="{083C0231-047E-486D-BAFC-8402C68DC801}" srcOrd="3" destOrd="0" parTransId="{A3331BCE-218B-454A-8096-CF76E5D4FD1A}" sibTransId="{458D8BA8-4253-43FB-B06D-FADA45C46EFA}"/>
    <dgm:cxn modelId="{7E67F9F0-34EC-4457-98EB-0DB56AB19B88}" srcId="{EFB8756A-2FE0-4376-BA12-DDF85F32272B}" destId="{D1021FFA-BD29-4F54-B9FE-E960F69E4172}" srcOrd="0" destOrd="0" parTransId="{047406DD-88C7-45BE-8D5E-A9336A88E147}" sibTransId="{E3FD562C-4F2E-4A50-BD4A-04E46FDE8AEF}"/>
    <dgm:cxn modelId="{E0ADBE71-6D6E-457C-8CC1-A84DB48D67BE}" srcId="{EFB8756A-2FE0-4376-BA12-DDF85F32272B}" destId="{2CA3DAFC-2368-4F95-BAB0-630CC1E56AAF}" srcOrd="1" destOrd="0" parTransId="{4EB413DE-325E-4D6B-9E2F-7E2A4CF310C8}" sibTransId="{8B58D2AA-0FB0-43C5-8C78-0410CBFA57B1}"/>
    <dgm:cxn modelId="{864E5916-85F1-415E-9D8E-85470A9FC6D6}" type="presOf" srcId="{2CA3DAFC-2368-4F95-BAB0-630CC1E56AAF}" destId="{5AFAFB9D-A22C-490C-B1C3-1A96C778CC7A}" srcOrd="0" destOrd="0" presId="urn:microsoft.com/office/officeart/2005/8/layout/vList3"/>
    <dgm:cxn modelId="{D4782E27-8607-4AE5-84B6-6141AB9E85A0}" type="presOf" srcId="{083C0231-047E-486D-BAFC-8402C68DC801}" destId="{3FD4232D-F1A8-4F1C-9239-C9871214D8FF}" srcOrd="0" destOrd="0" presId="urn:microsoft.com/office/officeart/2005/8/layout/vList3"/>
    <dgm:cxn modelId="{B9D4DA5C-D676-4B55-BAF5-921F27525C6A}" type="presOf" srcId="{BBB05861-679D-4C2D-80D0-7EC9836C2E15}" destId="{FAED95F4-C0F1-48A1-8709-37C5EDDBD1F3}" srcOrd="0" destOrd="0" presId="urn:microsoft.com/office/officeart/2005/8/layout/vList3"/>
    <dgm:cxn modelId="{6F6AA47C-E4FF-4E97-9CD2-DE26EB926E8C}" type="presOf" srcId="{EFB8756A-2FE0-4376-BA12-DDF85F32272B}" destId="{B0749D03-DC7B-40FB-9EB4-48745FC8CA98}" srcOrd="0" destOrd="0" presId="urn:microsoft.com/office/officeart/2005/8/layout/vList3"/>
    <dgm:cxn modelId="{89CB66FE-5817-4C73-B4C8-7E50524953B1}" type="presOf" srcId="{D1021FFA-BD29-4F54-B9FE-E960F69E4172}" destId="{F063544F-A7E9-4DD1-98F4-EE1EDA6164AB}" srcOrd="0" destOrd="0" presId="urn:microsoft.com/office/officeart/2005/8/layout/vList3"/>
    <dgm:cxn modelId="{2DBE9AAC-F6DB-4614-9F2A-C85D3A973CCE}" srcId="{EFB8756A-2FE0-4376-BA12-DDF85F32272B}" destId="{BBB05861-679D-4C2D-80D0-7EC9836C2E15}" srcOrd="2" destOrd="0" parTransId="{EC7024CB-C9DB-4419-94BB-213C76D04C88}" sibTransId="{BEA490D0-A68D-4B89-9C27-4DB37848A2CB}"/>
    <dgm:cxn modelId="{501A767B-31EF-4DD1-91CD-CC1F9680E668}" type="presParOf" srcId="{B0749D03-DC7B-40FB-9EB4-48745FC8CA98}" destId="{7ECC4E65-7683-4703-8A69-3A4CEC0BC6E3}" srcOrd="0" destOrd="0" presId="urn:microsoft.com/office/officeart/2005/8/layout/vList3"/>
    <dgm:cxn modelId="{D8FFFB9C-AB78-4B1B-B19E-C7D02BCBF817}" type="presParOf" srcId="{7ECC4E65-7683-4703-8A69-3A4CEC0BC6E3}" destId="{A1D8AAEB-C2FA-473F-AC63-87F99EEBF03C}" srcOrd="0" destOrd="0" presId="urn:microsoft.com/office/officeart/2005/8/layout/vList3"/>
    <dgm:cxn modelId="{83793723-09C8-445D-930E-B4E02F57E49C}" type="presParOf" srcId="{7ECC4E65-7683-4703-8A69-3A4CEC0BC6E3}" destId="{F063544F-A7E9-4DD1-98F4-EE1EDA6164AB}" srcOrd="1" destOrd="0" presId="urn:microsoft.com/office/officeart/2005/8/layout/vList3"/>
    <dgm:cxn modelId="{4657F9E2-784C-408A-A989-4CC05A237D81}" type="presParOf" srcId="{B0749D03-DC7B-40FB-9EB4-48745FC8CA98}" destId="{FC1D1494-C7D9-4298-8569-8FA50D3BC1A0}" srcOrd="1" destOrd="0" presId="urn:microsoft.com/office/officeart/2005/8/layout/vList3"/>
    <dgm:cxn modelId="{BF5758C5-4B66-49A6-A914-C8A2BB49A734}" type="presParOf" srcId="{B0749D03-DC7B-40FB-9EB4-48745FC8CA98}" destId="{2E5B52E1-0978-4B62-8D5A-EEC7F2074756}" srcOrd="2" destOrd="0" presId="urn:microsoft.com/office/officeart/2005/8/layout/vList3"/>
    <dgm:cxn modelId="{1EF71428-C069-4856-8FAA-C4082D496CAC}" type="presParOf" srcId="{2E5B52E1-0978-4B62-8D5A-EEC7F2074756}" destId="{7681D41E-0EB8-4B8C-A474-59FF9EA1336B}" srcOrd="0" destOrd="0" presId="urn:microsoft.com/office/officeart/2005/8/layout/vList3"/>
    <dgm:cxn modelId="{FB37D1EA-6E90-4DF1-9F1A-A61F1A753AA0}" type="presParOf" srcId="{2E5B52E1-0978-4B62-8D5A-EEC7F2074756}" destId="{5AFAFB9D-A22C-490C-B1C3-1A96C778CC7A}" srcOrd="1" destOrd="0" presId="urn:microsoft.com/office/officeart/2005/8/layout/vList3"/>
    <dgm:cxn modelId="{708C23CF-3A1C-464A-AC8D-D77D1C1DBED9}" type="presParOf" srcId="{B0749D03-DC7B-40FB-9EB4-48745FC8CA98}" destId="{525E18E6-10BB-4206-AD6E-A672278DEFFF}" srcOrd="3" destOrd="0" presId="urn:microsoft.com/office/officeart/2005/8/layout/vList3"/>
    <dgm:cxn modelId="{DC9F99C3-F8D8-4401-92A0-F9943884E9F4}" type="presParOf" srcId="{B0749D03-DC7B-40FB-9EB4-48745FC8CA98}" destId="{22947234-86F3-4062-A119-6C227B0E431A}" srcOrd="4" destOrd="0" presId="urn:microsoft.com/office/officeart/2005/8/layout/vList3"/>
    <dgm:cxn modelId="{1CBA6682-C867-4105-8B94-4C1D5B274161}" type="presParOf" srcId="{22947234-86F3-4062-A119-6C227B0E431A}" destId="{BD7AB90C-0FED-49D5-A173-89687A8AEB37}" srcOrd="0" destOrd="0" presId="urn:microsoft.com/office/officeart/2005/8/layout/vList3"/>
    <dgm:cxn modelId="{3474A946-27EC-4274-A5D1-A9F675DC31B7}" type="presParOf" srcId="{22947234-86F3-4062-A119-6C227B0E431A}" destId="{FAED95F4-C0F1-48A1-8709-37C5EDDBD1F3}" srcOrd="1" destOrd="0" presId="urn:microsoft.com/office/officeart/2005/8/layout/vList3"/>
    <dgm:cxn modelId="{92931DC4-133C-492F-8502-3B6E0B60031D}" type="presParOf" srcId="{B0749D03-DC7B-40FB-9EB4-48745FC8CA98}" destId="{50B2DE30-D1F7-4805-81E1-B8E35CD33624}" srcOrd="5" destOrd="0" presId="urn:microsoft.com/office/officeart/2005/8/layout/vList3"/>
    <dgm:cxn modelId="{8EE11B3D-829E-48BB-A1A3-65D42A0CABF3}" type="presParOf" srcId="{B0749D03-DC7B-40FB-9EB4-48745FC8CA98}" destId="{4C2CA33A-1B54-477C-A743-10C4C35ECC23}" srcOrd="6" destOrd="0" presId="urn:microsoft.com/office/officeart/2005/8/layout/vList3"/>
    <dgm:cxn modelId="{9A5B2A0D-0796-4E5D-8A83-BA3B28E3C099}" type="presParOf" srcId="{4C2CA33A-1B54-477C-A743-10C4C35ECC23}" destId="{7B21144C-87D8-4443-B0E7-0850FDA8CB1B}" srcOrd="0" destOrd="0" presId="urn:microsoft.com/office/officeart/2005/8/layout/vList3"/>
    <dgm:cxn modelId="{EEE53FDE-F57A-40EC-A4F8-6DA0BE2E274C}" type="presParOf" srcId="{4C2CA33A-1B54-477C-A743-10C4C35ECC23}" destId="{3FD4232D-F1A8-4F1C-9239-C9871214D8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DCB61-4A51-406A-928F-6F9B67D32530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49834" y="152032"/>
        <a:ext cx="998894" cy="699225"/>
      </dsp:txXfrm>
    </dsp:sp>
    <dsp:sp modelId="{BC91E3AB-EF0D-470B-880C-B9CB0615CB77}">
      <dsp:nvSpPr>
        <dsp:cNvPr id="0" name=""/>
        <dsp:cNvSpPr/>
      </dsp:nvSpPr>
      <dsp:spPr>
        <a:xfrm rot="5400000">
          <a:off x="3990584" y="-3289159"/>
          <a:ext cx="649281" cy="723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будеш довго танцювати, не відчуваючи втоми</a:t>
          </a:r>
          <a:endParaRPr lang="ru-RU" sz="2200" kern="1200" dirty="0"/>
        </a:p>
      </dsp:txBody>
      <dsp:txXfrm rot="5400000">
        <a:off x="3990584" y="-3289159"/>
        <a:ext cx="649281" cy="7231998"/>
      </dsp:txXfrm>
    </dsp:sp>
    <dsp:sp modelId="{66DADA84-82C4-4299-9733-7B4929828E3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834" y="1032700"/>
        <a:ext cx="998894" cy="699225"/>
      </dsp:txXfrm>
    </dsp:sp>
    <dsp:sp modelId="{3BA2E3BD-046F-4D86-B6EA-F69D976F2D7F}">
      <dsp:nvSpPr>
        <dsp:cNvPr id="0" name=""/>
        <dsp:cNvSpPr/>
      </dsp:nvSpPr>
      <dsp:spPr>
        <a:xfrm rot="5400000">
          <a:off x="3990584" y="-2408491"/>
          <a:ext cx="649281" cy="723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4256"/>
              <a:satOff val="2799"/>
              <a:lumOff val="-13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відчуєш </a:t>
          </a:r>
          <a:r>
            <a:rPr lang="uk-UA" sz="2200" kern="1200" dirty="0" err="1" smtClean="0"/>
            <a:t>кайф</a:t>
          </a:r>
          <a:r>
            <a:rPr lang="uk-UA" sz="2200" kern="1200" dirty="0" smtClean="0"/>
            <a:t>, "подивишся </a:t>
          </a:r>
          <a:r>
            <a:rPr lang="uk-UA" sz="2200" kern="1200" dirty="0" err="1" smtClean="0"/>
            <a:t>мультики”</a:t>
          </a:r>
          <a:endParaRPr lang="ru-RU" sz="2200" kern="1200" dirty="0"/>
        </a:p>
      </dsp:txBody>
      <dsp:txXfrm rot="5400000">
        <a:off x="3990584" y="-2408491"/>
        <a:ext cx="649281" cy="7231998"/>
      </dsp:txXfrm>
    </dsp:sp>
    <dsp:sp modelId="{16840F2D-7C0C-42C7-9DA2-52DBBD25F974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49834" y="1913368"/>
        <a:ext cx="998894" cy="699225"/>
      </dsp:txXfrm>
    </dsp:sp>
    <dsp:sp modelId="{5D3225B6-8AB8-4D24-9B1B-08A819E3F788}">
      <dsp:nvSpPr>
        <dsp:cNvPr id="0" name=""/>
        <dsp:cNvSpPr/>
      </dsp:nvSpPr>
      <dsp:spPr>
        <a:xfrm rot="5400000">
          <a:off x="3990584" y="-1527824"/>
          <a:ext cx="649281" cy="723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це вирішить твої проблеми, зменшить тривожність</a:t>
          </a:r>
          <a:endParaRPr lang="ru-RU" sz="2200" kern="1200" dirty="0"/>
        </a:p>
      </dsp:txBody>
      <dsp:txXfrm rot="5400000">
        <a:off x="3990584" y="-1527824"/>
        <a:ext cx="649281" cy="7231998"/>
      </dsp:txXfrm>
    </dsp:sp>
    <dsp:sp modelId="{FC28DC16-B2F1-41BA-9EA8-09988E63E83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5">
            <a:hueOff val="2442768"/>
            <a:satOff val="8397"/>
            <a:lumOff val="-40295"/>
            <a:alphaOff val="0"/>
          </a:schemeClr>
        </a:solidFill>
        <a:ln w="25400" cap="flat" cmpd="sng" algn="ctr">
          <a:solidFill>
            <a:schemeClr val="accent5">
              <a:hueOff val="2442768"/>
              <a:satOff val="8397"/>
              <a:lumOff val="-40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49834" y="2794036"/>
        <a:ext cx="998894" cy="699225"/>
      </dsp:txXfrm>
    </dsp:sp>
    <dsp:sp modelId="{12FFA8E5-3399-4A91-BFCC-54E372FC599A}">
      <dsp:nvSpPr>
        <dsp:cNvPr id="0" name=""/>
        <dsp:cNvSpPr/>
      </dsp:nvSpPr>
      <dsp:spPr>
        <a:xfrm rot="5400000">
          <a:off x="3990584" y="-647156"/>
          <a:ext cx="649281" cy="723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442768"/>
              <a:satOff val="8397"/>
              <a:lumOff val="-40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smtClean="0"/>
            <a:t>вживання наркотиків – твоя власна справа</a:t>
          </a:r>
          <a:endParaRPr lang="ru-RU" sz="2200" kern="1200"/>
        </a:p>
      </dsp:txBody>
      <dsp:txXfrm rot="5400000">
        <a:off x="3990584" y="-647156"/>
        <a:ext cx="649281" cy="7231998"/>
      </dsp:txXfrm>
    </dsp:sp>
    <dsp:sp modelId="{BA86A1FA-A067-4724-B218-7ADEC785273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-149834" y="3674704"/>
        <a:ext cx="998894" cy="699225"/>
      </dsp:txXfrm>
    </dsp:sp>
    <dsp:sp modelId="{59AD4609-FA12-4998-9B80-DD97C86A320A}">
      <dsp:nvSpPr>
        <dsp:cNvPr id="0" name=""/>
        <dsp:cNvSpPr/>
      </dsp:nvSpPr>
      <dsp:spPr>
        <a:xfrm rot="5400000">
          <a:off x="3990584" y="233511"/>
          <a:ext cx="649281" cy="7231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 житті все треба спробувати...</a:t>
          </a:r>
          <a:endParaRPr lang="ru-RU" sz="2200" kern="1200" dirty="0"/>
        </a:p>
      </dsp:txBody>
      <dsp:txXfrm rot="5400000">
        <a:off x="3990584" y="233511"/>
        <a:ext cx="649281" cy="72319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3544F-A7E9-4DD1-98F4-EE1EDA6164AB}">
      <dsp:nvSpPr>
        <dsp:cNvPr id="0" name=""/>
        <dsp:cNvSpPr/>
      </dsp:nvSpPr>
      <dsp:spPr>
        <a:xfrm rot="10800000">
          <a:off x="1948306" y="3279"/>
          <a:ext cx="6656059" cy="1087122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Тому ти відчуєш вранці, коли не зможеш підвестися з ліжка, а почуватимешся, як побитий собака</a:t>
          </a:r>
          <a:endParaRPr lang="ru-RU" sz="1800" kern="1200" dirty="0"/>
        </a:p>
      </dsp:txBody>
      <dsp:txXfrm rot="10800000">
        <a:off x="1948306" y="3279"/>
        <a:ext cx="6656059" cy="1087122"/>
      </dsp:txXfrm>
    </dsp:sp>
    <dsp:sp modelId="{A1D8AAEB-C2FA-473F-AC63-87F99EEBF03C}">
      <dsp:nvSpPr>
        <dsp:cNvPr id="0" name=""/>
        <dsp:cNvSpPr/>
      </dsp:nvSpPr>
      <dsp:spPr>
        <a:xfrm>
          <a:off x="1404745" y="3279"/>
          <a:ext cx="1087122" cy="108712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FAFB9D-A22C-490C-B1C3-1A96C778CC7A}">
      <dsp:nvSpPr>
        <dsp:cNvPr id="0" name=""/>
        <dsp:cNvSpPr/>
      </dsp:nvSpPr>
      <dsp:spPr>
        <a:xfrm rot="10800000">
          <a:off x="1948306" y="1414916"/>
          <a:ext cx="6656059" cy="1087122"/>
        </a:xfrm>
        <a:prstGeom prst="homePlat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Так званий "</a:t>
          </a:r>
          <a:r>
            <a:rPr lang="uk-UA" sz="1800" kern="1200" dirty="0" err="1" smtClean="0"/>
            <a:t>кайф”</a:t>
          </a:r>
          <a:r>
            <a:rPr lang="uk-UA" sz="1800" kern="1200" dirty="0" smtClean="0"/>
            <a:t> відчувають не з першого, а часто – навіть не з другого разу, тому що цьому стану новачка мають навчити "</a:t>
          </a:r>
          <a:r>
            <a:rPr lang="uk-UA" sz="1800" kern="1200" dirty="0" err="1" smtClean="0"/>
            <a:t>досвідчені”</a:t>
          </a:r>
          <a:r>
            <a:rPr lang="uk-UA" sz="1800" kern="1200" dirty="0" smtClean="0"/>
            <a:t> друзі</a:t>
          </a:r>
          <a:endParaRPr lang="ru-RU" sz="1800" kern="1200" dirty="0"/>
        </a:p>
      </dsp:txBody>
      <dsp:txXfrm rot="10800000">
        <a:off x="1948306" y="1414916"/>
        <a:ext cx="6656059" cy="1087122"/>
      </dsp:txXfrm>
    </dsp:sp>
    <dsp:sp modelId="{7681D41E-0EB8-4B8C-A474-59FF9EA1336B}">
      <dsp:nvSpPr>
        <dsp:cNvPr id="0" name=""/>
        <dsp:cNvSpPr/>
      </dsp:nvSpPr>
      <dsp:spPr>
        <a:xfrm>
          <a:off x="1404745" y="1414916"/>
          <a:ext cx="1087122" cy="108712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ED95F4-C0F1-48A1-8709-37C5EDDBD1F3}">
      <dsp:nvSpPr>
        <dsp:cNvPr id="0" name=""/>
        <dsp:cNvSpPr/>
      </dsp:nvSpPr>
      <dsp:spPr>
        <a:xfrm rot="10800000">
          <a:off x="1948306" y="2826553"/>
          <a:ext cx="6656059" cy="1087122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Уживання </a:t>
          </a:r>
          <a:r>
            <a:rPr lang="uk-UA" sz="1800" kern="1200" dirty="0" err="1" smtClean="0"/>
            <a:t>наркотика</a:t>
          </a:r>
          <a:r>
            <a:rPr lang="uk-UA" sz="1800" kern="1200" dirty="0" smtClean="0"/>
            <a:t> не вирішує проблем, це просто дезертирство від справжнього життя, коли треба на свіжу голову мобілізувати себе та вирішити проблему без дурману</a:t>
          </a:r>
          <a:endParaRPr lang="ru-RU" sz="1800" kern="1200" dirty="0"/>
        </a:p>
      </dsp:txBody>
      <dsp:txXfrm rot="10800000">
        <a:off x="1948306" y="2826553"/>
        <a:ext cx="6656059" cy="1087122"/>
      </dsp:txXfrm>
    </dsp:sp>
    <dsp:sp modelId="{BD7AB90C-0FED-49D5-A173-89687A8AEB37}">
      <dsp:nvSpPr>
        <dsp:cNvPr id="0" name=""/>
        <dsp:cNvSpPr/>
      </dsp:nvSpPr>
      <dsp:spPr>
        <a:xfrm>
          <a:off x="1404745" y="2826553"/>
          <a:ext cx="1087122" cy="108712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D4232D-F1A8-4F1C-9239-C9871214D8FF}">
      <dsp:nvSpPr>
        <dsp:cNvPr id="0" name=""/>
        <dsp:cNvSpPr/>
      </dsp:nvSpPr>
      <dsp:spPr>
        <a:xfrm rot="10800000">
          <a:off x="1948306" y="4238189"/>
          <a:ext cx="6656059" cy="1087122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Це тільки здається, що вживання наркотиків – твоя особиста справа: важко собі уявити, скільки клопоту ти спричиниш родичам і друзям.</a:t>
          </a:r>
          <a:endParaRPr lang="ru-RU" sz="1800" kern="1200" dirty="0"/>
        </a:p>
      </dsp:txBody>
      <dsp:txXfrm rot="10800000">
        <a:off x="1948306" y="4238189"/>
        <a:ext cx="6656059" cy="1087122"/>
      </dsp:txXfrm>
    </dsp:sp>
    <dsp:sp modelId="{7B21144C-87D8-4443-B0E7-0850FDA8CB1B}">
      <dsp:nvSpPr>
        <dsp:cNvPr id="0" name=""/>
        <dsp:cNvSpPr/>
      </dsp:nvSpPr>
      <dsp:spPr>
        <a:xfrm>
          <a:off x="1404745" y="4238189"/>
          <a:ext cx="1087122" cy="108712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F6B28-8D26-4D69-BA0B-5E58C946F15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E232-E8D4-43E8-8F8D-6096D215905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CC15-4621-48A3-9929-C0E4F12137A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1BDB0-67D9-4CE8-8568-8916A9D31E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86C3-BF5F-4DB7-9D2B-ECA120163A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18901-28D8-44DA-88E1-2BEFEB88CD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9DEE3-5F7B-4E35-A63A-A8767071448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7C1EF-B56D-4647-8717-1E708B0319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C2B19-7B5E-4FA4-A260-FDB931A922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7744B-7250-497D-B872-8752314887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B998-3B05-42F9-B692-976E40AA91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DFC09-50B1-4568-A1BA-A8389FDF191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Негативний вплив наркотиків</a:t>
            </a:r>
            <a:endParaRPr lang="es-E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5445224"/>
            <a:ext cx="4352528" cy="1198984"/>
          </a:xfrm>
        </p:spPr>
        <p:txBody>
          <a:bodyPr/>
          <a:lstStyle/>
          <a:p>
            <a:pPr algn="l"/>
            <a:r>
              <a:rPr lang="uk-UA" sz="2000" dirty="0" smtClean="0">
                <a:solidFill>
                  <a:schemeClr val="bg1"/>
                </a:solidFill>
              </a:rPr>
              <a:t>Виконали:</a:t>
            </a:r>
          </a:p>
          <a:p>
            <a:pPr algn="l"/>
            <a:r>
              <a:rPr lang="uk-UA" sz="2000" dirty="0" smtClean="0">
                <a:solidFill>
                  <a:schemeClr val="bg1"/>
                </a:solidFill>
              </a:rPr>
              <a:t>учениці групи 11-2</a:t>
            </a:r>
          </a:p>
          <a:p>
            <a:pPr algn="l"/>
            <a:r>
              <a:rPr lang="uk-UA" sz="2000" dirty="0" smtClean="0">
                <a:solidFill>
                  <a:schemeClr val="bg1"/>
                </a:solidFill>
              </a:rPr>
              <a:t>Ступар Дар’я, Коновалова Тетяна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Дякуємо за увагу!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Наркоманія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600201"/>
            <a:ext cx="7704856" cy="146875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sz="1800" spc="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вживанні наркотиків розвивається наркоманія – захворювання, при якому психічний і фізичний стан людини, її самопочуття й настрій цілком залежать від наявності в організмі </a:t>
            </a:r>
            <a:r>
              <a:rPr lang="uk-UA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+mn-cs"/>
              </a:rPr>
              <a:t>наркотика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spc="50" dirty="0">
              <a:ln w="11430"/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photo_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068960"/>
            <a:ext cx="485811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1728192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Люди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, які вживають наркотики, значно більше, ніж інші, ризикують отримати ВІЛ-інфекцію, оскільки вірус може передаватися через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кров, 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а наркотики призводять до втрати контролю над поведінкою, адже вони сильно впливають на роботу головного мозку, нервову систему і разом з цим – на самоконтроль.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" name="Рисунок 6" descr="img_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0940">
            <a:off x="2733433" y="2423577"/>
            <a:ext cx="1828800" cy="251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5426">
            <a:off x="4067944" y="3573016"/>
            <a:ext cx="47625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Багаторазове проколювання вен може призводити до утворення тромбів і рубців.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a_2351_2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61187">
            <a:off x="323528" y="476672"/>
            <a:ext cx="2304256" cy="184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4498980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4460">
            <a:off x="6554352" y="2751297"/>
            <a:ext cx="1961290" cy="294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oto-narkomanov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3241">
            <a:off x="3395662" y="1905000"/>
            <a:ext cx="3264570" cy="422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3514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933056"/>
            <a:ext cx="373188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У жінок, котрі вживають наркотики під час вагітності, можуть народитися мертві діти або ж діти з дуже серйозними вадами: клишоногістю, відсутністю кінцівок, розщепленим піднебінням, "заячою </a:t>
            </a:r>
            <a:r>
              <a:rPr lang="uk-UA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губою”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, дефектами внутрішніх органів.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338580922539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35080">
            <a:off x="5664728" y="2243895"/>
            <a:ext cx="2994087" cy="199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4951_html_198ba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6831">
            <a:off x="2286890" y="2406585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Вживання дурманних токсичних речовин (тобто летких речовин, які використовують у побутовій хімії, бензині тощо) може пригнічувати функції дихання (можлива навіть зупинка дихання), порушення серцевої діяльності, а часом – непритомність і навіть смерть.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narcomania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50085">
            <a:off x="4749528" y="3375315"/>
            <a:ext cx="4050219" cy="255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arkoticheskaya-zavisim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8421">
            <a:off x="1814684" y="1819182"/>
            <a:ext cx="357187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Люди, що розповсюджують наркотики, діють, як справжні рекламні агенти, і переконують своїх потенційних клієнтів у привабливості наркотиків: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Але вони безсоромно обманюють вас, а можливо, і себе! Тому насправді: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40568" y="1268760"/>
          <a:ext cx="100091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254888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У житті є багато можливостей відчути і побачити цікаве і нове, але для тих, хто спробував наркотики, на цьому всі відчуття і закінчуються.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08920"/>
            <a:ext cx="4824536" cy="395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ccin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Vaccine</Template>
  <TotalTime>81</TotalTime>
  <Words>382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Vaccine</vt:lpstr>
      <vt:lpstr>Негативний вплив наркотиків</vt:lpstr>
      <vt:lpstr>Наркоманія</vt:lpstr>
      <vt:lpstr>Слайд 3</vt:lpstr>
      <vt:lpstr>Багаторазове проколювання вен може призводити до утворення тромбів і рубців. </vt:lpstr>
      <vt:lpstr>У жінок, котрі вживають наркотики під час вагітності, можуть народитися мертві діти або ж діти з дуже серйозними вадами: клишоногістю, відсутністю кінцівок, розщепленим піднебінням, "заячою губою”, дефектами внутрішніх органів. </vt:lpstr>
      <vt:lpstr>Вживання дурманних токсичних речовин (тобто летких речовин, які використовують у побутовій хімії, бензині тощо) може пригнічувати функції дихання (можлива навіть зупинка дихання), порушення серцевої діяльності, а часом – непритомність і навіть смерть. </vt:lpstr>
      <vt:lpstr>Люди, що розповсюджують наркотики, діють, як справжні рекламні агенти, і переконують своїх потенційних клієнтів у привабливості наркотиків: </vt:lpstr>
      <vt:lpstr>Але вони безсоромно обманюють вас, а можливо, і себе! Тому насправді: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Негативний вплив наркотиків</dc:title>
  <dc:creator>user</dc:creator>
  <cp:lastModifiedBy>user</cp:lastModifiedBy>
  <cp:revision>9</cp:revision>
  <dcterms:created xsi:type="dcterms:W3CDTF">2014-02-27T15:32:45Z</dcterms:created>
  <dcterms:modified xsi:type="dcterms:W3CDTF">2014-02-27T16:54:05Z</dcterms:modified>
</cp:coreProperties>
</file>