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A108-2B72-4397-8BC3-13BCEEC4BC4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1386-9313-4EFA-AA8E-9E5985DD83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A108-2B72-4397-8BC3-13BCEEC4BC4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1386-9313-4EFA-AA8E-9E5985DD83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A108-2B72-4397-8BC3-13BCEEC4BC4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1386-9313-4EFA-AA8E-9E5985DD83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A108-2B72-4397-8BC3-13BCEEC4BC4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1386-9313-4EFA-AA8E-9E5985DD83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A108-2B72-4397-8BC3-13BCEEC4BC4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3A81386-9313-4EFA-AA8E-9E5985DD83D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A108-2B72-4397-8BC3-13BCEEC4BC4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1386-9313-4EFA-AA8E-9E5985DD83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A108-2B72-4397-8BC3-13BCEEC4BC4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1386-9313-4EFA-AA8E-9E5985DD83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A108-2B72-4397-8BC3-13BCEEC4BC4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1386-9313-4EFA-AA8E-9E5985DD83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A108-2B72-4397-8BC3-13BCEEC4BC4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1386-9313-4EFA-AA8E-9E5985DD83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A108-2B72-4397-8BC3-13BCEEC4BC4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1386-9313-4EFA-AA8E-9E5985DD83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A108-2B72-4397-8BC3-13BCEEC4BC4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81386-9313-4EFA-AA8E-9E5985DD83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38EA108-2B72-4397-8BC3-13BCEEC4BC47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A81386-9313-4EFA-AA8E-9E5985DD83D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E%D0%BC%D0%B5%D1%82%D0%B0_%D0%A7%D1%83%D1%80%D1%8E%D0%BC%D0%BE%D0%B2%D0%B0_%E2%80%94_%D0%93%D0%B5%D1%80%D0%B0%D1%81%D0%B8%D0%BC%D0%B5%D0%BD%D0%BA%D0%BE#cite_note-PM-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omet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93374" cy="2128838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Verdana" pitchFamily="34" charset="0"/>
              </a:rPr>
              <a:t>Комета </a:t>
            </a:r>
            <a:r>
              <a:rPr lang="uk-UA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Verdana" pitchFamily="34" charset="0"/>
              </a:rPr>
              <a:t>Чурюмова</a:t>
            </a:r>
            <a:r>
              <a:rPr lang="uk-UA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Verdana" pitchFamily="34" charset="0"/>
              </a:rPr>
              <a:t> — </a:t>
            </a:r>
            <a:r>
              <a:rPr lang="uk-UA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Verdana" pitchFamily="34" charset="0"/>
              </a:rPr>
              <a:t>Герасименко</a:t>
            </a:r>
            <a:r>
              <a:rPr lang="uk-UA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uk-UA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5715016"/>
            <a:ext cx="4857752" cy="1142984"/>
          </a:xfrm>
        </p:spPr>
        <p:txBody>
          <a:bodyPr/>
          <a:lstStyle/>
          <a:p>
            <a:pPr algn="r"/>
            <a:r>
              <a:rPr lang="uk-UA" dirty="0" smtClean="0"/>
              <a:t>Виконала учениця 11-А класу</a:t>
            </a:r>
          </a:p>
          <a:p>
            <a:pPr algn="r"/>
            <a:r>
              <a:rPr lang="uk-UA" dirty="0" smtClean="0"/>
              <a:t>Ковальова Анастасія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onth-in-space4-1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Комета </a:t>
            </a:r>
            <a:r>
              <a:rPr lang="ru-RU" b="1" dirty="0" err="1" smtClean="0"/>
              <a:t>Чурюмова</a:t>
            </a:r>
            <a:r>
              <a:rPr lang="ru-RU" b="1" dirty="0" smtClean="0"/>
              <a:t> — Герасименко</a:t>
            </a:r>
            <a:r>
              <a:rPr lang="ru-RU" dirty="0" smtClean="0"/>
              <a:t> </a:t>
            </a:r>
            <a:r>
              <a:rPr lang="ru-RU" dirty="0" smtClean="0"/>
              <a:t>- </a:t>
            </a:r>
            <a:r>
              <a:rPr lang="ru-RU" dirty="0" err="1" smtClean="0"/>
              <a:t>короткоперіодична</a:t>
            </a:r>
            <a:endParaRPr lang="uk-UA" dirty="0" smtClean="0"/>
          </a:p>
          <a:p>
            <a:pPr>
              <a:buNone/>
            </a:pPr>
            <a:r>
              <a:rPr lang="ru-RU" dirty="0" smtClean="0"/>
              <a:t>комета</a:t>
            </a:r>
            <a:r>
              <a:rPr lang="ru-RU" dirty="0" smtClean="0"/>
              <a:t> 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періодом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6,6 року. </a:t>
            </a:r>
            <a:r>
              <a:rPr lang="ru-RU" dirty="0" err="1" smtClean="0"/>
              <a:t>Діаметр</a:t>
            </a:r>
            <a:r>
              <a:rPr lang="ru-RU" dirty="0" smtClean="0"/>
              <a:t> ядра: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3×5</a:t>
            </a:r>
            <a:r>
              <a:rPr lang="ru-RU" dirty="0" smtClean="0"/>
              <a:t> км.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осі</a:t>
            </a:r>
            <a:r>
              <a:rPr lang="ru-RU" dirty="0" smtClean="0"/>
              <a:t>: 12,40 </a:t>
            </a:r>
            <a:r>
              <a:rPr lang="ru-RU" dirty="0" err="1" smtClean="0"/>
              <a:t>год.Оскільки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err="1" smtClean="0"/>
              <a:t>орбіти</a:t>
            </a:r>
            <a:r>
              <a:rPr lang="ru-RU" dirty="0" smtClean="0"/>
              <a:t> </a:t>
            </a:r>
            <a:r>
              <a:rPr lang="ru-RU" dirty="0" smtClean="0"/>
              <a:t>таких як </a:t>
            </a:r>
            <a:r>
              <a:rPr lang="ru-RU" dirty="0" err="1" smtClean="0"/>
              <a:t>ця</a:t>
            </a:r>
            <a:r>
              <a:rPr lang="ru-RU" dirty="0" smtClean="0"/>
              <a:t> комет </a:t>
            </a:r>
            <a:r>
              <a:rPr lang="ru-RU" dirty="0" err="1" smtClean="0"/>
              <a:t>контролюються</a:t>
            </a:r>
            <a:r>
              <a:rPr lang="ru-RU" dirty="0" smtClean="0"/>
              <a:t> силою </a:t>
            </a:r>
          </a:p>
          <a:p>
            <a:pPr>
              <a:buNone/>
            </a:pPr>
            <a:r>
              <a:rPr lang="ru-RU" dirty="0" err="1" smtClean="0"/>
              <a:t>тяжіння</a:t>
            </a:r>
            <a:r>
              <a:rPr lang="ru-RU" dirty="0" smtClean="0"/>
              <a:t> </a:t>
            </a:r>
            <a:r>
              <a:rPr lang="ru-RU" dirty="0" err="1" smtClean="0"/>
              <a:t>Юпітера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кометами </a:t>
            </a:r>
            <a:r>
              <a:rPr lang="ru-RU" dirty="0" err="1" smtClean="0"/>
              <a:t>родини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Юпітера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комети</a:t>
            </a:r>
            <a:r>
              <a:rPr lang="ru-RU" dirty="0" smtClean="0"/>
              <a:t>, як </a:t>
            </a:r>
            <a:r>
              <a:rPr lang="ru-RU" dirty="0" err="1" smtClean="0"/>
              <a:t>вважають</a:t>
            </a:r>
            <a:r>
              <a:rPr lang="ru-RU" dirty="0" smtClean="0"/>
              <a:t>, </a:t>
            </a:r>
            <a:r>
              <a:rPr lang="ru-RU" dirty="0" err="1" smtClean="0"/>
              <a:t>походять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 </a:t>
            </a:r>
            <a:r>
              <a:rPr lang="ru-RU" dirty="0" smtClean="0"/>
              <a:t>поясу </a:t>
            </a:r>
          </a:p>
          <a:p>
            <a:pPr>
              <a:buNone/>
            </a:pPr>
            <a:r>
              <a:rPr lang="ru-RU" dirty="0" err="1" smtClean="0"/>
              <a:t>Койпера</a:t>
            </a:r>
            <a:r>
              <a:rPr lang="ru-RU" dirty="0" smtClean="0"/>
              <a:t>. Як і в </a:t>
            </a:r>
            <a:r>
              <a:rPr lang="ru-RU" dirty="0" err="1" smtClean="0"/>
              <a:t>інших</a:t>
            </a:r>
            <a:r>
              <a:rPr lang="ru-RU" dirty="0" smtClean="0"/>
              <a:t> комет, ядро, </a:t>
            </a:r>
            <a:r>
              <a:rPr lang="ru-RU" dirty="0" err="1" smtClean="0"/>
              <a:t>загалом</a:t>
            </a:r>
            <a:r>
              <a:rPr lang="ru-RU" dirty="0" smtClean="0"/>
              <a:t>, </a:t>
            </a:r>
            <a:r>
              <a:rPr lang="ru-RU" dirty="0" err="1" smtClean="0"/>
              <a:t>чорніше</a:t>
            </a:r>
            <a:r>
              <a:rPr lang="ru-RU" dirty="0" smtClean="0"/>
              <a:t> за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вказує</a:t>
            </a:r>
            <a:r>
              <a:rPr lang="ru-RU" dirty="0" smtClean="0"/>
              <a:t> на </a:t>
            </a:r>
            <a:r>
              <a:rPr lang="ru-RU" dirty="0" err="1" smtClean="0"/>
              <a:t>поверхневий</a:t>
            </a:r>
            <a:r>
              <a:rPr lang="ru-RU" dirty="0" smtClean="0"/>
              <a:t> шар,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кірку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органічного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, </a:t>
            </a:r>
            <a:r>
              <a:rPr lang="ru-RU" dirty="0" err="1" smtClean="0"/>
              <a:t>багатого</a:t>
            </a:r>
            <a:r>
              <a:rPr lang="ru-RU" dirty="0" smtClean="0"/>
              <a:t> на </a:t>
            </a:r>
            <a:r>
              <a:rPr lang="ru-RU" dirty="0" err="1" smtClean="0"/>
              <a:t>вуглець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,,17834431_401,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Комету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відкрито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23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жовтня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1969 року Климом 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Чурюмовим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у 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Києві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в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результаті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вивчення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фотопластинок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комети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32</a:t>
            </a:r>
            <a:r>
              <a:rPr lang="en-US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P/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Комас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Сола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знятих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Світлано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ю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Герасименко в 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Алма-Атинській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обсерваторії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у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вересні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того ж року. Перший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знімок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на 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якому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видно комету,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датований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20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вересня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1969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року.</a:t>
            </a:r>
          </a:p>
          <a:p>
            <a:pPr>
              <a:buNone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Біля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краю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фотознімка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виявлено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ще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одну комету, 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проте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спочатку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вона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розглядалась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як фрагмент  </a:t>
            </a:r>
          </a:p>
          <a:p>
            <a:pPr>
              <a:buNone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комети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Комас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Сола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Після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вивчення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наступних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фотознімків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з'ясовано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що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цей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об'єкт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рухався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іншою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траєкторією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і,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таким 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чином,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є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самостійною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кометою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y_560a728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2 </a:t>
            </a:r>
            <a:r>
              <a:rPr lang="ru-RU" dirty="0" err="1" smtClean="0"/>
              <a:t>березня</a:t>
            </a:r>
            <a:r>
              <a:rPr lang="ru-RU" dirty="0" smtClean="0"/>
              <a:t> 2004 року </a:t>
            </a:r>
            <a:r>
              <a:rPr lang="ru-RU" dirty="0" err="1" smtClean="0"/>
              <a:t>Європейським</a:t>
            </a:r>
            <a:r>
              <a:rPr lang="ru-RU" dirty="0" smtClean="0"/>
              <a:t> </a:t>
            </a:r>
            <a:r>
              <a:rPr lang="ru-RU" dirty="0" err="1" smtClean="0"/>
              <a:t>космічним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агентством</a:t>
            </a:r>
            <a:r>
              <a:rPr lang="ru-RU" dirty="0" smtClean="0"/>
              <a:t> 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запущений</a:t>
            </a:r>
            <a:r>
              <a:rPr lang="ru-RU" dirty="0" smtClean="0"/>
              <a:t> </a:t>
            </a:r>
            <a:r>
              <a:rPr lang="ru-RU" dirty="0" err="1" smtClean="0"/>
              <a:t>космічний</a:t>
            </a:r>
            <a:r>
              <a:rPr lang="ru-RU" dirty="0" smtClean="0"/>
              <a:t> </a:t>
            </a:r>
            <a:r>
              <a:rPr lang="ru-RU" dirty="0" err="1" smtClean="0"/>
              <a:t>апарат</a:t>
            </a:r>
            <a:r>
              <a:rPr lang="ru-RU" dirty="0" smtClean="0"/>
              <a:t> «Розетта»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(для </a:t>
            </a:r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комети</a:t>
            </a:r>
            <a:r>
              <a:rPr lang="ru-RU" dirty="0" smtClean="0"/>
              <a:t> </a:t>
            </a:r>
            <a:r>
              <a:rPr lang="ru-RU" dirty="0" err="1" smtClean="0"/>
              <a:t>Чурюмова-Герасименко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6 </a:t>
            </a:r>
            <a:r>
              <a:rPr lang="ru-RU" dirty="0" err="1" smtClean="0"/>
              <a:t>серпня</a:t>
            </a:r>
            <a:r>
              <a:rPr lang="ru-RU" dirty="0" smtClean="0"/>
              <a:t> 2014 зонд «Розетта» </a:t>
            </a:r>
            <a:r>
              <a:rPr lang="ru-RU" dirty="0" err="1" smtClean="0"/>
              <a:t>вийшов</a:t>
            </a:r>
            <a:r>
              <a:rPr lang="ru-RU" dirty="0" smtClean="0"/>
              <a:t> на </a:t>
            </a:r>
            <a:r>
              <a:rPr lang="ru-RU" dirty="0" err="1" smtClean="0"/>
              <a:t>орбіту</a:t>
            </a:r>
            <a:r>
              <a:rPr lang="ru-RU" dirty="0" smtClean="0"/>
              <a:t> </a:t>
            </a:r>
            <a:r>
              <a:rPr lang="ru-RU" dirty="0" err="1" smtClean="0"/>
              <a:t>комети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Чурюмова</a:t>
            </a:r>
            <a:r>
              <a:rPr lang="ru-RU" dirty="0" smtClean="0"/>
              <a:t> — </a:t>
            </a:r>
            <a:r>
              <a:rPr lang="ru-RU" dirty="0" smtClean="0"/>
              <a:t>Герасименко</a:t>
            </a:r>
            <a:r>
              <a:rPr lang="ru-RU" baseline="30000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«Розетта» стала першим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космічним</a:t>
            </a:r>
            <a:r>
              <a:rPr lang="ru-RU" dirty="0" smtClean="0"/>
              <a:t> </a:t>
            </a:r>
            <a:r>
              <a:rPr lang="ru-RU" dirty="0" err="1" smtClean="0"/>
              <a:t>апаратом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зумів</a:t>
            </a:r>
            <a:r>
              <a:rPr lang="ru-RU" dirty="0" smtClean="0"/>
              <a:t> </a:t>
            </a:r>
            <a:r>
              <a:rPr lang="ru-RU" dirty="0" err="1" smtClean="0"/>
              <a:t>вийти</a:t>
            </a:r>
            <a:r>
              <a:rPr lang="ru-RU" dirty="0" smtClean="0"/>
              <a:t> на </a:t>
            </a:r>
            <a:r>
              <a:rPr lang="ru-RU" dirty="0" err="1" smtClean="0"/>
              <a:t>орбіту</a:t>
            </a:r>
            <a:r>
              <a:rPr lang="ru-RU" dirty="0" smtClean="0"/>
              <a:t> </a:t>
            </a:r>
            <a:r>
              <a:rPr lang="ru-RU" dirty="0" err="1" smtClean="0"/>
              <a:t>комети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— </a:t>
            </a:r>
            <a:r>
              <a:rPr lang="ru-RU" dirty="0" err="1" smtClean="0"/>
              <a:t>раніше</a:t>
            </a:r>
            <a:r>
              <a:rPr lang="ru-RU" dirty="0" smtClean="0"/>
              <a:t> </a:t>
            </a:r>
            <a:r>
              <a:rPr lang="ru-RU" dirty="0" err="1" smtClean="0"/>
              <a:t>зонди</a:t>
            </a:r>
            <a:r>
              <a:rPr lang="ru-RU" dirty="0" smtClean="0"/>
              <a:t> </a:t>
            </a:r>
            <a:r>
              <a:rPr lang="ru-RU" dirty="0" err="1" smtClean="0"/>
              <a:t>отримували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</a:t>
            </a:r>
            <a:r>
              <a:rPr lang="ru-RU" dirty="0" err="1" smtClean="0"/>
              <a:t>комети</a:t>
            </a:r>
            <a:r>
              <a:rPr lang="ru-RU" dirty="0" smtClean="0"/>
              <a:t>,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наближаючись</a:t>
            </a:r>
            <a:r>
              <a:rPr lang="ru-RU" dirty="0" smtClean="0"/>
              <a:t> </a:t>
            </a:r>
            <a:r>
              <a:rPr lang="ru-RU" dirty="0" smtClean="0"/>
              <a:t>до них </a:t>
            </a:r>
            <a:r>
              <a:rPr lang="ru-RU" dirty="0" err="1" smtClean="0"/>
              <a:t>лише</a:t>
            </a:r>
            <a:r>
              <a:rPr lang="ru-RU" dirty="0" smtClean="0"/>
              <a:t> на короткий час і на </a:t>
            </a:r>
            <a:r>
              <a:rPr lang="ru-RU" dirty="0" err="1" smtClean="0"/>
              <a:t>великій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швидкості</a:t>
            </a:r>
            <a:r>
              <a:rPr lang="ru-RU" dirty="0" smtClean="0"/>
              <a:t>.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0a93c-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429684" cy="607223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14 </a:t>
            </a:r>
            <a:r>
              <a:rPr lang="ru-RU" dirty="0" err="1" smtClean="0"/>
              <a:t>липня</a:t>
            </a:r>
            <a:r>
              <a:rPr lang="ru-RU" dirty="0" smtClean="0"/>
              <a:t> 2014 </a:t>
            </a:r>
            <a:r>
              <a:rPr lang="ru-RU" dirty="0" err="1" smtClean="0"/>
              <a:t>інструмент</a:t>
            </a:r>
            <a:r>
              <a:rPr lang="ru-RU" dirty="0" smtClean="0"/>
              <a:t> </a:t>
            </a:r>
            <a:r>
              <a:rPr lang="en-US" dirty="0" smtClean="0"/>
              <a:t>OSIRIS </a:t>
            </a:r>
            <a:r>
              <a:rPr lang="ru-RU" dirty="0" smtClean="0"/>
              <a:t>на </a:t>
            </a:r>
            <a:r>
              <a:rPr lang="ru-RU" dirty="0" err="1" smtClean="0"/>
              <a:t>апараті</a:t>
            </a:r>
            <a:r>
              <a:rPr lang="ru-RU" dirty="0" smtClean="0"/>
              <a:t> «Розетта» </a:t>
            </a:r>
            <a:r>
              <a:rPr lang="ru-RU" dirty="0" err="1" smtClean="0"/>
              <a:t>сфотографував</a:t>
            </a:r>
            <a:r>
              <a:rPr lang="ru-RU" dirty="0" smtClean="0"/>
              <a:t> комету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відстані</a:t>
            </a:r>
            <a:r>
              <a:rPr lang="ru-RU" dirty="0" smtClean="0"/>
              <a:t> 12 тис. км (7500 миль). </a:t>
            </a:r>
            <a:r>
              <a:rPr lang="ru-RU" dirty="0" err="1" smtClean="0"/>
              <a:t>Виявилось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ядро </a:t>
            </a:r>
            <a:r>
              <a:rPr lang="ru-RU" dirty="0" err="1" smtClean="0"/>
              <a:t>комети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розділених</a:t>
            </a:r>
            <a:r>
              <a:rPr lang="ru-RU" dirty="0" smtClean="0"/>
              <a:t> </a:t>
            </a:r>
            <a:r>
              <a:rPr lang="ru-RU" dirty="0" err="1" smtClean="0"/>
              <a:t>частин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, як сказав менеджер проекту </a:t>
            </a:r>
            <a:r>
              <a:rPr lang="en-US" dirty="0" smtClean="0"/>
              <a:t>OSIRIS </a:t>
            </a:r>
            <a:r>
              <a:rPr lang="ru-RU" dirty="0" err="1" smtClean="0"/>
              <a:t>Карстен</a:t>
            </a:r>
            <a:r>
              <a:rPr lang="ru-RU" dirty="0" smtClean="0"/>
              <a:t> </a:t>
            </a:r>
            <a:r>
              <a:rPr lang="ru-RU" dirty="0" err="1" smtClean="0"/>
              <a:t>Гютлер</a:t>
            </a:r>
            <a:r>
              <a:rPr lang="ru-RU" dirty="0" smtClean="0"/>
              <a:t>, «</a:t>
            </a:r>
            <a:r>
              <a:rPr lang="ru-RU" dirty="0" err="1" smtClean="0"/>
              <a:t>дещо</a:t>
            </a:r>
            <a:r>
              <a:rPr lang="ru-RU" dirty="0" smtClean="0"/>
              <a:t> </a:t>
            </a:r>
            <a:r>
              <a:rPr lang="ru-RU" dirty="0" err="1" smtClean="0"/>
              <a:t>нагадують</a:t>
            </a:r>
            <a:r>
              <a:rPr lang="ru-RU" dirty="0" smtClean="0"/>
              <a:t> </a:t>
            </a:r>
            <a:r>
              <a:rPr lang="ru-RU" dirty="0" err="1" smtClean="0"/>
              <a:t>гумову</a:t>
            </a:r>
            <a:r>
              <a:rPr lang="ru-RU" dirty="0" smtClean="0"/>
              <a:t> </a:t>
            </a:r>
            <a:r>
              <a:rPr lang="ru-RU" dirty="0" err="1" smtClean="0"/>
              <a:t>качечку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тілом</a:t>
            </a:r>
            <a:r>
              <a:rPr lang="ru-RU" dirty="0" smtClean="0"/>
              <a:t> і головою</a:t>
            </a:r>
            <a:r>
              <a:rPr lang="ru-RU" dirty="0" smtClean="0"/>
              <a:t>»</a:t>
            </a:r>
            <a:endParaRPr lang="ru-RU" dirty="0" smtClean="0"/>
          </a:p>
          <a:p>
            <a:r>
              <a:rPr lang="ru-RU" dirty="0" err="1" smtClean="0"/>
              <a:t>Дослідження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комети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ультрафіолетового</a:t>
            </a:r>
            <a:r>
              <a:rPr lang="ru-RU" dirty="0" smtClean="0"/>
              <a:t> спектрографа НАСА «</a:t>
            </a:r>
            <a:r>
              <a:rPr lang="ru-RU" dirty="0" err="1" smtClean="0"/>
              <a:t>Еліс</a:t>
            </a:r>
            <a:r>
              <a:rPr lang="ru-RU" dirty="0" smtClean="0"/>
              <a:t>» на борту «</a:t>
            </a:r>
            <a:r>
              <a:rPr lang="ru-RU" dirty="0" err="1" smtClean="0"/>
              <a:t>Розетти</a:t>
            </a:r>
            <a:r>
              <a:rPr lang="ru-RU" dirty="0" smtClean="0"/>
              <a:t>», </a:t>
            </a:r>
            <a:r>
              <a:rPr lang="ru-RU" dirty="0" err="1" smtClean="0"/>
              <a:t>здійснені</a:t>
            </a:r>
            <a:r>
              <a:rPr lang="ru-RU" dirty="0" smtClean="0"/>
              <a:t> </a:t>
            </a:r>
            <a:r>
              <a:rPr lang="ru-RU" dirty="0" err="1" smtClean="0"/>
              <a:t>впродовж</a:t>
            </a:r>
            <a:r>
              <a:rPr lang="ru-RU" dirty="0" smtClean="0"/>
              <a:t> </a:t>
            </a:r>
            <a:r>
              <a:rPr lang="ru-RU" dirty="0" err="1" smtClean="0"/>
              <a:t>серпня</a:t>
            </a:r>
            <a:r>
              <a:rPr lang="ru-RU" dirty="0" smtClean="0"/>
              <a:t> 2014 року, </a:t>
            </a:r>
            <a:r>
              <a:rPr lang="ru-RU" dirty="0" err="1" smtClean="0"/>
              <a:t>виявили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комета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незвично</a:t>
            </a:r>
            <a:r>
              <a:rPr lang="ru-RU" dirty="0" smtClean="0"/>
              <a:t> темною на </a:t>
            </a:r>
            <a:r>
              <a:rPr lang="ru-RU" dirty="0" err="1" smtClean="0"/>
              <a:t>ультрафіолетових</a:t>
            </a:r>
            <a:r>
              <a:rPr lang="ru-RU" dirty="0" smtClean="0"/>
              <a:t> </a:t>
            </a:r>
            <a:r>
              <a:rPr lang="ru-RU" dirty="0" err="1" smtClean="0"/>
              <a:t>довжинах</a:t>
            </a:r>
            <a:r>
              <a:rPr lang="ru-RU" dirty="0" smtClean="0"/>
              <a:t> </a:t>
            </a:r>
            <a:r>
              <a:rPr lang="ru-RU" dirty="0" err="1" smtClean="0"/>
              <a:t>хвиль</a:t>
            </a:r>
            <a:r>
              <a:rPr lang="ru-RU" dirty="0" smtClean="0"/>
              <a:t> і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поверхня</a:t>
            </a:r>
            <a:r>
              <a:rPr lang="ru-RU" dirty="0" smtClean="0"/>
              <a:t> </a:t>
            </a:r>
            <a:r>
              <a:rPr lang="ru-RU" dirty="0" err="1" smtClean="0"/>
              <a:t>комети</a:t>
            </a:r>
            <a:r>
              <a:rPr lang="ru-RU" dirty="0" smtClean="0"/>
              <a:t> — </a:t>
            </a:r>
            <a:r>
              <a:rPr lang="ru-RU" dirty="0" err="1" smtClean="0"/>
              <a:t>принаймні</a:t>
            </a:r>
            <a:r>
              <a:rPr lang="ru-RU" dirty="0" smtClean="0"/>
              <a:t> до </a:t>
            </a:r>
            <a:r>
              <a:rPr lang="ru-RU" dirty="0" err="1" smtClean="0"/>
              <a:t>вересня</a:t>
            </a:r>
            <a:r>
              <a:rPr lang="ru-RU" dirty="0" smtClean="0"/>
              <a:t> — не </a:t>
            </a:r>
            <a:r>
              <a:rPr lang="ru-RU" dirty="0" err="1" smtClean="0"/>
              <a:t>показує</a:t>
            </a:r>
            <a:r>
              <a:rPr lang="ru-RU" dirty="0" smtClean="0"/>
              <a:t> великих </a:t>
            </a:r>
            <a:r>
              <a:rPr lang="ru-RU" dirty="0" err="1" smtClean="0"/>
              <a:t>оголень</a:t>
            </a:r>
            <a:r>
              <a:rPr lang="ru-RU" dirty="0" smtClean="0"/>
              <a:t> </a:t>
            </a:r>
            <a:r>
              <a:rPr lang="ru-RU" dirty="0" err="1" smtClean="0"/>
              <a:t>льоду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у </a:t>
            </a:r>
            <a:r>
              <a:rPr lang="ru-RU" dirty="0" err="1" smtClean="0"/>
              <a:t>кометній</a:t>
            </a:r>
            <a:r>
              <a:rPr lang="ru-RU" dirty="0" smtClean="0"/>
              <a:t> </a:t>
            </a:r>
            <a:r>
              <a:rPr lang="ru-RU" dirty="0" err="1" smtClean="0"/>
              <a:t>атмосфері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виявлені</a:t>
            </a:r>
            <a:r>
              <a:rPr lang="ru-RU" dirty="0" smtClean="0"/>
              <a:t> як </a:t>
            </a:r>
            <a:r>
              <a:rPr lang="ru-RU" dirty="0" err="1" smtClean="0"/>
              <a:t>водень</a:t>
            </a:r>
            <a:r>
              <a:rPr lang="ru-RU" dirty="0" smtClean="0"/>
              <a:t>, так і </a:t>
            </a:r>
            <a:r>
              <a:rPr lang="ru-RU" dirty="0" err="1" smtClean="0"/>
              <a:t>кисень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15038943-ecb98a1511819ea8388148410f332c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13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12 листопада 2014 року зонд </a:t>
            </a:r>
            <a:r>
              <a:rPr lang="ru-RU" dirty="0" err="1" smtClean="0"/>
              <a:t>спрямував</a:t>
            </a:r>
            <a:r>
              <a:rPr lang="ru-RU" dirty="0" smtClean="0"/>
              <a:t> на </a:t>
            </a:r>
            <a:r>
              <a:rPr lang="ru-RU" dirty="0" err="1" smtClean="0"/>
              <a:t>поверхню</a:t>
            </a:r>
            <a:r>
              <a:rPr lang="ru-RU" dirty="0" smtClean="0"/>
              <a:t> ядра </a:t>
            </a:r>
            <a:r>
              <a:rPr lang="ru-RU" dirty="0" err="1" smtClean="0"/>
              <a:t>комети</a:t>
            </a:r>
            <a:r>
              <a:rPr lang="ru-RU" dirty="0" smtClean="0"/>
              <a:t> </a:t>
            </a:r>
            <a:r>
              <a:rPr lang="ru-RU" dirty="0" err="1" smtClean="0"/>
              <a:t>спускний</a:t>
            </a:r>
            <a:r>
              <a:rPr lang="ru-RU" dirty="0" smtClean="0"/>
              <a:t> </a:t>
            </a:r>
            <a:r>
              <a:rPr lang="ru-RU" dirty="0" err="1" smtClean="0"/>
              <a:t>апарат</a:t>
            </a:r>
            <a:r>
              <a:rPr lang="ru-RU" dirty="0" smtClean="0"/>
              <a:t> «</a:t>
            </a:r>
            <a:r>
              <a:rPr lang="ru-RU" dirty="0" err="1" smtClean="0"/>
              <a:t>Філе</a:t>
            </a:r>
            <a:r>
              <a:rPr lang="ru-RU" dirty="0" smtClean="0"/>
              <a:t>» для </a:t>
            </a:r>
            <a:r>
              <a:rPr lang="ru-RU" dirty="0" err="1" smtClean="0"/>
              <a:t>вивчення</a:t>
            </a:r>
            <a:r>
              <a:rPr lang="ru-RU" dirty="0" smtClean="0"/>
              <a:t> </a:t>
            </a:r>
            <a:r>
              <a:rPr lang="ru-RU" dirty="0" err="1" smtClean="0"/>
              <a:t>хімічного</a:t>
            </a:r>
            <a:r>
              <a:rPr lang="ru-RU" dirty="0" smtClean="0"/>
              <a:t> складу небесного </a:t>
            </a:r>
            <a:r>
              <a:rPr lang="ru-RU" dirty="0" err="1" smtClean="0"/>
              <a:t>тіла</a:t>
            </a:r>
            <a:r>
              <a:rPr lang="ru-RU" dirty="0" smtClean="0"/>
              <a:t>. </a:t>
            </a:r>
            <a:r>
              <a:rPr lang="ru-RU" dirty="0" err="1" smtClean="0"/>
              <a:t>Приземлення</a:t>
            </a:r>
            <a:r>
              <a:rPr lang="ru-RU" dirty="0" smtClean="0"/>
              <a:t> на </a:t>
            </a:r>
            <a:r>
              <a:rPr lang="ru-RU" dirty="0" err="1" smtClean="0"/>
              <a:t>поверхню</a:t>
            </a:r>
            <a:r>
              <a:rPr lang="ru-RU" dirty="0" smtClean="0"/>
              <a:t> </a:t>
            </a:r>
            <a:r>
              <a:rPr lang="ru-RU" dirty="0" err="1" smtClean="0"/>
              <a:t>комети</a:t>
            </a:r>
            <a:r>
              <a:rPr lang="ru-RU" dirty="0" smtClean="0"/>
              <a:t> </a:t>
            </a:r>
            <a:r>
              <a:rPr lang="ru-RU" dirty="0" err="1" smtClean="0"/>
              <a:t>відбулося</a:t>
            </a:r>
            <a:r>
              <a:rPr lang="ru-RU" dirty="0" smtClean="0"/>
              <a:t> о 17:34 за </a:t>
            </a:r>
            <a:r>
              <a:rPr lang="ru-RU" dirty="0" err="1" smtClean="0"/>
              <a:t>Київським</a:t>
            </a:r>
            <a:r>
              <a:rPr lang="ru-RU" dirty="0" smtClean="0"/>
              <a:t> часом, </a:t>
            </a:r>
            <a:r>
              <a:rPr lang="ru-RU" dirty="0" err="1" smtClean="0"/>
              <a:t>але</a:t>
            </a:r>
            <a:r>
              <a:rPr lang="ru-RU" dirty="0" smtClean="0"/>
              <a:t> через </a:t>
            </a:r>
            <a:r>
              <a:rPr lang="ru-RU" dirty="0" err="1" smtClean="0"/>
              <a:t>велику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Землею та кометою сигнал про </a:t>
            </a:r>
            <a:r>
              <a:rPr lang="ru-RU" dirty="0" err="1" smtClean="0"/>
              <a:t>приземлення</a:t>
            </a:r>
            <a:r>
              <a:rPr lang="ru-RU" dirty="0" smtClean="0"/>
              <a:t> </a:t>
            </a:r>
            <a:r>
              <a:rPr lang="ru-RU" dirty="0" err="1" smtClean="0"/>
              <a:t>надійшов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о 18:03, через 29 </a:t>
            </a:r>
            <a:r>
              <a:rPr lang="ru-RU" dirty="0" err="1" smtClean="0"/>
              <a:t>хвилин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smtClean="0"/>
              <a:t>12-15 листопада </a:t>
            </a:r>
            <a:r>
              <a:rPr lang="ru-RU" dirty="0" err="1" smtClean="0"/>
              <a:t>апарат</a:t>
            </a:r>
            <a:r>
              <a:rPr lang="ru-RU" dirty="0" smtClean="0"/>
              <a:t> «</a:t>
            </a:r>
            <a:r>
              <a:rPr lang="ru-RU" dirty="0" err="1" smtClean="0"/>
              <a:t>Філе</a:t>
            </a:r>
            <a:r>
              <a:rPr lang="ru-RU" dirty="0" smtClean="0"/>
              <a:t>» </a:t>
            </a:r>
            <a:r>
              <a:rPr lang="ru-RU" dirty="0" err="1" smtClean="0"/>
              <a:t>виконав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заплановані</a:t>
            </a:r>
            <a:r>
              <a:rPr lang="ru-RU" dirty="0" smtClean="0"/>
              <a:t> </a:t>
            </a:r>
            <a:r>
              <a:rPr lang="ru-RU" dirty="0" err="1" smtClean="0"/>
              <a:t>дослідні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наявних</a:t>
            </a:r>
            <a:r>
              <a:rPr lang="ru-RU" dirty="0" smtClean="0"/>
              <a:t> на борту </a:t>
            </a:r>
            <a:r>
              <a:rPr lang="ru-RU" dirty="0" err="1" smtClean="0"/>
              <a:t>інструментів</a:t>
            </a:r>
            <a:r>
              <a:rPr lang="ru-RU" dirty="0" smtClean="0"/>
              <a:t>. Так, за </a:t>
            </a:r>
            <a:r>
              <a:rPr lang="ru-RU" dirty="0" err="1" smtClean="0"/>
              <a:t>допомогою</a:t>
            </a:r>
            <a:r>
              <a:rPr lang="ru-RU" dirty="0" smtClean="0"/>
              <a:t> бура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отримано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проаналізовано</a:t>
            </a:r>
            <a:r>
              <a:rPr lang="ru-RU" dirty="0" smtClean="0"/>
              <a:t> </a:t>
            </a:r>
            <a:r>
              <a:rPr lang="ru-RU" dirty="0" err="1" smtClean="0"/>
              <a:t>зразок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baseline="30000" dirty="0" smtClean="0">
                <a:hlinkClick r:id="rId3"/>
              </a:rPr>
              <a:t>[3]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отримано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про температуру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внутрішню</a:t>
            </a:r>
            <a:r>
              <a:rPr lang="ru-RU" dirty="0" smtClean="0"/>
              <a:t> структуру </a:t>
            </a:r>
            <a:r>
              <a:rPr lang="ru-RU" dirty="0" err="1" smtClean="0"/>
              <a:t>комети</a:t>
            </a:r>
            <a:r>
              <a:rPr lang="ru-RU" dirty="0" smtClean="0"/>
              <a:t>. </a:t>
            </a:r>
            <a:r>
              <a:rPr lang="ru-RU" dirty="0" err="1" smtClean="0"/>
              <a:t>Крім</a:t>
            </a:r>
            <a:r>
              <a:rPr lang="ru-RU" dirty="0" smtClean="0"/>
              <a:t> того, </a:t>
            </a:r>
            <a:r>
              <a:rPr lang="ru-RU" dirty="0" err="1" smtClean="0"/>
              <a:t>вдалося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знімки</a:t>
            </a:r>
            <a:r>
              <a:rPr lang="ru-RU" dirty="0" smtClean="0"/>
              <a:t> </a:t>
            </a:r>
            <a:r>
              <a:rPr lang="ru-RU" dirty="0" err="1" smtClean="0"/>
              <a:t>місцевості</a:t>
            </a:r>
            <a:r>
              <a:rPr lang="ru-RU" dirty="0" smtClean="0"/>
              <a:t>.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отримані</a:t>
            </a:r>
            <a:r>
              <a:rPr lang="ru-RU" dirty="0" smtClean="0"/>
              <a:t> </a:t>
            </a:r>
            <a:r>
              <a:rPr lang="ru-RU" dirty="0" err="1" smtClean="0"/>
              <a:t>дані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передано на Землю.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вичерпання</a:t>
            </a:r>
            <a:r>
              <a:rPr lang="ru-RU" dirty="0" smtClean="0"/>
              <a:t> </a:t>
            </a:r>
            <a:r>
              <a:rPr lang="ru-RU" dirty="0" err="1" smtClean="0"/>
              <a:t>запасів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апарат</a:t>
            </a:r>
            <a:r>
              <a:rPr lang="ru-RU" dirty="0" smtClean="0"/>
              <a:t> </a:t>
            </a:r>
            <a:r>
              <a:rPr lang="ru-RU" dirty="0" err="1" smtClean="0"/>
              <a:t>перейшов</a:t>
            </a:r>
            <a:r>
              <a:rPr lang="ru-RU" dirty="0" smtClean="0"/>
              <a:t> у режим сну, а </a:t>
            </a:r>
            <a:r>
              <a:rPr lang="ru-RU" dirty="0" err="1" smtClean="0"/>
              <a:t>зв'язок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ним </a:t>
            </a:r>
            <a:r>
              <a:rPr lang="ru-RU" dirty="0" err="1" smtClean="0"/>
              <a:t>припинився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0009_kosmos_zvyozdy_tumannosti_siyaniya_1680x1050_(www.GdeFon.ru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7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Дякую за увагу!</a:t>
            </a:r>
            <a:endParaRPr lang="ru-RU" sz="7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</TotalTime>
  <Words>25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Комета Чурюмова — Герасименко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Комета Чурюмова — Герасименко </dc:title>
  <dc:creator>Admin</dc:creator>
  <cp:lastModifiedBy>Admin</cp:lastModifiedBy>
  <cp:revision>5</cp:revision>
  <dcterms:created xsi:type="dcterms:W3CDTF">2014-11-24T18:53:32Z</dcterms:created>
  <dcterms:modified xsi:type="dcterms:W3CDTF">2014-11-24T19:25:05Z</dcterms:modified>
</cp:coreProperties>
</file>