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8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206" autoAdjust="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765D3-D553-4F46-9E05-7980E8E30EA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7A3DC-319F-4E80-B9CB-A59051D3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2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Наш космос</a:t>
            </a:r>
            <a:r>
              <a:rPr lang="uk-UA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A3DC-319F-4E80-B9CB-A59051D322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08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Уран, Нептун, Плутон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A3DC-319F-4E80-B9CB-A59051D322B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0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Земля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A3DC-319F-4E80-B9CB-A59051D322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0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Сонце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A3DC-319F-4E80-B9CB-A59051D322B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0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Меркурій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A3DC-319F-4E80-B9CB-A59051D322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69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Венера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A3DC-319F-4E80-B9CB-A59051D322B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5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Земля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A3DC-319F-4E80-B9CB-A59051D322B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9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Марс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A3DC-319F-4E80-B9CB-A59051D322B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76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Юпітер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A3DC-319F-4E80-B9CB-A59051D322B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43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Сатурн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A3DC-319F-4E80-B9CB-A59051D322B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2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EE8E-F659-4DFC-9047-BB6AD36AA1D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F238-64B3-4258-A751-8CB96C87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5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EE8E-F659-4DFC-9047-BB6AD36AA1D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F238-64B3-4258-A751-8CB96C87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2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EE8E-F659-4DFC-9047-BB6AD36AA1D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F238-64B3-4258-A751-8CB96C87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4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EE8E-F659-4DFC-9047-BB6AD36AA1D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F238-64B3-4258-A751-8CB96C87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5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EE8E-F659-4DFC-9047-BB6AD36AA1D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F238-64B3-4258-A751-8CB96C87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4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EE8E-F659-4DFC-9047-BB6AD36AA1D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F238-64B3-4258-A751-8CB96C87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0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EE8E-F659-4DFC-9047-BB6AD36AA1D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F238-64B3-4258-A751-8CB96C87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0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EE8E-F659-4DFC-9047-BB6AD36AA1D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F238-64B3-4258-A751-8CB96C87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7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EE8E-F659-4DFC-9047-BB6AD36AA1D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F238-64B3-4258-A751-8CB96C87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9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EE8E-F659-4DFC-9047-BB6AD36AA1D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F238-64B3-4258-A751-8CB96C87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7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EE8E-F659-4DFC-9047-BB6AD36AA1D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F238-64B3-4258-A751-8CB96C87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9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8EE8E-F659-4DFC-9047-BB6AD36AA1D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9F238-64B3-4258-A751-8CB96C87B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volamar.ru/subject/04sirius/view_post.php?cat=2&amp;id=3&amp;page=1" TargetMode="Externa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981880">
            <a:off x="1412422" y="3119815"/>
            <a:ext cx="692850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Наш космос</a:t>
            </a:r>
            <a:r>
              <a:rPr lang="uk-UA" sz="9600" b="1" i="1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9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60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yastalker.com/uploads_user/21000/20225/1728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6121" y="0"/>
            <a:ext cx="3313728" cy="1200329"/>
          </a:xfrm>
          <a:prstGeom prst="rect">
            <a:avLst/>
          </a:prstGeom>
          <a:scene3d>
            <a:camera prst="perspectiveRight"/>
            <a:lightRig rig="threePt" dir="t"/>
          </a:scene3d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7200" b="1" i="1" dirty="0" smtClean="0">
                <a:ln/>
                <a:solidFill>
                  <a:schemeClr val="accent3"/>
                </a:solidFill>
              </a:rPr>
              <a:t>Сатурн</a:t>
            </a:r>
            <a:endParaRPr lang="ru-RU" sz="7200" b="1" i="1" dirty="0">
              <a:ln/>
              <a:solidFill>
                <a:schemeClr val="accent3"/>
              </a:solidFill>
            </a:endParaRPr>
          </a:p>
        </p:txBody>
      </p:sp>
      <p:pic>
        <p:nvPicPr>
          <p:cNvPr id="8196" name="Picture 4" descr="http://www.krasfun.ru/images/2011/5/92703_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4804" r="6904" b="4804"/>
          <a:stretch/>
        </p:blipFill>
        <p:spPr bwMode="auto">
          <a:xfrm>
            <a:off x="-83165" y="1095117"/>
            <a:ext cx="4680520" cy="46677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1550992"/>
            <a:ext cx="4211959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Сатурн - шоста планета від Сонця і друга за розмірами планета в Сонячній системі після Юпітера. Сатурн, а також Юпітер, Уран і Нептун, класифікуються як газові гіганти. Сатурн названий на честь римського бога землеробства. </a:t>
            </a:r>
          </a:p>
          <a:p>
            <a:pPr algn="ctr"/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Сатурн відноситься до типу газових планет: він складається в основному з газів і не має твердої поверхні. </a:t>
            </a:r>
          </a:p>
          <a:p>
            <a:pPr algn="ctr"/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Середня відстань між Сатурном і Сонцем становить 1430 </a:t>
            </a:r>
            <a:r>
              <a:rPr lang="uk-UA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млн</a:t>
            </a: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км. Сатурн обертається навколо Сонця за 10 759 днів. </a:t>
            </a:r>
          </a:p>
          <a:p>
            <a:pPr algn="ctr"/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якості тривалості обороту Сатурна навколо осі прийнята величина 10:00, 34 хвилини і 13 секунд.</a:t>
            </a:r>
            <a:endParaRPr lang="uk-UA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151" y="57771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hlinkClick r:id="rId5" action="ppaction://hlinksldjump"/>
              </a:rPr>
              <a:t>Сатурн - найцікавіше про цю планету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37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raumfahrer.net/news/images/pulsar-disk-g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89" y="2502"/>
            <a:ext cx="9204189" cy="685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066488">
            <a:off x="186265" y="-17818"/>
            <a:ext cx="9461052" cy="1200329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uk-UA" sz="7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Уран, Нептун, Плутон</a:t>
            </a:r>
            <a:endParaRPr lang="ru-RU" sz="7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79687"/>
            <a:ext cx="29340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Уран - сьома за віддаленості від Сонця, третя по діаметру і четверта за масою планета Сонячної системи. Була відкрита в 1781 році англійським астрономом Вільямом </a:t>
            </a:r>
            <a:r>
              <a:rPr lang="uk-UA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Гершелем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названа на честь грецького бога неба Урана, батька </a:t>
            </a:r>
            <a:r>
              <a:rPr lang="uk-UA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Кроноса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(у римській міфології Сатурна) і, відповідно, діда Зевса.</a:t>
            </a:r>
          </a:p>
          <a:p>
            <a:pPr algn="ctr"/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Відстань від Сонця – 2870 млн. км.</a:t>
            </a:r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pic>
        <p:nvPicPr>
          <p:cNvPr id="9224" name="Picture 8" descr="http://pochit.ru/pars_docs/refs/98/97916/97916_html_m19f898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r="9932" b="5301"/>
          <a:stretch/>
        </p:blipFill>
        <p:spPr bwMode="auto">
          <a:xfrm>
            <a:off x="309086" y="0"/>
            <a:ext cx="1915886" cy="18942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nocleansinging.com/wp-content/uploads/2012/10/Neptun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68" r="2689" b="2615"/>
          <a:stretch/>
        </p:blipFill>
        <p:spPr bwMode="auto">
          <a:xfrm>
            <a:off x="3443264" y="773073"/>
            <a:ext cx="1866709" cy="18596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4504" y="2459081"/>
            <a:ext cx="3074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Нептун - восьма і сама далека планета Сонячної системи. Нептун також є четвертою по діаметру і третій за масою планетою. Маса Нептуна в 17,2 рази, а діаметр екватора в 3,9 рази більше таких у Землі. Планета була названа на честь римського бога морів.</a:t>
            </a:r>
          </a:p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Відстань від Сонця – 4497 млн. км.</a:t>
            </a:r>
          </a:p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Обертається навколо Сонця за 165 земних років.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28" name="Picture 12" descr="http://flot2017.com/img_upload/pics/b/4/5/455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8852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49120" y="2842348"/>
            <a:ext cx="2943188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Плутон – 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дев’ята й остання планета, яка знаходиться на краю Сонячної  системи. Цю планету названо на честь римського бога підземного світу смерті.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Відстань від Сонця – 6000 млн. км. Навколо Сонця обертається майже за 250 земних років.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Плутон має супутник  - </a:t>
            </a:r>
            <a:r>
              <a:rPr lang="uk-UA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Харон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0583" y="6258668"/>
            <a:ext cx="3163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hlinkClick r:id="rId7" action="ppaction://hlinksldjump"/>
              </a:rPr>
              <a:t>Детальніше про планету Плутон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62986" y="6397167"/>
            <a:ext cx="3392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7" action="ppaction://hlinksldjump"/>
              </a:rPr>
              <a:t>Цікаві факти про планету Нептун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258668"/>
            <a:ext cx="2721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hlinkClick r:id="rId7" action="ppaction://hlinksldjump"/>
              </a:rPr>
              <a:t>Доповнення про планету Уран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20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6" name="Picture 12" descr="http://tapisarevskaya.rusedu.net/gallery/1415/moi_dann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27584" y="170080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Презентацію</a:t>
            </a:r>
            <a:r>
              <a:rPr lang="uk-UA" sz="3200" b="1" i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підготувала </a:t>
            </a:r>
          </a:p>
          <a:p>
            <a:r>
              <a:rPr lang="uk-UA" sz="3200" b="1" i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Учениця 10-А класу   </a:t>
            </a:r>
          </a:p>
          <a:p>
            <a:r>
              <a:rPr lang="uk-UA" sz="3200" b="1" i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КЗШ №117</a:t>
            </a:r>
          </a:p>
          <a:p>
            <a:r>
              <a:rPr lang="uk-UA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Лаба </a:t>
            </a:r>
            <a:r>
              <a:rPr lang="uk-UA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Мадіна</a:t>
            </a:r>
            <a:endParaRPr lang="uk-UA" sz="3200" b="1" i="1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r>
              <a:rPr lang="uk-UA" sz="3200" b="1" i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Учитель: Хрущ Олександра Михайлівна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1026" name="Picture 2" descr="http://cs606027.vk.me/v606027733/35e5/9RWwtEZAoW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1" r="21499" b="50000"/>
          <a:stretch/>
        </p:blipFill>
        <p:spPr bwMode="auto">
          <a:xfrm>
            <a:off x="6804248" y="620688"/>
            <a:ext cx="1800200" cy="300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wallon.ru/_ph/13/2/463234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886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uk-UA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онячна система складається власне з Сонця, а також планет, з їх супутниками, комет, астероїдів, пилу, газу і дрібних частинок.</a:t>
            </a:r>
            <a:endParaRPr lang="uk-UA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http://www.anywalls.com/download.php?file=201211/640x480/anywalls.com-54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9" y="1129490"/>
            <a:ext cx="2015961" cy="1584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24736"/>
            <a:ext cx="2485228" cy="18639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4" name="Picture 10" descr="http://ijcosmos.ucoz.ru/_ph/1/2/694418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78" y="2632015"/>
            <a:ext cx="2162044" cy="1593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vologda-portal.ru/upload/iblock/7f1/kome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96675"/>
            <a:ext cx="2097816" cy="15722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082.radikal.ru/1004/44/925666294ef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56591"/>
            <a:ext cx="2126992" cy="1707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6079297"/>
            <a:ext cx="1973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8" action="ppaction://hlinksldjump"/>
              </a:rPr>
              <a:t>Сонячна </a:t>
            </a:r>
            <a:r>
              <a:rPr lang="uk-UA" dirty="0" err="1" smtClean="0">
                <a:hlinkClick r:id="rId8" action="ppaction://hlinksldjump"/>
              </a:rPr>
              <a:t>систиема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83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ahooeu.ru/uploads/posts/2012-09/1347480054_193501_198571086843936_6089337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 bwMode="auto">
          <a:xfrm>
            <a:off x="0" y="0"/>
            <a:ext cx="9179435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332656"/>
            <a:ext cx="684076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ross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3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астрономії ми враховуємо 10 небесних тіл. Це Сонце, Місяць і 9 планет: Меркурій, Венера, Земля, Марс, Юпітер, Сатурн, Уран, Нептун і Плутон. Вони символізують динаміку сил в житті людини.</a:t>
            </a:r>
            <a:endParaRPr lang="uk-UA" sz="23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6" name="Picture 8" descr="http://satrajit.blog.com/files/2010/08/m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39" y="2577569"/>
            <a:ext cx="1345163" cy="1092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745" y="3473827"/>
            <a:ext cx="120898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Меркурій</a:t>
            </a:r>
            <a:r>
              <a:rPr lang="uk-UA" b="1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8" name="Picture 10" descr="http://cs307303.userapi.com/v307303897/4bbb/WVDRaK6JUc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90" y="2628796"/>
            <a:ext cx="1224136" cy="1092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75739" y="3503321"/>
            <a:ext cx="909223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Венера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62" name="Picture 14" descr="http://f1.live4fun.ru/pictures/img_4733474_49_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34">
            <a:off x="2797213" y="2695619"/>
            <a:ext cx="1345163" cy="1116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17084" y="3555800"/>
            <a:ext cx="72006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Марс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64" name="Picture 16" descr="http://gallery.icf.org.ru/d/19470-2/aa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010">
            <a:off x="3845851" y="2787267"/>
            <a:ext cx="1345163" cy="1092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3427">
            <a:off x="4012518" y="3729159"/>
            <a:ext cx="90293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Юпітер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66" name="Picture 18" descr="http://i.enc-dic.com/dic/colier/images/0586_00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/>
          <a:stretch/>
        </p:blipFill>
        <p:spPr bwMode="auto">
          <a:xfrm rot="456619">
            <a:off x="5025167" y="2926755"/>
            <a:ext cx="1345163" cy="11531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393408">
            <a:off x="5250476" y="3862249"/>
            <a:ext cx="86837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Сатурн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68" name="Picture 20" descr="http://static.intellego.fr/uploads/1/1/1163/media/Photos%20Geol/Neptune%20par%20Voyager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744">
            <a:off x="6239166" y="3044687"/>
            <a:ext cx="1208985" cy="1113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425828">
            <a:off x="6301813" y="3995826"/>
            <a:ext cx="66697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Уран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70" name="Picture 22" descr="http://img0.liveinternet.ru/images/attach/c/3/83/440/83440944_large_1310460557_neptun_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237">
            <a:off x="7108508" y="3215580"/>
            <a:ext cx="1233925" cy="11964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687143">
            <a:off x="7251622" y="4184238"/>
            <a:ext cx="94769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Нептун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72" name="Picture 24" descr="http://www.ussurbator.ru/sites/default/files/news/01.03.2012_-_1102/plut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347">
            <a:off x="7948369" y="3487701"/>
            <a:ext cx="1300991" cy="10720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739900">
            <a:off x="8052370" y="4363242"/>
            <a:ext cx="89928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Плутон</a:t>
            </a:r>
          </a:p>
        </p:txBody>
      </p:sp>
      <p:pic>
        <p:nvPicPr>
          <p:cNvPr id="2074" name="Picture 26" descr="http://dreamworlds.ru/uploads/posts/2010-03/1269687890_solnc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19" y="3938063"/>
            <a:ext cx="3077823" cy="26875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870433" y="6333765"/>
            <a:ext cx="1832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Сонце</a:t>
            </a:r>
          </a:p>
        </p:txBody>
      </p:sp>
      <p:pic>
        <p:nvPicPr>
          <p:cNvPr id="27" name="Picture 4" descr="http://dok.opredelim.com/pars_docs/refs/28/27280/img1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t="10952" r="20223" b="4477"/>
          <a:stretch/>
        </p:blipFill>
        <p:spPr bwMode="auto">
          <a:xfrm>
            <a:off x="2024857" y="2710769"/>
            <a:ext cx="944220" cy="972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61663" y="3568731"/>
            <a:ext cx="81137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Земля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56678" y="6149099"/>
            <a:ext cx="2127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hlinkClick r:id="rId14" action="ppaction://hlinksldjump"/>
              </a:rPr>
              <a:t>Сонячна система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88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1.liveinternet.ru/images/attach/c/1/50/820/50820175_1257503194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" b="2281"/>
          <a:stretch/>
        </p:blipFill>
        <p:spPr bwMode="auto">
          <a:xfrm>
            <a:off x="-6761" y="-41438"/>
            <a:ext cx="9144000" cy="70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s2.blomedia.pl/gadzetomania.pl/images/2011/06/article-2003824-006ED8C000000258-933_634x565-616x5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s2.blomedia.pl/gadzetomania.pl/images/2011/06/article-2003824-006ED8C000000258-933_634x565-616x5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84784"/>
            <a:ext cx="4301866" cy="4320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0036" y="160338"/>
            <a:ext cx="3150542" cy="144655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88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Сонце</a:t>
            </a:r>
            <a:endParaRPr lang="ru-RU" sz="88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2240" y="1607172"/>
            <a:ext cx="41657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Сонце - єдина зірка Сонячної системи. Навколо Сонця обертаються інші об'єкти цієї системи: планети і їхні супутники, карликові планети і їхні супутники, астероїди, комети і космічний пил. Маса Сонця становить 99,866% від сумарної маси всієї Сонячної системи. Сонячне випромінювання підтримує життя на Землі. </a:t>
            </a:r>
          </a:p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Сонце - магнітоактивна зірка. Вона володіє сильним магнітним полем, напруженість якого змінюється з часом і яке змінює напрямок приблизно кожні 11 років, під час сонячного максимуму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318" y="58083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hlinkClick r:id="rId5"/>
              </a:rPr>
              <a:t>Детальніше про Сонце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3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2.macdesktops.com/images/832x624/NasaN63A832x6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/>
          <a:stretch/>
        </p:blipFill>
        <p:spPr bwMode="auto">
          <a:xfrm>
            <a:off x="-33966" y="0"/>
            <a:ext cx="9286485" cy="685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allpapersmania.ro/wallpapers/solar_passage-852x4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r="20719" b="10680"/>
          <a:stretch/>
        </p:blipFill>
        <p:spPr bwMode="auto">
          <a:xfrm>
            <a:off x="21839" y="1556792"/>
            <a:ext cx="4587437" cy="40837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31198" y="188640"/>
            <a:ext cx="4023858" cy="1200329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72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Меркурій</a:t>
            </a:r>
            <a:endParaRPr lang="ru-RU" sz="72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196752"/>
            <a:ext cx="4195690" cy="4524315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uk-UA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Меркурій - найближча до Сонця планета Сонячної системи, що обертається навколо Сонця за 88 земних діб. Тривалість одних зоряної доби на Меркурії складає 58,65 земних, а сонячних - 176 земних. Планета названа на честь давньоримського бога торгівлі Меркурія, аналога грецького Гермеса і </a:t>
            </a:r>
            <a:r>
              <a:rPr lang="uk-UA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вавілонського</a:t>
            </a:r>
            <a:r>
              <a:rPr lang="uk-UA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</a:t>
            </a:r>
            <a:r>
              <a:rPr lang="uk-UA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>
              <a:buClr>
                <a:srgbClr val="002060"/>
              </a:buClr>
            </a:pPr>
            <a:r>
              <a:rPr lang="uk-UA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Меркурій можна назвати кам'яною пустелею, яка вкрита кратерами на зразок нашого Місяця. </a:t>
            </a:r>
            <a:endParaRPr lang="uk-UA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Clr>
                <a:srgbClr val="002060"/>
              </a:buClr>
            </a:pPr>
            <a:r>
              <a:rPr lang="uk-UA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Меркурій світиться відбитим сонячним світлом і здається нам яскравою зіркою.  </a:t>
            </a:r>
            <a:endParaRPr lang="uk-UA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rId5" action="ppaction://hlinksldjump" tooltip="Детальніше про Меркурій "/>
          </p:cNvPr>
          <p:cNvSpPr/>
          <p:nvPr/>
        </p:nvSpPr>
        <p:spPr>
          <a:xfrm>
            <a:off x="355668" y="5877272"/>
            <a:ext cx="2920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hlinkClick r:id="rId5" action="ppaction://hlinksldjump" tooltip="Доповнення про Меркурій "/>
              </a:rPr>
              <a:t>Детальніше про  Меркурій 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.kanobu.ru/ugc/e936ff3f-4f4c-4215-815e-37c8685152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1"/>
          <a:stretch/>
        </p:blipFill>
        <p:spPr bwMode="auto">
          <a:xfrm>
            <a:off x="1690" y="0"/>
            <a:ext cx="91423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3122" y="0"/>
            <a:ext cx="4059446" cy="1200329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uk-UA" sz="7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Венера</a:t>
            </a:r>
            <a:endParaRPr lang="ru-RU" sz="40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100" name="Picture 4" descr="http://900igr.net/datai/kosmos-gorod-transport/Kosmos-Planety-2.files/0012-011-Vener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5854" r="14343" b="4861"/>
          <a:stretch/>
        </p:blipFill>
        <p:spPr bwMode="auto">
          <a:xfrm>
            <a:off x="1690" y="1491014"/>
            <a:ext cx="4540686" cy="434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5" y="1225689"/>
            <a:ext cx="47160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Венера - друга внутрішня планета Сонячної системи з періодом обертання в 224,7 земних діб. Планета отримала свою назву на честь Венери, богині любові з римського пантеону.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Венера - третій за яскравістю об'єкт на небі Землі після Сонця і Місяця.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Венера класифікується як </a:t>
            </a:r>
            <a:r>
              <a:rPr lang="uk-UA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землеподібну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планета, і іноді її називають «сестрою Землі», тому що обидві планети схожі розмірами, силою тяжіння і складом. Однак умови на двох планетах дуже різняться.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Венера обертається навколо своєї осі зі сходу на захід, тобто в напрямку, протилежному напрямку обертання більшості планет. Один оборот навколо осі займає 243 земних діб.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836848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hlinkClick r:id="rId5" action="ppaction://hlinksldjump"/>
              </a:rPr>
              <a:t>Детальніше про Венеру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30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080.radikal.ru/1004/f5/616740cdcb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ok.opredelim.com/pars_docs/refs/28/27280/img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t="10952" r="20223" b="4477"/>
          <a:stretch/>
        </p:blipFill>
        <p:spPr bwMode="auto">
          <a:xfrm>
            <a:off x="1" y="1462765"/>
            <a:ext cx="4355976" cy="44865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9296" y="29687"/>
            <a:ext cx="2885405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none">
            <a:spAutoFit/>
          </a:bodyPr>
          <a:lstStyle/>
          <a:p>
            <a:r>
              <a:rPr lang="uk-UA" sz="7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Земля</a:t>
            </a:r>
            <a:endParaRPr lang="ru-RU" sz="7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230016"/>
            <a:ext cx="47880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 – третя від Сонця планета Сонячної системи , найбільша по діаметру , масі і щільності серед планет земної групи.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Наукові дані вказують на те , що Земля утворилася з Сонячної туманності близько 4540000000 років тому , і незабаром після цього придбала свій єдиний природний супутник - Місяць.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 обертається навколо Сонця і робить навколо нього повний оборот приблизно за 365 днів .</a:t>
            </a:r>
          </a:p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Місяць - початку своє звернення на орбіті навколо Землі приблизно 4,53 мільярда років тому , що стабілізувало осьової нахил планети і є причиною припливів , які уповільнюють обертання Землі . Деякі теорії вважають , що падіння астероїдів приводили до істотних змін в навколишньому середовищі і поверхні Землі , зокрема , масові вимирання різних видів живих істот.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9163" y="6119621"/>
            <a:ext cx="195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5" action="ppaction://hlinksldjump" tooltip="Цікаве про Землю"/>
              </a:rPr>
              <a:t>Цікаве про Землю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09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img01.chitalnya.ru/upload2/155/390953582245856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1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leveninhetheelal.nl/inzendingen/leveninheelal/kern/plaatjesplaneten/ma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t="5836" r="20722" b="2882"/>
          <a:stretch/>
        </p:blipFill>
        <p:spPr bwMode="auto">
          <a:xfrm>
            <a:off x="88043" y="1772816"/>
            <a:ext cx="4203948" cy="41177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2110" y="279895"/>
            <a:ext cx="2688042" cy="120032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72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Марс</a:t>
            </a:r>
            <a:endParaRPr lang="ru-RU" sz="36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569523"/>
            <a:ext cx="5004048" cy="48013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b="1" dirty="0">
                <a:ln/>
                <a:solidFill>
                  <a:schemeClr val="accent3"/>
                </a:solidFill>
              </a:rPr>
              <a:t>Марс - четверта за віддаленості від Сонця і сьома ( передостання ) за розмірами планета Сонячної системи; маса планети складає 10,7 % маси Землі. Названа на честь Марса - давньоримського бога війни , відповідного давньогрецького Аресу . Іноді Марс називають « червоною планетою » через червонуватого відтінку поверхні , У Марса є два природних супутника - Фобос і </a:t>
            </a:r>
            <a:r>
              <a:rPr lang="uk-UA" b="1" dirty="0" err="1">
                <a:ln/>
                <a:solidFill>
                  <a:schemeClr val="accent3"/>
                </a:solidFill>
              </a:rPr>
              <a:t>Деймос</a:t>
            </a:r>
            <a:r>
              <a:rPr lang="uk-UA" b="1" dirty="0">
                <a:ln/>
                <a:solidFill>
                  <a:schemeClr val="accent3"/>
                </a:solidFill>
              </a:rPr>
              <a:t> (у перекладі з давньогрецької - «страх» і « жах» - імена двох синів Ареса , що супроводжували його в бою ) , які відносно малі ( Фобос - 26x21 км , </a:t>
            </a:r>
            <a:r>
              <a:rPr lang="uk-UA" b="1" dirty="0" err="1">
                <a:ln/>
                <a:solidFill>
                  <a:schemeClr val="accent3"/>
                </a:solidFill>
              </a:rPr>
              <a:t>Деймос</a:t>
            </a:r>
            <a:r>
              <a:rPr lang="uk-UA" b="1" dirty="0">
                <a:ln/>
                <a:solidFill>
                  <a:schemeClr val="accent3"/>
                </a:solidFill>
              </a:rPr>
              <a:t> - 13 км в поперечнику ) і мають неправильну форму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pPr algn="ctr"/>
            <a:r>
              <a:rPr lang="uk-UA" b="1" dirty="0" smtClean="0">
                <a:ln/>
                <a:solidFill>
                  <a:schemeClr val="accent3"/>
                </a:solidFill>
              </a:rPr>
              <a:t>Відстань між Марсом та Сонцем – 227,9  млн. км.</a:t>
            </a:r>
          </a:p>
          <a:p>
            <a:pPr algn="ctr"/>
            <a:r>
              <a:rPr lang="uk-UA" b="1" dirty="0" smtClean="0">
                <a:ln/>
                <a:solidFill>
                  <a:schemeClr val="accent3"/>
                </a:solidFill>
              </a:rPr>
              <a:t>Марс обертається навколо Сонця за 687 діб.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4638" y="6019105"/>
            <a:ext cx="182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5" action="ppaction://hlinksldjump"/>
              </a:rPr>
              <a:t>Цікаве про Марс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805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trinixy.ru/pics5/20121025/nasa_images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36589" y="164539"/>
            <a:ext cx="3470822" cy="1200329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Юпітер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2" name="Picture 4" descr="http://media0.musicplayon.net/media2/329385/772209-screensho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r="21185"/>
          <a:stretch/>
        </p:blipFill>
        <p:spPr bwMode="auto">
          <a:xfrm>
            <a:off x="196978" y="1520258"/>
            <a:ext cx="4375022" cy="41490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1628800"/>
            <a:ext cx="34563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Юпітер - п'ята планета від Сонця, найбільша в Сонячній системі. Поряд з Сатурном, Ураном і Нептуном Юпітер класифікується як газовий гігант. 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Юпітер має, принаймні, 67 супутників, найбільші з яких -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Іо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Європа,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Ганімед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Каллісто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були відкриті Галілео Галілеєм в 1610 році.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Діаметр Юпітера в 11 разів перевищує діаметр Землі. 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 відстань до Сонця – 778 млн. км.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Юпітер обертається навколо Сонця майже  за 12 земних років.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2664" y="6040078"/>
            <a:ext cx="100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5" action="ppaction://hlinksldjump"/>
              </a:rPr>
              <a:t>Додаток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81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1036</Words>
  <Application>Microsoft Office PowerPoint</Application>
  <PresentationFormat>Экран (4:3)</PresentationFormat>
  <Paragraphs>91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23</cp:revision>
  <dcterms:created xsi:type="dcterms:W3CDTF">2014-03-31T15:56:33Z</dcterms:created>
  <dcterms:modified xsi:type="dcterms:W3CDTF">2014-03-31T20:11:44Z</dcterms:modified>
</cp:coreProperties>
</file>