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ce_The_burning_sun_03652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0"/>
            <a:ext cx="111443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1928802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Будова </a:t>
            </a:r>
            <a:r>
              <a:rPr lang="ru-RU" sz="5400" b="1" dirty="0" err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Сонця</a:t>
            </a:r>
            <a:r>
              <a:rPr lang="ru-RU" sz="54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5400" b="1" dirty="0" err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джерела</a:t>
            </a:r>
            <a:r>
              <a:rPr lang="ru-RU" sz="54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його </a:t>
            </a:r>
            <a:r>
              <a:rPr lang="ru-RU" sz="5400" b="1" dirty="0" err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енерг</a:t>
            </a:r>
            <a:r>
              <a:rPr lang="uk-UA" sz="5400" b="1" dirty="0" err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ії</a:t>
            </a:r>
            <a:endParaRPr lang="ru-RU" sz="54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4857760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Виконала </a:t>
            </a:r>
            <a:b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учениця 11-В класу</a:t>
            </a:r>
            <a:b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000" b="1" i="1" dirty="0" err="1" smtClean="0">
                <a:solidFill>
                  <a:schemeClr val="bg2">
                    <a:lumMod val="10000"/>
                  </a:schemeClr>
                </a:solidFill>
              </a:rPr>
              <a:t>Заровна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 Тетяна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_imen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6" y="0"/>
            <a:ext cx="91763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00240"/>
            <a:ext cx="4000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У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фотосфері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виявляється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помітна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активність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в першу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чергу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формі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темних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областей, так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званих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сонячних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плям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endParaRPr lang="ru-RU" sz="2800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http://spaceview.ru/wp-content/uploads/2012/05/%D1%87%D0%B5%D1%80%D0%BD%D1%8B%D0%B5-%D0%BF%D1%8F%D1%82%D0%BD%D0%B0-%D1%81%D0%BE%D0%BB%D0%BD%D1%86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286280" cy="30289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Зовнішній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шар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Сонця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складається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з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фотосфери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хромосфери.Фотосфера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є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видимою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поверхнею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Сонця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має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товщину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приблизно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500 км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температуру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близько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6000°К. </a:t>
            </a:r>
            <a:endParaRPr lang="ru-RU" sz="2800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Над фотосферою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знаходиться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хромосфера, в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якій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температура доходить до 10000°К.  Вона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спостерігається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вигляді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яскравого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рожевого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кільця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навколо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Сонця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під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час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повних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сонячних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затемнень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8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3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І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нарешті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, хромосфера переходить в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верхню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частину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Сонця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- корону.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Поблизу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хромосфера нестерпимо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яскрава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нерівномірна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, в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міжпланетному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просторі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вона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виглядає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блідішою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 Температура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корони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дуже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висока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мільйони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градусів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28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http://znayka.org.ua/uploads/6fd0644155/7c568226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71480"/>
            <a:ext cx="2857500" cy="2143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857628"/>
            <a:ext cx="5500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Найвіддаленіші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частини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корони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не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утримуються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сонячним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тяжінням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тому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речовина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корони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безперервно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витікає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міжпланетний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простір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формуючи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явище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сонячного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</a:rPr>
              <a:t>вітру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8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http://www.topauthor.ru/uploads/2013-06/original/f64f7720f2cdf9fb8c5a0a51df8c1b8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285872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40000" contrast="30000"/>
          </a:blip>
          <a:srcRect/>
          <a:stretch>
            <a:fillRect/>
          </a:stretch>
        </p:blipFill>
        <p:spPr bwMode="auto">
          <a:xfrm>
            <a:off x="1428728" y="500042"/>
            <a:ext cx="61055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357826"/>
            <a:ext cx="6407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Т</a:t>
            </a:r>
            <a:r>
              <a:rPr lang="uk-UA" sz="2800" b="1" i="1" dirty="0" err="1" smtClean="0">
                <a:solidFill>
                  <a:schemeClr val="tx2">
                    <a:lumMod val="10000"/>
                  </a:schemeClr>
                </a:solidFill>
              </a:rPr>
              <a:t>емпература</a:t>
            </a:r>
            <a:r>
              <a:rPr lang="uk-UA" sz="28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2">
                    <a:lumMod val="10000"/>
                  </a:schemeClr>
                </a:solidFill>
              </a:rPr>
              <a:t>на різних ділянках сонця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останні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150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висловлено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багато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гіпотез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природи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джерел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енергії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Сонця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зір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Зрештою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з’ясовано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реальне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такі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джерела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гравітаційне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стискання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термоядерний</a:t>
            </a:r>
            <a:r>
              <a:rPr lang="ru-RU" sz="2800" i="1" dirty="0" smtClean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синтез.</a:t>
            </a:r>
            <a:endParaRPr lang="ru-RU" sz="2800" i="1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64331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1030" name="Picture 6" descr="http://newsps.ru/wp-content/uploads/2013/05/s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22283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stradamustoday.org/uploads/posts/imag2/solnce-v-dev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314324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Дя</a:t>
            </a: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кую за увагу!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30">
      <a:dk1>
        <a:srgbClr val="B06602"/>
      </a:dk1>
      <a:lt1>
        <a:sysClr val="window" lastClr="FFFFFF"/>
      </a:lt1>
      <a:dk2>
        <a:srgbClr val="FEE7C9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121</TotalTime>
  <Words>165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AMD55</cp:lastModifiedBy>
  <cp:revision>15</cp:revision>
  <dcterms:created xsi:type="dcterms:W3CDTF">2014-02-23T16:56:58Z</dcterms:created>
  <dcterms:modified xsi:type="dcterms:W3CDTF">2014-04-14T20:32:40Z</dcterms:modified>
</cp:coreProperties>
</file>