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B9D08A9-A133-4B1D-ABB1-4CFD3E18F4EE}" type="datetimeFigureOut">
              <a:rPr lang="ru-RU" smtClean="0"/>
              <a:t>26.09.2010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73A3998-0BE5-4929-802A-5EC81DBF31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08A9-A133-4B1D-ABB1-4CFD3E18F4EE}" type="datetimeFigureOut">
              <a:rPr lang="ru-RU" smtClean="0"/>
              <a:t>26.09.2010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A3998-0BE5-4929-802A-5EC81DBF31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08A9-A133-4B1D-ABB1-4CFD3E18F4EE}" type="datetimeFigureOut">
              <a:rPr lang="ru-RU" smtClean="0"/>
              <a:t>26.09.2010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A3998-0BE5-4929-802A-5EC81DBF31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B9D08A9-A133-4B1D-ABB1-4CFD3E18F4EE}" type="datetimeFigureOut">
              <a:rPr lang="ru-RU" smtClean="0"/>
              <a:t>26.09.2010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A3998-0BE5-4929-802A-5EC81DBF31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B9D08A9-A133-4B1D-ABB1-4CFD3E18F4EE}" type="datetimeFigureOut">
              <a:rPr lang="ru-RU" smtClean="0"/>
              <a:t>26.09.2010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73A3998-0BE5-4929-802A-5EC81DBF31E5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B9D08A9-A133-4B1D-ABB1-4CFD3E18F4EE}" type="datetimeFigureOut">
              <a:rPr lang="ru-RU" smtClean="0"/>
              <a:t>26.09.2010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73A3998-0BE5-4929-802A-5EC81DBF31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B9D08A9-A133-4B1D-ABB1-4CFD3E18F4EE}" type="datetimeFigureOut">
              <a:rPr lang="ru-RU" smtClean="0"/>
              <a:t>26.09.2010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73A3998-0BE5-4929-802A-5EC81DBF31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08A9-A133-4B1D-ABB1-4CFD3E18F4EE}" type="datetimeFigureOut">
              <a:rPr lang="ru-RU" smtClean="0"/>
              <a:t>26.09.2010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A3998-0BE5-4929-802A-5EC81DBF31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B9D08A9-A133-4B1D-ABB1-4CFD3E18F4EE}" type="datetimeFigureOut">
              <a:rPr lang="ru-RU" smtClean="0"/>
              <a:t>26.09.2010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73A3998-0BE5-4929-802A-5EC81DBF31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B9D08A9-A133-4B1D-ABB1-4CFD3E18F4EE}" type="datetimeFigureOut">
              <a:rPr lang="ru-RU" smtClean="0"/>
              <a:t>26.09.2010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73A3998-0BE5-4929-802A-5EC81DBF31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B9D08A9-A133-4B1D-ABB1-4CFD3E18F4EE}" type="datetimeFigureOut">
              <a:rPr lang="ru-RU" smtClean="0"/>
              <a:t>26.09.2010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73A3998-0BE5-4929-802A-5EC81DBF31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B9D08A9-A133-4B1D-ABB1-4CFD3E18F4EE}" type="datetimeFigureOut">
              <a:rPr lang="ru-RU" smtClean="0"/>
              <a:t>26.09.2010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73A3998-0BE5-4929-802A-5EC81DBF31E5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541304" y="4143380"/>
            <a:ext cx="2602696" cy="785818"/>
          </a:xfrm>
        </p:spPr>
        <p:txBody>
          <a:bodyPr>
            <a:normAutofit fontScale="62500" lnSpcReduction="20000"/>
          </a:bodyPr>
          <a:lstStyle/>
          <a:p>
            <a:r>
              <a:rPr lang="uk-UA" dirty="0" smtClean="0"/>
              <a:t>Учениці 11-Б класу </a:t>
            </a:r>
          </a:p>
          <a:p>
            <a:r>
              <a:rPr lang="uk-UA" dirty="0" err="1" smtClean="0"/>
              <a:t>Мададзе</a:t>
            </a:r>
            <a:r>
              <a:rPr lang="uk-UA" dirty="0" smtClean="0"/>
              <a:t> </a:t>
            </a:r>
            <a:r>
              <a:rPr lang="uk-UA" dirty="0" err="1" smtClean="0"/>
              <a:t>Тамріко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0"/>
            <a:ext cx="750099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Презентація з астрономії</a:t>
            </a:r>
          </a:p>
          <a:p>
            <a:pPr algn="ctr"/>
            <a:r>
              <a:rPr lang="uk-UA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Сузір</a:t>
            </a:r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`</a:t>
            </a:r>
            <a:r>
              <a:rPr lang="uk-UA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я </a:t>
            </a:r>
            <a:r>
              <a:rPr lang="uk-UA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“Велика</a:t>
            </a:r>
            <a:r>
              <a:rPr lang="uk-UA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uk-UA" sz="54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</a:t>
            </a:r>
            <a:r>
              <a:rPr lang="uk-UA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едмедиця”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643314"/>
            <a:ext cx="4088011" cy="2847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85728"/>
            <a:ext cx="7174728" cy="1603395"/>
          </a:xfrm>
        </p:spPr>
        <p:txBody>
          <a:bodyPr/>
          <a:lstStyle/>
          <a:p>
            <a:r>
              <a:rPr lang="uk-UA" dirty="0" smtClean="0"/>
              <a:t>Велика Ведмедиця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2250280"/>
            <a:ext cx="8103422" cy="2250290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/>
              <a:t>Велика </a:t>
            </a:r>
            <a:r>
              <a:rPr lang="ru-RU" sz="2400" b="1" dirty="0" err="1" smtClean="0"/>
              <a:t>Ведмедиця</a:t>
            </a:r>
            <a:r>
              <a:rPr lang="ru-RU" sz="2400" b="1" dirty="0" smtClean="0"/>
              <a:t>- </a:t>
            </a:r>
            <a:r>
              <a:rPr lang="ru-RU" sz="2400" dirty="0" err="1" smtClean="0"/>
              <a:t>сузір</a:t>
            </a:r>
            <a:r>
              <a:rPr lang="en-US" sz="2400" dirty="0" smtClean="0"/>
              <a:t>`</a:t>
            </a:r>
            <a:r>
              <a:rPr lang="ru-RU" sz="2400" dirty="0" smtClean="0"/>
              <a:t>я </a:t>
            </a:r>
            <a:r>
              <a:rPr lang="ru-RU" sz="2400" dirty="0" err="1" smtClean="0"/>
              <a:t>північної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небесної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півкулі</a:t>
            </a:r>
            <a:r>
              <a:rPr lang="ru-RU" sz="2400" dirty="0" smtClean="0"/>
              <a:t>, </a:t>
            </a:r>
            <a:r>
              <a:rPr lang="ru-RU" sz="2400" dirty="0" err="1" smtClean="0"/>
              <a:t>складається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семи великих </a:t>
            </a:r>
            <a:r>
              <a:rPr lang="ru-RU" sz="2400" dirty="0" err="1" smtClean="0"/>
              <a:t>зірок</a:t>
            </a:r>
            <a:r>
              <a:rPr lang="ru-RU" sz="2400" dirty="0" smtClean="0"/>
              <a:t>(Великий </a:t>
            </a:r>
            <a:r>
              <a:rPr lang="ru-RU" sz="2400" dirty="0" err="1" smtClean="0"/>
              <a:t>Віз</a:t>
            </a:r>
            <a:r>
              <a:rPr lang="ru-RU" sz="2400" dirty="0" smtClean="0"/>
              <a:t>) та 80 </a:t>
            </a:r>
            <a:r>
              <a:rPr lang="ru-RU" sz="2400" dirty="0" err="1" smtClean="0"/>
              <a:t>малих.Сім</a:t>
            </a:r>
            <a:r>
              <a:rPr lang="ru-RU" sz="2400" dirty="0" smtClean="0"/>
              <a:t> </a:t>
            </a:r>
            <a:r>
              <a:rPr lang="ru-RU" sz="2400" dirty="0" smtClean="0"/>
              <a:t>великих </a:t>
            </a:r>
            <a:r>
              <a:rPr lang="ru-RU" sz="2400" dirty="0" err="1" smtClean="0"/>
              <a:t>зірок</a:t>
            </a:r>
            <a:r>
              <a:rPr lang="ru-RU" sz="2400" dirty="0" smtClean="0"/>
              <a:t> </a:t>
            </a:r>
            <a:r>
              <a:rPr lang="ru-RU" sz="2400" dirty="0" err="1" smtClean="0"/>
              <a:t>Великої</a:t>
            </a:r>
            <a:r>
              <a:rPr lang="ru-RU" sz="2400" dirty="0" smtClean="0"/>
              <a:t> </a:t>
            </a:r>
            <a:r>
              <a:rPr lang="ru-RU" sz="2400" dirty="0" err="1" smtClean="0"/>
              <a:t>Ведмедиці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утворюють</a:t>
            </a:r>
            <a:r>
              <a:rPr lang="ru-RU" sz="2400" dirty="0" smtClean="0"/>
              <a:t> </a:t>
            </a:r>
            <a:r>
              <a:rPr lang="ru-RU" sz="2400" dirty="0" err="1" smtClean="0"/>
              <a:t>окреме</a:t>
            </a:r>
            <a:r>
              <a:rPr lang="ru-RU" sz="2400" dirty="0" smtClean="0"/>
              <a:t> </a:t>
            </a:r>
            <a:r>
              <a:rPr lang="ru-RU" sz="2400" dirty="0" err="1" smtClean="0"/>
              <a:t>сузір'я</a:t>
            </a:r>
            <a:r>
              <a:rPr lang="ru-RU" sz="2400" dirty="0" smtClean="0"/>
              <a:t>, </a:t>
            </a:r>
            <a:r>
              <a:rPr lang="ru-RU" sz="2400" dirty="0" err="1" smtClean="0"/>
              <a:t>відомі</a:t>
            </a:r>
            <a:r>
              <a:rPr lang="ru-RU" sz="2400" dirty="0" smtClean="0"/>
              <a:t> </a:t>
            </a:r>
            <a:r>
              <a:rPr lang="ru-RU" sz="2400" dirty="0" err="1" smtClean="0"/>
              <a:t>під</a:t>
            </a:r>
            <a:r>
              <a:rPr lang="ru-RU" sz="2400" dirty="0" smtClean="0"/>
              <a:t> </a:t>
            </a:r>
            <a:r>
              <a:rPr lang="ru-RU" sz="2400" dirty="0" err="1" smtClean="0"/>
              <a:t>різними</a:t>
            </a:r>
            <a:r>
              <a:rPr lang="ru-RU" sz="2400" dirty="0" smtClean="0"/>
              <a:t> </a:t>
            </a:r>
            <a:r>
              <a:rPr lang="ru-RU" sz="2400" dirty="0" err="1" smtClean="0"/>
              <a:t>назвами</a:t>
            </a:r>
            <a:r>
              <a:rPr lang="ru-RU" sz="2400" dirty="0" smtClean="0"/>
              <a:t>. В </a:t>
            </a:r>
            <a:r>
              <a:rPr lang="ru-RU" sz="2400" dirty="0" err="1" smtClean="0"/>
              <a:t>Україні</a:t>
            </a:r>
            <a:r>
              <a:rPr lang="ru-RU" sz="2400" dirty="0" smtClean="0"/>
              <a:t> </a:t>
            </a:r>
            <a:r>
              <a:rPr lang="ru-RU" sz="2400" dirty="0" err="1" smtClean="0"/>
              <a:t>їх</a:t>
            </a:r>
            <a:r>
              <a:rPr lang="ru-RU" sz="2400" dirty="0" smtClean="0"/>
              <a:t> </a:t>
            </a:r>
            <a:r>
              <a:rPr lang="ru-RU" sz="2400" dirty="0" err="1" smtClean="0"/>
              <a:t>називали</a:t>
            </a:r>
            <a:r>
              <a:rPr lang="ru-RU" sz="2400" dirty="0" smtClean="0"/>
              <a:t> </a:t>
            </a:r>
            <a:r>
              <a:rPr lang="ru-RU" sz="2400" b="1" dirty="0" smtClean="0"/>
              <a:t>«Великим </a:t>
            </a:r>
            <a:r>
              <a:rPr lang="ru-RU" sz="2400" b="1" dirty="0" smtClean="0"/>
              <a:t>возом</a:t>
            </a:r>
            <a:endParaRPr lang="ru-RU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214818"/>
            <a:ext cx="3143272" cy="244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642918"/>
            <a:ext cx="8031984" cy="2536042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Сузір'я</a:t>
            </a:r>
            <a:r>
              <a:rPr lang="ru-RU" dirty="0" smtClean="0"/>
              <a:t> Велика </a:t>
            </a:r>
            <a:r>
              <a:rPr lang="ru-RU" dirty="0" err="1" smtClean="0"/>
              <a:t>Ведмедиця</a:t>
            </a:r>
            <a:r>
              <a:rPr lang="ru-RU" dirty="0" smtClean="0"/>
              <a:t> (</a:t>
            </a:r>
            <a:r>
              <a:rPr lang="ru-RU" dirty="0" err="1" smtClean="0"/>
              <a:t>латинська</a:t>
            </a:r>
            <a:r>
              <a:rPr lang="ru-RU" dirty="0" smtClean="0"/>
              <a:t> </a:t>
            </a:r>
            <a:r>
              <a:rPr lang="ru-RU" dirty="0" err="1" smtClean="0"/>
              <a:t>назва</a:t>
            </a:r>
            <a:r>
              <a:rPr lang="ru-RU" dirty="0" smtClean="0"/>
              <a:t> </a:t>
            </a:r>
            <a:r>
              <a:rPr lang="en-US" dirty="0" err="1" smtClean="0"/>
              <a:t>Ursa</a:t>
            </a:r>
            <a:r>
              <a:rPr lang="en-US" dirty="0" smtClean="0"/>
              <a:t> Major) </a:t>
            </a:r>
            <a:r>
              <a:rPr lang="ru-RU" dirty="0" err="1" smtClean="0"/>
              <a:t>відомо</a:t>
            </a:r>
            <a:r>
              <a:rPr lang="ru-RU" dirty="0" smtClean="0"/>
              <a:t>, напевно,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дошкільникові</a:t>
            </a:r>
            <a:r>
              <a:rPr lang="ru-RU" dirty="0" smtClean="0"/>
              <a:t>. </a:t>
            </a:r>
            <a:r>
              <a:rPr lang="ru-RU" dirty="0" err="1" smtClean="0"/>
              <a:t>Відшукати</a:t>
            </a:r>
            <a:r>
              <a:rPr lang="ru-RU" dirty="0" smtClean="0"/>
              <a:t> на ясному </a:t>
            </a:r>
            <a:r>
              <a:rPr lang="ru-RU" dirty="0" err="1" smtClean="0"/>
              <a:t>піднебінні</a:t>
            </a:r>
            <a:r>
              <a:rPr lang="ru-RU" dirty="0" smtClean="0"/>
              <a:t> великий </a:t>
            </a:r>
            <a:r>
              <a:rPr lang="ru-RU" dirty="0" err="1" smtClean="0"/>
              <a:t>ківш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семи </a:t>
            </a:r>
            <a:r>
              <a:rPr lang="ru-RU" dirty="0" err="1" smtClean="0"/>
              <a:t>зірок</a:t>
            </a:r>
            <a:r>
              <a:rPr lang="ru-RU" dirty="0" smtClean="0"/>
              <a:t> </a:t>
            </a:r>
            <a:r>
              <a:rPr lang="ru-RU" dirty="0" err="1" smtClean="0"/>
              <a:t>ні</a:t>
            </a:r>
            <a:r>
              <a:rPr lang="ru-RU" dirty="0" smtClean="0"/>
              <a:t> для кого не складе </a:t>
            </a:r>
            <a:r>
              <a:rPr lang="ru-RU" dirty="0" err="1" smtClean="0"/>
              <a:t>труднощів</a:t>
            </a:r>
            <a:r>
              <a:rPr lang="ru-RU" dirty="0" smtClean="0"/>
              <a:t>. </a:t>
            </a:r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err="1" smtClean="0"/>
              <a:t>ківш</a:t>
            </a:r>
            <a:r>
              <a:rPr lang="ru-RU" dirty="0" smtClean="0"/>
              <a:t> - </a:t>
            </a:r>
            <a:r>
              <a:rPr lang="ru-RU" dirty="0" err="1" smtClean="0"/>
              <a:t>ще</a:t>
            </a:r>
            <a:r>
              <a:rPr lang="ru-RU" dirty="0" smtClean="0"/>
              <a:t> не все </a:t>
            </a:r>
            <a:r>
              <a:rPr lang="ru-RU" dirty="0" err="1" smtClean="0"/>
              <a:t>сузір'я</a:t>
            </a:r>
            <a:r>
              <a:rPr lang="ru-RU" dirty="0" smtClean="0"/>
              <a:t>, а </a:t>
            </a:r>
            <a:r>
              <a:rPr lang="ru-RU" dirty="0" err="1" smtClean="0"/>
              <a:t>лиш</a:t>
            </a:r>
            <a:r>
              <a:rPr lang="ru-RU" dirty="0" smtClean="0"/>
              <a:t> </a:t>
            </a:r>
            <a:r>
              <a:rPr lang="ru-RU" dirty="0" err="1" smtClean="0"/>
              <a:t>хвіст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тулуба</a:t>
            </a:r>
            <a:r>
              <a:rPr lang="ru-RU" dirty="0" smtClean="0"/>
              <a:t> </a:t>
            </a:r>
            <a:r>
              <a:rPr lang="ru-RU" dirty="0" err="1" smtClean="0"/>
              <a:t>уявної</a:t>
            </a:r>
            <a:r>
              <a:rPr lang="ru-RU" dirty="0" smtClean="0"/>
              <a:t> </a:t>
            </a:r>
            <a:r>
              <a:rPr lang="ru-RU" dirty="0" err="1" smtClean="0"/>
              <a:t>небесної</a:t>
            </a:r>
            <a:r>
              <a:rPr lang="ru-RU" dirty="0" smtClean="0"/>
              <a:t> </a:t>
            </a:r>
            <a:r>
              <a:rPr lang="ru-RU" dirty="0" err="1" smtClean="0"/>
              <a:t>ведмедиці</a:t>
            </a:r>
            <a:r>
              <a:rPr lang="ru-RU" dirty="0" smtClean="0"/>
              <a:t>. Справа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знизу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ковша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виявити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декілька</a:t>
            </a:r>
            <a:r>
              <a:rPr lang="ru-RU" dirty="0" smtClean="0"/>
              <a:t> </a:t>
            </a:r>
            <a:r>
              <a:rPr lang="ru-RU" dirty="0" err="1" smtClean="0"/>
              <a:t>зірок</a:t>
            </a:r>
            <a:r>
              <a:rPr lang="ru-RU" dirty="0" smtClean="0"/>
              <a:t>, </a:t>
            </a:r>
            <a:r>
              <a:rPr lang="ru-RU" dirty="0" err="1" smtClean="0"/>
              <a:t>складових</a:t>
            </a:r>
            <a:r>
              <a:rPr lang="ru-RU" dirty="0" smtClean="0"/>
              <a:t> </a:t>
            </a:r>
            <a:r>
              <a:rPr lang="ru-RU" dirty="0" err="1" smtClean="0"/>
              <a:t>лапи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голову.. 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143380"/>
            <a:ext cx="2980698" cy="25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3357562"/>
            <a:ext cx="3905224" cy="2928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143116"/>
            <a:ext cx="8246298" cy="4714884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Велика </a:t>
            </a:r>
            <a:r>
              <a:rPr lang="ru-RU" dirty="0" err="1" smtClean="0"/>
              <a:t>Ведмедиця</a:t>
            </a:r>
            <a:r>
              <a:rPr lang="ru-RU" dirty="0" smtClean="0"/>
              <a:t> - </a:t>
            </a:r>
            <a:r>
              <a:rPr lang="ru-RU" dirty="0" err="1" smtClean="0"/>
              <a:t>третє</a:t>
            </a:r>
            <a:r>
              <a:rPr lang="ru-RU" dirty="0" smtClean="0"/>
              <a:t> за </a:t>
            </a:r>
            <a:r>
              <a:rPr lang="ru-RU" dirty="0" err="1" smtClean="0"/>
              <a:t>площею</a:t>
            </a:r>
            <a:r>
              <a:rPr lang="ru-RU" dirty="0" smtClean="0"/>
              <a:t> </a:t>
            </a:r>
            <a:r>
              <a:rPr lang="ru-RU" dirty="0" err="1" smtClean="0"/>
              <a:t>сузір'я</a:t>
            </a:r>
            <a:r>
              <a:rPr lang="ru-RU" dirty="0" smtClean="0"/>
              <a:t> </a:t>
            </a:r>
            <a:r>
              <a:rPr lang="ru-RU" dirty="0" err="1" smtClean="0"/>
              <a:t>сузір'їв</a:t>
            </a:r>
            <a:r>
              <a:rPr lang="ru-RU" dirty="0" smtClean="0"/>
              <a:t>, </a:t>
            </a:r>
            <a:r>
              <a:rPr lang="ru-RU" dirty="0" err="1" smtClean="0"/>
              <a:t>сім</a:t>
            </a:r>
            <a:r>
              <a:rPr lang="ru-RU" dirty="0" smtClean="0"/>
              <a:t> </a:t>
            </a:r>
            <a:r>
              <a:rPr lang="ru-RU" dirty="0" err="1" smtClean="0"/>
              <a:t>яскравих</a:t>
            </a:r>
            <a:r>
              <a:rPr lang="ru-RU" dirty="0" smtClean="0"/>
              <a:t> </a:t>
            </a:r>
            <a:r>
              <a:rPr lang="ru-RU" dirty="0" err="1" smtClean="0"/>
              <a:t>зірок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утворюють</a:t>
            </a:r>
            <a:r>
              <a:rPr lang="ru-RU" dirty="0" smtClean="0"/>
              <a:t> </a:t>
            </a:r>
            <a:r>
              <a:rPr lang="ru-RU" dirty="0" err="1" smtClean="0"/>
              <a:t>відомий</a:t>
            </a:r>
            <a:r>
              <a:rPr lang="ru-RU" dirty="0" smtClean="0"/>
              <a:t> Великий </a:t>
            </a:r>
            <a:r>
              <a:rPr lang="ru-RU" dirty="0" err="1" smtClean="0"/>
              <a:t>Ківш</a:t>
            </a:r>
            <a:r>
              <a:rPr lang="ru-RU" dirty="0" smtClean="0"/>
              <a:t>;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астерізм</a:t>
            </a:r>
            <a:r>
              <a:rPr lang="ru-RU" dirty="0" smtClean="0"/>
              <a:t> </a:t>
            </a:r>
            <a:r>
              <a:rPr lang="ru-RU" dirty="0" err="1" smtClean="0"/>
              <a:t>відомий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давніх-давен</a:t>
            </a:r>
            <a:r>
              <a:rPr lang="ru-RU" dirty="0" smtClean="0"/>
              <a:t> у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народів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різними</a:t>
            </a:r>
            <a:r>
              <a:rPr lang="ru-RU" dirty="0" smtClean="0"/>
              <a:t> </a:t>
            </a:r>
            <a:r>
              <a:rPr lang="ru-RU" dirty="0" err="1" smtClean="0"/>
              <a:t>назвами</a:t>
            </a:r>
            <a:r>
              <a:rPr lang="ru-RU" dirty="0" smtClean="0"/>
              <a:t>: Плуг, Лось, </a:t>
            </a:r>
            <a:r>
              <a:rPr lang="ru-RU" dirty="0" err="1" smtClean="0"/>
              <a:t>Віз</a:t>
            </a:r>
            <a:r>
              <a:rPr lang="ru-RU" dirty="0" smtClean="0"/>
              <a:t>, </a:t>
            </a:r>
            <a:r>
              <a:rPr lang="ru-RU" dirty="0" err="1" smtClean="0"/>
              <a:t>Сім</a:t>
            </a:r>
            <a:r>
              <a:rPr lang="ru-RU" dirty="0" smtClean="0"/>
              <a:t> </a:t>
            </a:r>
            <a:r>
              <a:rPr lang="ru-RU" dirty="0" err="1" smtClean="0"/>
              <a:t>Мудреців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т. п.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зірки</a:t>
            </a:r>
            <a:r>
              <a:rPr lang="ru-RU" dirty="0" smtClean="0"/>
              <a:t> Ковша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власні</a:t>
            </a:r>
            <a:r>
              <a:rPr lang="ru-RU" dirty="0" smtClean="0"/>
              <a:t> </a:t>
            </a:r>
            <a:r>
              <a:rPr lang="ru-RU" dirty="0" err="1" smtClean="0"/>
              <a:t>арабські</a:t>
            </a:r>
            <a:r>
              <a:rPr lang="ru-RU" dirty="0" smtClean="0"/>
              <a:t> </a:t>
            </a:r>
            <a:r>
              <a:rPr lang="ru-RU" dirty="0" err="1" smtClean="0"/>
              <a:t>імена</a:t>
            </a:r>
            <a:r>
              <a:rPr lang="ru-RU" dirty="0" smtClean="0"/>
              <a:t> : </a:t>
            </a:r>
            <a:r>
              <a:rPr lang="ru-RU" dirty="0" err="1" smtClean="0"/>
              <a:t>Дубге</a:t>
            </a:r>
            <a:r>
              <a:rPr lang="ru-RU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Ведмедиці</a:t>
            </a:r>
            <a:r>
              <a:rPr lang="ru-RU" dirty="0" smtClean="0"/>
              <a:t>) </a:t>
            </a:r>
            <a:r>
              <a:rPr lang="ru-RU" dirty="0" err="1" smtClean="0"/>
              <a:t>означає</a:t>
            </a:r>
            <a:r>
              <a:rPr lang="ru-RU" dirty="0" smtClean="0"/>
              <a:t> «</a:t>
            </a:r>
            <a:r>
              <a:rPr lang="ru-RU" dirty="0" err="1" smtClean="0"/>
              <a:t>ведмідь</a:t>
            </a:r>
            <a:r>
              <a:rPr lang="ru-RU" dirty="0" smtClean="0"/>
              <a:t>»; </a:t>
            </a:r>
            <a:r>
              <a:rPr lang="ru-RU" dirty="0" err="1" smtClean="0"/>
              <a:t>Мерак</a:t>
            </a:r>
            <a:r>
              <a:rPr lang="ru-RU" dirty="0" smtClean="0"/>
              <a:t> </a:t>
            </a:r>
            <a:r>
              <a:rPr lang="ru-RU" dirty="0" smtClean="0"/>
              <a:t>- </a:t>
            </a:r>
            <a:r>
              <a:rPr lang="ru-RU" dirty="0" smtClean="0"/>
              <a:t>«поперек»; </a:t>
            </a:r>
            <a:r>
              <a:rPr lang="ru-RU" dirty="0" err="1" smtClean="0"/>
              <a:t>Фекда</a:t>
            </a:r>
            <a:r>
              <a:rPr lang="ru-RU" dirty="0" smtClean="0"/>
              <a:t> </a:t>
            </a:r>
            <a:r>
              <a:rPr lang="ru-RU" dirty="0" smtClean="0"/>
              <a:t>- </a:t>
            </a:r>
            <a:r>
              <a:rPr lang="ru-RU" dirty="0" smtClean="0"/>
              <a:t>«стегно»; </a:t>
            </a:r>
            <a:r>
              <a:rPr lang="ru-RU" dirty="0" err="1" smtClean="0"/>
              <a:t>Мегрец</a:t>
            </a:r>
            <a:r>
              <a:rPr lang="ru-RU" dirty="0" smtClean="0"/>
              <a:t> </a:t>
            </a:r>
            <a:r>
              <a:rPr lang="ru-RU" dirty="0" smtClean="0"/>
              <a:t>(- </a:t>
            </a:r>
            <a:r>
              <a:rPr lang="ru-RU" dirty="0" smtClean="0"/>
              <a:t>«початок хвоста»; </a:t>
            </a:r>
            <a:r>
              <a:rPr lang="ru-RU" dirty="0" err="1" smtClean="0"/>
              <a:t>Аліот</a:t>
            </a:r>
            <a:r>
              <a:rPr lang="ru-RU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сенс</a:t>
            </a:r>
            <a:r>
              <a:rPr lang="ru-RU" dirty="0" smtClean="0"/>
              <a:t> не </a:t>
            </a:r>
            <a:r>
              <a:rPr lang="ru-RU" dirty="0" err="1" smtClean="0"/>
              <a:t>ясний</a:t>
            </a:r>
            <a:r>
              <a:rPr lang="ru-RU" dirty="0" smtClean="0"/>
              <a:t>; </a:t>
            </a:r>
            <a:r>
              <a:rPr lang="ru-RU" dirty="0" err="1" smtClean="0"/>
              <a:t>Міцар</a:t>
            </a:r>
            <a:r>
              <a:rPr lang="ru-RU" dirty="0" smtClean="0"/>
              <a:t> </a:t>
            </a:r>
            <a:r>
              <a:rPr lang="ru-RU" dirty="0" smtClean="0"/>
              <a:t>- </a:t>
            </a:r>
            <a:r>
              <a:rPr lang="ru-RU" dirty="0" smtClean="0"/>
              <a:t>«пояс» </a:t>
            </a:r>
            <a:r>
              <a:rPr lang="ru-RU" dirty="0" err="1" smtClean="0"/>
              <a:t>або</a:t>
            </a:r>
            <a:r>
              <a:rPr lang="ru-RU" dirty="0" smtClean="0"/>
              <a:t> «</a:t>
            </a:r>
            <a:r>
              <a:rPr lang="ru-RU" dirty="0" err="1" smtClean="0"/>
              <a:t>пов'язки</a:t>
            </a:r>
            <a:r>
              <a:rPr lang="ru-RU" dirty="0" smtClean="0"/>
              <a:t> на стегнах». </a:t>
            </a:r>
            <a:r>
              <a:rPr lang="ru-RU" dirty="0" err="1" smtClean="0"/>
              <a:t>Останню</a:t>
            </a:r>
            <a:r>
              <a:rPr lang="ru-RU" dirty="0" smtClean="0"/>
              <a:t> </a:t>
            </a:r>
            <a:r>
              <a:rPr lang="ru-RU" dirty="0" err="1" smtClean="0"/>
              <a:t>зірку</a:t>
            </a:r>
            <a:r>
              <a:rPr lang="ru-RU" dirty="0" smtClean="0"/>
              <a:t> в </a:t>
            </a:r>
            <a:r>
              <a:rPr lang="ru-RU" dirty="0" err="1" smtClean="0"/>
              <a:t>ручці</a:t>
            </a:r>
            <a:r>
              <a:rPr lang="ru-RU" dirty="0" smtClean="0"/>
              <a:t> Ковша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Бенетнаш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Алькаїда</a:t>
            </a:r>
            <a:r>
              <a:rPr lang="ru-RU" dirty="0" smtClean="0"/>
              <a:t> </a:t>
            </a:r>
            <a:r>
              <a:rPr lang="ru-RU" dirty="0" err="1" smtClean="0"/>
              <a:t>по-арабськи</a:t>
            </a:r>
            <a:r>
              <a:rPr lang="ru-RU" dirty="0" smtClean="0"/>
              <a:t> </a:t>
            </a:r>
            <a:r>
              <a:rPr lang="ru-RU" dirty="0" smtClean="0"/>
              <a:t>«</a:t>
            </a:r>
            <a:r>
              <a:rPr lang="ru-RU" dirty="0" err="1" smtClean="0"/>
              <a:t>Аль-Каїди</a:t>
            </a:r>
            <a:r>
              <a:rPr lang="ru-RU" dirty="0" smtClean="0"/>
              <a:t> </a:t>
            </a:r>
            <a:r>
              <a:rPr lang="ru-RU" dirty="0" err="1" smtClean="0"/>
              <a:t>Банат</a:t>
            </a:r>
            <a:r>
              <a:rPr lang="ru-RU" dirty="0" smtClean="0"/>
              <a:t> наш» </a:t>
            </a:r>
            <a:r>
              <a:rPr lang="ru-RU" dirty="0" err="1" smtClean="0"/>
              <a:t>означає</a:t>
            </a:r>
            <a:r>
              <a:rPr lang="ru-RU" dirty="0" smtClean="0"/>
              <a:t> «</a:t>
            </a:r>
            <a:r>
              <a:rPr lang="ru-RU" dirty="0" err="1" smtClean="0"/>
              <a:t>проводир</a:t>
            </a:r>
            <a:r>
              <a:rPr lang="ru-RU" dirty="0" smtClean="0"/>
              <a:t> </a:t>
            </a:r>
            <a:r>
              <a:rPr lang="ru-RU" dirty="0" err="1" smtClean="0"/>
              <a:t>плакальниць</a:t>
            </a:r>
            <a:r>
              <a:rPr lang="ru-RU" dirty="0" smtClean="0"/>
              <a:t>». Цей </a:t>
            </a:r>
            <a:r>
              <a:rPr lang="ru-RU" dirty="0" err="1" smtClean="0"/>
              <a:t>поетичний</a:t>
            </a:r>
            <a:r>
              <a:rPr lang="ru-RU" dirty="0" smtClean="0"/>
              <a:t> образ </a:t>
            </a:r>
            <a:r>
              <a:rPr lang="ru-RU" dirty="0" err="1" smtClean="0"/>
              <a:t>узятий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арабського</a:t>
            </a:r>
            <a:r>
              <a:rPr lang="ru-RU" dirty="0" smtClean="0"/>
              <a:t> народного </a:t>
            </a:r>
            <a:r>
              <a:rPr lang="ru-RU" dirty="0" err="1" smtClean="0"/>
              <a:t>осмислення</a:t>
            </a:r>
            <a:r>
              <a:rPr lang="ru-RU" dirty="0" smtClean="0"/>
              <a:t> </a:t>
            </a:r>
            <a:r>
              <a:rPr lang="ru-RU" dirty="0" err="1" smtClean="0"/>
              <a:t>сузір'я</a:t>
            </a:r>
            <a:r>
              <a:rPr lang="ru-RU" dirty="0" smtClean="0"/>
              <a:t> 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Ведмедиці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0"/>
            <a:ext cx="3500445" cy="2176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00232" y="642918"/>
            <a:ext cx="4245770" cy="1389081"/>
          </a:xfrm>
        </p:spPr>
        <p:txBody>
          <a:bodyPr/>
          <a:lstStyle/>
          <a:p>
            <a:r>
              <a:rPr lang="uk-UA" dirty="0" smtClean="0"/>
              <a:t>Міфи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250280"/>
            <a:ext cx="8246298" cy="3679050"/>
          </a:xfrm>
        </p:spPr>
        <p:txBody>
          <a:bodyPr>
            <a:normAutofit lnSpcReduction="10000"/>
          </a:bodyPr>
          <a:lstStyle/>
          <a:p>
            <a:r>
              <a:rPr lang="ru-RU" sz="2000" dirty="0" err="1" smtClean="0"/>
              <a:t>Древнє</a:t>
            </a:r>
            <a:r>
              <a:rPr lang="ru-RU" sz="2000" dirty="0" smtClean="0"/>
              <a:t> </a:t>
            </a:r>
            <a:r>
              <a:rPr lang="ru-RU" sz="2000" dirty="0" err="1" smtClean="0"/>
              <a:t>сузір'я</a:t>
            </a:r>
            <a:r>
              <a:rPr lang="ru-RU" sz="2000" dirty="0" smtClean="0"/>
              <a:t>. Включено в каталог </a:t>
            </a:r>
            <a:r>
              <a:rPr lang="ru-RU" sz="2000" dirty="0" err="1" smtClean="0"/>
              <a:t>зоряного</a:t>
            </a:r>
            <a:r>
              <a:rPr lang="ru-RU" sz="2000" dirty="0" smtClean="0"/>
              <a:t> неба </a:t>
            </a:r>
            <a:r>
              <a:rPr lang="ru-RU" sz="2000" dirty="0" err="1" smtClean="0"/>
              <a:t>Клавдія</a:t>
            </a:r>
            <a:r>
              <a:rPr lang="ru-RU" sz="2000" dirty="0" smtClean="0"/>
              <a:t> Птолемея «Альмагест». </a:t>
            </a:r>
            <a:r>
              <a:rPr lang="ru-RU" sz="2000" dirty="0" err="1" smtClean="0"/>
              <a:t>Грецький</a:t>
            </a:r>
            <a:r>
              <a:rPr lang="ru-RU" sz="2000" dirty="0" smtClean="0"/>
              <a:t> </a:t>
            </a:r>
            <a:r>
              <a:rPr lang="ru-RU" sz="2000" dirty="0" err="1" smtClean="0"/>
              <a:t>міф</a:t>
            </a:r>
            <a:r>
              <a:rPr lang="ru-RU" sz="2000" dirty="0" smtClean="0"/>
              <a:t> </a:t>
            </a:r>
            <a:r>
              <a:rPr lang="ru-RU" sz="2000" dirty="0" err="1" smtClean="0"/>
              <a:t>розповідає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Зевс </a:t>
            </a:r>
            <a:r>
              <a:rPr lang="ru-RU" sz="2000" dirty="0" err="1" smtClean="0"/>
              <a:t>перетворив</a:t>
            </a:r>
            <a:r>
              <a:rPr lang="ru-RU" sz="2000" dirty="0" smtClean="0"/>
              <a:t> </a:t>
            </a:r>
            <a:r>
              <a:rPr lang="ru-RU" sz="2000" dirty="0" err="1" smtClean="0"/>
              <a:t>прекрасну</a:t>
            </a:r>
            <a:r>
              <a:rPr lang="ru-RU" sz="2000" dirty="0" smtClean="0"/>
              <a:t> </a:t>
            </a:r>
            <a:r>
              <a:rPr lang="ru-RU" sz="2000" dirty="0" err="1" smtClean="0"/>
              <a:t>німфу</a:t>
            </a:r>
            <a:r>
              <a:rPr lang="ru-RU" sz="2000" dirty="0" smtClean="0"/>
              <a:t> </a:t>
            </a:r>
            <a:r>
              <a:rPr lang="ru-RU" sz="2000" dirty="0" err="1" smtClean="0"/>
              <a:t>Каллісто</a:t>
            </a:r>
            <a:r>
              <a:rPr lang="ru-RU" sz="2000" dirty="0" smtClean="0"/>
              <a:t> в </a:t>
            </a:r>
            <a:r>
              <a:rPr lang="ru-RU" sz="2000" dirty="0" err="1" smtClean="0"/>
              <a:t>Ведмедицю</a:t>
            </a:r>
            <a:r>
              <a:rPr lang="ru-RU" sz="2000" dirty="0" smtClean="0"/>
              <a:t>, </a:t>
            </a:r>
            <a:r>
              <a:rPr lang="ru-RU" sz="2000" dirty="0" err="1" smtClean="0"/>
              <a:t>щоб</a:t>
            </a:r>
            <a:r>
              <a:rPr lang="ru-RU" sz="2000" dirty="0" smtClean="0"/>
              <a:t> </a:t>
            </a:r>
            <a:r>
              <a:rPr lang="ru-RU" sz="2000" dirty="0" err="1" smtClean="0"/>
              <a:t>врятувати</a:t>
            </a:r>
            <a:r>
              <a:rPr lang="ru-RU" sz="2000" dirty="0" smtClean="0"/>
              <a:t> </a:t>
            </a:r>
            <a:r>
              <a:rPr lang="ru-RU" sz="2000" dirty="0" err="1" smtClean="0"/>
              <a:t>її</a:t>
            </a:r>
            <a:r>
              <a:rPr lang="ru-RU" sz="2000" dirty="0" smtClean="0"/>
              <a:t>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помсти</a:t>
            </a:r>
            <a:r>
              <a:rPr lang="ru-RU" sz="2000" dirty="0" smtClean="0"/>
              <a:t> </a:t>
            </a:r>
            <a:r>
              <a:rPr lang="ru-RU" sz="2000" dirty="0" err="1" smtClean="0"/>
              <a:t>Гери</a:t>
            </a:r>
            <a:r>
              <a:rPr lang="ru-RU" sz="2000" dirty="0" smtClean="0"/>
              <a:t>. </a:t>
            </a:r>
            <a:r>
              <a:rPr lang="ru-RU" sz="2000" dirty="0" err="1" smtClean="0"/>
              <a:t>Другий</a:t>
            </a:r>
            <a:r>
              <a:rPr lang="ru-RU" sz="2000" dirty="0" smtClean="0"/>
              <a:t> </a:t>
            </a:r>
            <a:r>
              <a:rPr lang="ru-RU" sz="2000" dirty="0" err="1" smtClean="0"/>
              <a:t>міф</a:t>
            </a:r>
            <a:r>
              <a:rPr lang="ru-RU" sz="2000" dirty="0" smtClean="0"/>
              <a:t>, </a:t>
            </a:r>
            <a:r>
              <a:rPr lang="ru-RU" sz="2000" dirty="0" err="1" smtClean="0"/>
              <a:t>розказаний</a:t>
            </a:r>
            <a:r>
              <a:rPr lang="ru-RU" sz="2000" dirty="0" smtClean="0"/>
              <a:t> </a:t>
            </a:r>
            <a:r>
              <a:rPr lang="ru-RU" sz="2000" dirty="0" err="1" smtClean="0"/>
              <a:t>Філемон</a:t>
            </a:r>
            <a:r>
              <a:rPr lang="ru-RU" sz="2000" dirty="0" smtClean="0"/>
              <a:t> </a:t>
            </a:r>
            <a:r>
              <a:rPr lang="ru-RU" sz="2000" dirty="0" err="1" smtClean="0"/>
              <a:t>із</a:t>
            </a:r>
            <a:r>
              <a:rPr lang="ru-RU" sz="2000" dirty="0" smtClean="0"/>
              <a:t> </a:t>
            </a:r>
            <a:r>
              <a:rPr lang="ru-RU" sz="2000" dirty="0" err="1" smtClean="0"/>
              <a:t>Сіракуз</a:t>
            </a:r>
            <a:r>
              <a:rPr lang="ru-RU" sz="2000" dirty="0" smtClean="0"/>
              <a:t>, </a:t>
            </a:r>
            <a:r>
              <a:rPr lang="ru-RU" sz="2000" dirty="0" err="1" smtClean="0"/>
              <a:t>нагадує</a:t>
            </a:r>
            <a:r>
              <a:rPr lang="ru-RU" sz="2000" dirty="0" smtClean="0"/>
              <a:t> про </a:t>
            </a:r>
            <a:r>
              <a:rPr lang="ru-RU" sz="2000" dirty="0" err="1" smtClean="0"/>
              <a:t>дві</a:t>
            </a:r>
            <a:r>
              <a:rPr lang="ru-RU" sz="2000" dirty="0" smtClean="0"/>
              <a:t> </a:t>
            </a:r>
            <a:r>
              <a:rPr lang="ru-RU" sz="2000" dirty="0" err="1" smtClean="0"/>
              <a:t>критських</a:t>
            </a:r>
            <a:r>
              <a:rPr lang="ru-RU" sz="2000" dirty="0" smtClean="0"/>
              <a:t> </a:t>
            </a:r>
            <a:r>
              <a:rPr lang="ru-RU" sz="2000" dirty="0" err="1" smtClean="0"/>
              <a:t>німфа</a:t>
            </a:r>
            <a:r>
              <a:rPr lang="ru-RU" sz="2000" dirty="0" smtClean="0"/>
              <a:t>, </a:t>
            </a:r>
            <a:r>
              <a:rPr lang="ru-RU" sz="2000" dirty="0" err="1" smtClean="0"/>
              <a:t>яких</a:t>
            </a:r>
            <a:r>
              <a:rPr lang="ru-RU" sz="2000" dirty="0" smtClean="0"/>
              <a:t> </a:t>
            </a:r>
            <a:r>
              <a:rPr lang="ru-RU" sz="2000" dirty="0" err="1" smtClean="0"/>
              <a:t>немовля-Зевс</a:t>
            </a:r>
            <a:r>
              <a:rPr lang="ru-RU" sz="2000" dirty="0" smtClean="0"/>
              <a:t> </a:t>
            </a:r>
            <a:r>
              <a:rPr lang="ru-RU" sz="2000" dirty="0" err="1" smtClean="0"/>
              <a:t>також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перетворив</a:t>
            </a:r>
            <a:r>
              <a:rPr lang="ru-RU" sz="2000" dirty="0" smtClean="0"/>
              <a:t> на </a:t>
            </a:r>
            <a:r>
              <a:rPr lang="ru-RU" sz="2000" dirty="0" err="1" smtClean="0"/>
              <a:t>ведмедиць</a:t>
            </a:r>
            <a:r>
              <a:rPr lang="ru-RU" sz="2000" dirty="0" smtClean="0"/>
              <a:t>, </a:t>
            </a:r>
            <a:r>
              <a:rPr lang="ru-RU" sz="2000" dirty="0" err="1" smtClean="0"/>
              <a:t>ховаючи</a:t>
            </a:r>
            <a:r>
              <a:rPr lang="ru-RU" sz="2000" dirty="0" smtClean="0"/>
              <a:t>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Кроноса</a:t>
            </a:r>
            <a:r>
              <a:rPr lang="ru-RU" sz="2000" dirty="0" smtClean="0"/>
              <a:t>, а </a:t>
            </a:r>
            <a:r>
              <a:rPr lang="ru-RU" sz="2000" dirty="0" err="1" smtClean="0"/>
              <a:t>потім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переніс</a:t>
            </a:r>
            <a:r>
              <a:rPr lang="ru-RU" sz="2000" dirty="0" smtClean="0"/>
              <a:t> на небо у </a:t>
            </a:r>
            <a:r>
              <a:rPr lang="ru-RU" sz="2000" dirty="0" err="1" smtClean="0"/>
              <a:t>вигляді</a:t>
            </a:r>
            <a:r>
              <a:rPr lang="ru-RU" sz="2000" dirty="0" smtClean="0"/>
              <a:t> </a:t>
            </a:r>
            <a:r>
              <a:rPr lang="ru-RU" sz="2000" dirty="0" err="1" smtClean="0"/>
              <a:t>Великої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й</a:t>
            </a:r>
            <a:r>
              <a:rPr lang="ru-RU" sz="2000" dirty="0" smtClean="0"/>
              <a:t> </a:t>
            </a:r>
            <a:r>
              <a:rPr lang="ru-RU" sz="2000" dirty="0" err="1" smtClean="0"/>
              <a:t>Малої</a:t>
            </a:r>
            <a:r>
              <a:rPr lang="ru-RU" sz="2000" dirty="0" smtClean="0"/>
              <a:t> </a:t>
            </a:r>
            <a:r>
              <a:rPr lang="ru-RU" sz="2000" dirty="0" err="1" smtClean="0"/>
              <a:t>Ведмедиці</a:t>
            </a:r>
            <a:r>
              <a:rPr lang="ru-RU" sz="2000" dirty="0" smtClean="0"/>
              <a:t>. У </a:t>
            </a:r>
            <a:r>
              <a:rPr lang="ru-RU" sz="2000" dirty="0" err="1" smtClean="0"/>
              <a:t>китайській</a:t>
            </a:r>
            <a:r>
              <a:rPr lang="ru-RU" sz="2000" dirty="0" smtClean="0"/>
              <a:t> </a:t>
            </a:r>
            <a:r>
              <a:rPr lang="ru-RU" sz="2000" dirty="0" err="1" smtClean="0"/>
              <a:t>астрономії</a:t>
            </a:r>
            <a:r>
              <a:rPr lang="ru-RU" sz="2000" dirty="0" smtClean="0"/>
              <a:t> </a:t>
            </a:r>
            <a:r>
              <a:rPr lang="ru-RU" sz="2000" dirty="0" err="1" smtClean="0"/>
              <a:t>сім</a:t>
            </a:r>
            <a:r>
              <a:rPr lang="ru-RU" sz="2000" dirty="0" smtClean="0"/>
              <a:t> </a:t>
            </a:r>
            <a:r>
              <a:rPr lang="ru-RU" sz="2000" dirty="0" err="1" smtClean="0"/>
              <a:t>зір</a:t>
            </a:r>
            <a:r>
              <a:rPr lang="ru-RU" sz="2000" dirty="0" smtClean="0"/>
              <a:t> ковша </a:t>
            </a:r>
            <a:r>
              <a:rPr lang="ru-RU" sz="2000" dirty="0" err="1" smtClean="0"/>
              <a:t>носять</a:t>
            </a:r>
            <a:r>
              <a:rPr lang="ru-RU" sz="2000" dirty="0" smtClean="0"/>
              <a:t> </a:t>
            </a:r>
            <a:r>
              <a:rPr lang="ru-RU" sz="2000" dirty="0" err="1" smtClean="0"/>
              <a:t>назву</a:t>
            </a:r>
            <a:r>
              <a:rPr lang="ru-RU" sz="2000" dirty="0" smtClean="0"/>
              <a:t> </a:t>
            </a:r>
            <a:r>
              <a:rPr lang="ru-RU" sz="2000" dirty="0" err="1" smtClean="0"/>
              <a:t>Північний</a:t>
            </a:r>
            <a:r>
              <a:rPr lang="ru-RU" sz="2000" dirty="0" smtClean="0"/>
              <a:t> </a:t>
            </a:r>
            <a:r>
              <a:rPr lang="ru-RU" sz="2000" dirty="0" err="1" smtClean="0"/>
              <a:t>Ківш</a:t>
            </a:r>
            <a:r>
              <a:rPr lang="ru-RU" sz="2000" dirty="0" smtClean="0"/>
              <a:t> (</a:t>
            </a:r>
            <a:r>
              <a:rPr lang="ru-RU" sz="2000" dirty="0" err="1" smtClean="0"/>
              <a:t>Бейдоу</a:t>
            </a:r>
            <a:r>
              <a:rPr lang="ru-RU" sz="2000" dirty="0" smtClean="0"/>
              <a:t>). У </a:t>
            </a:r>
            <a:r>
              <a:rPr lang="ru-RU" sz="2000" dirty="0" err="1" smtClean="0"/>
              <a:t>стародавні</a:t>
            </a:r>
            <a:r>
              <a:rPr lang="ru-RU" sz="2000" dirty="0" smtClean="0"/>
              <a:t> </a:t>
            </a:r>
            <a:r>
              <a:rPr lang="ru-RU" sz="2000" dirty="0" err="1" smtClean="0"/>
              <a:t>часи</a:t>
            </a:r>
            <a:r>
              <a:rPr lang="ru-RU" sz="2000" dirty="0" smtClean="0"/>
              <a:t> ручка ковша </a:t>
            </a:r>
            <a:r>
              <a:rPr lang="ru-RU" sz="2000" dirty="0" err="1" smtClean="0"/>
              <a:t>вказувала</a:t>
            </a:r>
            <a:r>
              <a:rPr lang="ru-RU" sz="2000" dirty="0" smtClean="0"/>
              <a:t> </a:t>
            </a:r>
            <a:r>
              <a:rPr lang="ru-RU" sz="2000" dirty="0" err="1" smtClean="0"/>
              <a:t>майже</a:t>
            </a:r>
            <a:r>
              <a:rPr lang="ru-RU" sz="2000" dirty="0" smtClean="0"/>
              <a:t> на полюс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використовувалася</a:t>
            </a:r>
            <a:r>
              <a:rPr lang="ru-RU" sz="2000" dirty="0" smtClean="0"/>
              <a:t> </a:t>
            </a:r>
            <a:r>
              <a:rPr lang="ru-RU" sz="2000" dirty="0" err="1" smtClean="0"/>
              <a:t>китайцями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відліку</a:t>
            </a:r>
            <a:r>
              <a:rPr lang="ru-RU" sz="2000" dirty="0" smtClean="0"/>
              <a:t> часу.</a:t>
            </a:r>
          </a:p>
          <a:p>
            <a:r>
              <a:rPr lang="ru-RU" sz="2000" dirty="0" err="1" smtClean="0"/>
              <a:t>Сузір'я</a:t>
            </a:r>
            <a:r>
              <a:rPr lang="ru-RU" sz="2000" dirty="0" smtClean="0"/>
              <a:t> </a:t>
            </a:r>
            <a:r>
              <a:rPr lang="ru-RU" sz="2000" dirty="0" err="1" smtClean="0"/>
              <a:t>Великої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Ведмедиці</a:t>
            </a:r>
            <a:r>
              <a:rPr lang="ru-RU" sz="2000" dirty="0" smtClean="0"/>
              <a:t> </a:t>
            </a:r>
            <a:r>
              <a:rPr lang="ru-RU" sz="2000" dirty="0" err="1" smtClean="0"/>
              <a:t>зображено</a:t>
            </a:r>
            <a:r>
              <a:rPr lang="ru-RU" sz="2000" dirty="0" smtClean="0"/>
              <a:t> на </a:t>
            </a:r>
            <a:r>
              <a:rPr lang="ru-RU" sz="2000" dirty="0" err="1" smtClean="0"/>
              <a:t>прапорі</a:t>
            </a:r>
            <a:r>
              <a:rPr lang="ru-RU" sz="2000" dirty="0" smtClean="0"/>
              <a:t> Аляски.</a:t>
            </a:r>
            <a:endParaRPr lang="ru-RU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85750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EAEAEA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110</TotalTime>
  <Words>357</Words>
  <Application>Microsoft Office PowerPoint</Application>
  <PresentationFormat>Экран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Яркая</vt:lpstr>
      <vt:lpstr>Слайд 1</vt:lpstr>
      <vt:lpstr>Велика Ведмедиця</vt:lpstr>
      <vt:lpstr>Слайд 3</vt:lpstr>
      <vt:lpstr>Слайд 4</vt:lpstr>
      <vt:lpstr>Міфи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12</cp:revision>
  <dcterms:created xsi:type="dcterms:W3CDTF">2010-09-26T17:40:21Z</dcterms:created>
  <dcterms:modified xsi:type="dcterms:W3CDTF">2010-09-26T19:30:58Z</dcterms:modified>
</cp:coreProperties>
</file>