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63" r:id="rId3"/>
    <p:sldId id="266" r:id="rId4"/>
    <p:sldId id="265" r:id="rId5"/>
    <p:sldId id="268" r:id="rId6"/>
    <p:sldId id="264" r:id="rId7"/>
    <p:sldId id="269" r:id="rId8"/>
    <p:sldId id="257" r:id="rId9"/>
    <p:sldId id="272" r:id="rId10"/>
    <p:sldId id="270" r:id="rId11"/>
    <p:sldId id="267" r:id="rId12"/>
    <p:sldId id="259" r:id="rId13"/>
    <p:sldId id="258" r:id="rId14"/>
    <p:sldId id="276" r:id="rId15"/>
    <p:sldId id="262" r:id="rId16"/>
    <p:sldId id="261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F724-FC02-4B61-8C28-EA6F6C76299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6E4EE-D83A-4F57-B627-0B4156CC1A2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E4EE-D83A-4F57-B627-0B4156CC1A2C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E4EE-D83A-4F57-B627-0B4156CC1A2C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006906-F2F1-484A-8EEC-25CA095EB6AF}" type="datetimeFigureOut">
              <a:rPr lang="uk-UA" smtClean="0"/>
              <a:pPr/>
              <a:t>23.08.2012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72D1EC-08D6-48BC-8739-CAE49003B0A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14950"/>
            <a:ext cx="8077200" cy="1643050"/>
          </a:xfrm>
        </p:spPr>
        <p:txBody>
          <a:bodyPr/>
          <a:lstStyle/>
          <a:p>
            <a:pPr algn="ctr"/>
            <a:r>
              <a:rPr lang="ru-RU" dirty="0" err="1" smtClean="0"/>
              <a:t>Сонце</a:t>
            </a:r>
            <a:r>
              <a:rPr lang="ru-RU" dirty="0" smtClean="0"/>
              <a:t> –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</a:t>
            </a:r>
            <a:r>
              <a:rPr lang="uk-UA" dirty="0" smtClean="0"/>
              <a:t>лі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8577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випро</a:t>
            </a:r>
            <a:r>
              <a:rPr lang="uk-UA" dirty="0" err="1" smtClean="0"/>
              <a:t>мінювання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Під дією сонячного світла на Землі відбуваються такі природні явища, як вітер, утворення хмар,  дощ, сніг, град, ураган. 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Відбувається переміщення величезної кількості води на Землі, діють такі океанічні течії як Гольфстрім.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Відбувається інтенсивне випаровування вологи, яка потім охолоджується і випадає у вигляді дощу. Не будь всього цього - на Землі не було б життя. 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Під дією сонячного тепла також відбуваються повільні, але незворотні процеси вивітрювання, ерозії гірських порід. </a:t>
            </a:r>
          </a:p>
        </p:txBody>
      </p:sp>
      <p:pic>
        <p:nvPicPr>
          <p:cNvPr id="5" name="Содержимое 4" descr="46424969_59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Сонячне випромінювання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Всі ці кліматичні процеси на Землі відбуваються за рахунок впливу на Землю не всіх видів сонячного випромінювання, а тільки деяких його видів - це, в основному, видиме й інфрачервоне випромінювання. Саме вплив останнього виду випромінювання нагріває Землю і створює погоду на ній, визначає тепловий режим планети.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Ультрафіолетове випромінювання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Ультрафіолетове випромінювання Сонця руйнує молекулу кисню, яка розпадається на два складових її атома (атомарний кисень), і виникаючі таким шляхом вільні атоми кисню з'єднуються з іншими молекулами кисню, і в результаті виходить його алотропна модифікація, що складається з трьох атомів кисню - озон.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Озон життєво важливий для існування життя на Землі. Утворюється він за рахунок сонячного випромінювання, а також завдяки атмосферним електричним розрядам - ​​блискавок. Завдяки озоновому шару до поверхні Землі доходить лише мала частина жорсткого ультрафіолетового випромінювання. Ультрафіолетові промені небезпечні для людини і тварин, і тому утворення озонових дір представляє серйозну загрозу для людства.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Ультрафіолетове випромінювання</a:t>
            </a:r>
            <a:endParaRPr lang="uk-UA" dirty="0"/>
          </a:p>
        </p:txBody>
      </p:sp>
      <p:pic>
        <p:nvPicPr>
          <p:cNvPr id="5" name="Содержимое 4" descr="pronicaemost_uf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80771" y="1714488"/>
            <a:ext cx="5113649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9598"/>
            <a:ext cx="4071934" cy="5012674"/>
          </a:xfrm>
        </p:spPr>
        <p:txBody>
          <a:bodyPr>
            <a:normAutofit fontScale="40000" lnSpcReduction="20000"/>
          </a:bodyPr>
          <a:lstStyle/>
          <a:p>
            <a:r>
              <a:rPr lang="uk-UA" sz="45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Проте в невеликій кількості ультрафіолет необхідний людині. Так, під дією ультрафіолету утворюється життєво необхідний вітамін D. При його недоліку виникає серйозне захворювання - рахіт. </a:t>
            </a:r>
          </a:p>
          <a:p>
            <a:endParaRPr lang="uk-UA" sz="45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sz="45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Через нестачу надходження ультрафіолетових променів може порушитися нормальне надходження кальцію, внаслідок чого посилюється крихкість дрібних кровоносних судин, збільшується проникність тканин. Недостатність сонячного світла проявляється також у безсонні, швидкої </a:t>
            </a:r>
            <a:r>
              <a:rPr lang="uk-UA" sz="45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стомлюваності.Тому</a:t>
            </a:r>
            <a:r>
              <a:rPr lang="uk-UA" sz="45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людині періодично необхідно бувати на сонці.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vidreneke.com/wp-content/uploads/2012/03/flare.jpg"/>
          <p:cNvPicPr>
            <a:picLocks noChangeAspect="1" noChangeArrowheads="1"/>
          </p:cNvPicPr>
          <p:nvPr/>
        </p:nvPicPr>
        <p:blipFill>
          <a:blip r:embed="rId2"/>
          <a:srcRect t="16393"/>
          <a:stretch>
            <a:fillRect/>
          </a:stretch>
        </p:blipFill>
        <p:spPr bwMode="auto">
          <a:xfrm>
            <a:off x="678629" y="3214686"/>
            <a:ext cx="7786742" cy="364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58974"/>
          </a:xfrm>
        </p:spPr>
        <p:txBody>
          <a:bodyPr/>
          <a:lstStyle/>
          <a:p>
            <a:pPr algn="ctr"/>
            <a:r>
              <a:rPr lang="uk-UA" dirty="0" smtClean="0"/>
              <a:t>Сонячний вітер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185738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Крім цього в атмосферу землі проникає потік іонізованих частинок (в основному гелієво-водневої плазми), що виникає з сонячної корони із швидкістю 300-1200 км/ с в навколишній космічний простір (сонячний вітер). Безліч природних явищ пов'язано з сонячним вітром, зокрема магнітні бурі, полярні сяйва і різні форми кометних хвостів, завжди спрямованих від Сонця.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Презентацію підготувала Кутузова Анастасія, 11-А клас.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2011-2012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н.р.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Сонце – основа біологічного годинника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Людям, тваринам і рослинам дуже важливе світло Сонця. Деякі люди прокидаються і не сплять тільки тоді, коли світить Сонце (це стосується і більшості ссавців, земноводних і навіть більшості риб). Тривалість сонячного дня значно впливає на життєдіяльність організмів на Землі.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Зокрема, взимку і восени, коли Сонце в Північній півкулі стоїть низько над горизонтом, і тривалість світлового дня мала і мало надходження сонячного тепла, природа в'яне і засинає - дерева скидають листя, багато тварин впадають на тривалий термін в сплячку або ж сильно знижують свою активність. 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so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66131"/>
            <a:ext cx="4038600" cy="4038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Кліматичний вплив Сонця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Поблизу полюсів навіть під час літа надходить мало сонячного тепла, через це рослинність там мізерна - причина смутного тундрового пейзажу, і мало які тварини можуть проживати в таких умовах. Навесні ж вся природа прокидається, трава розпускається, дерева випускають листя, з'являються квіти, оживає тваринний світ. 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Саме завдяки нерівномірному надходженню сонячної енергії в різні райони Землі і в різні пори року на Землі сформувалися кліматичні пояси.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Фотосинтез – основа життя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 зеленому листі рослин міститься зелений пігмент хлорофіл, що є найважливішим каталізатором на Землі. 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 його допомоги відбувається реакція фотосинтезу, і одним з продуктів цієї реакції є кисень - елемент, який необхідний для життя майже всього живого на Землі.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Він глобально вплинув на еволюцію нашої планети - зокрема, радикально змінився склад мінералів. 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photosynthes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3090" y="1773238"/>
            <a:ext cx="3708820" cy="46243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Фотосинтез – основа життя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результаті реакції фотосинтезу утворюється глюкоза, яка є найважливішою сировиною для синтезу целюлози, з якої складаються всі рослини.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Поїдаючи рослини, в яких за рахунок Сонця накопичена енергія, існують і тварини. 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Рослини Землі поглинають і засвоюють усього близько 0,3% енергії випромінювання Сонця, що падає на земну поверхню.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Але і цього достатньо, щоб забезпечити синтез величезної кількості маси органічної речовини біосфери. </a:t>
            </a:r>
            <a:endParaRPr lang="uk-UA" dirty="0"/>
          </a:p>
        </p:txBody>
      </p:sp>
      <p:pic>
        <p:nvPicPr>
          <p:cNvPr id="9" name="Содержимое 8" descr="fotosinteza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3355" y="1773238"/>
            <a:ext cx="3468290" cy="462438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Фотосинтез – основа життя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Поступово, переходячи від ланки до ланки, сонячна енергія дістається всім живим організмам в світі, включаючи і людей. 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Завдяки використанню мінеральних солей ґрунту рослинами до складу органічних сполук включаються також такі хімічні елементи: азот, фосфор, сірка, залізо, калій, натрій, а також багато інших елементів. </a:t>
            </a: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Згодом з них будуються величезні молекули білків, нуклеїнових кислот, вуглеводів, жирів, речовин, життєво необхідних для клітин.</a:t>
            </a:r>
            <a:endParaRPr lang="uk-UA" dirty="0"/>
          </a:p>
        </p:txBody>
      </p:sp>
      <p:pic>
        <p:nvPicPr>
          <p:cNvPr id="5" name="Содержимое 4" descr="ref-1000_512266541-57103.coolpic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3" y="1773237"/>
            <a:ext cx="3567292" cy="487030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випро</a:t>
            </a:r>
            <a:r>
              <a:rPr lang="uk-UA" dirty="0" err="1" smtClean="0"/>
              <a:t>мінювання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Проходячи крізь атмосферу Землі, сонячне випромінювання втрачає в енергії приблизно 370 Вт / м ², і до земної поверхні доходить тільки 1000 Вт / м ² (при ясній погоді і коли Сонце знаходиться в зеніті). </a:t>
            </a:r>
          </a:p>
          <a:p>
            <a:pPr>
              <a:buNone/>
            </a:pP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Земна поверхня і нижні шари повітря - тропосфера, де утворюються хмари і виникають інші метеорологічні явища, безпосередньо отримують енергію від Сонця. Сонячна енергія поступово поглинається земною атмосферою в міру наближення її до поверхні Землі. На Землю доходить тільки 40% сонячного випромінювання, 60%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випромінювання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відбивається і йде назад у космос.</a:t>
            </a:r>
          </a:p>
          <a:p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2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олнце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48365A"/>
      </a:accent5>
      <a:accent6>
        <a:srgbClr val="F07F09"/>
      </a:accent6>
      <a:hlink>
        <a:srgbClr val="F07F09"/>
      </a:hlink>
      <a:folHlink>
        <a:srgbClr val="B26B0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</TotalTime>
  <Words>865</Words>
  <Application>Microsoft Office PowerPoint</Application>
  <PresentationFormat>Экран (4:3)</PresentationFormat>
  <Paragraphs>52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Сонце – джерело життя на Землі</vt:lpstr>
      <vt:lpstr>Сонце – основа біологічного годинника</vt:lpstr>
      <vt:lpstr>Кліматичний вплив Сонця</vt:lpstr>
      <vt:lpstr>Слайд 4</vt:lpstr>
      <vt:lpstr>Фотосинтез – основа життя</vt:lpstr>
      <vt:lpstr>Фотосинтез – основа життя</vt:lpstr>
      <vt:lpstr>Фотосинтез – основа життя</vt:lpstr>
      <vt:lpstr>Сонячне випромінювання</vt:lpstr>
      <vt:lpstr>Слайд 9</vt:lpstr>
      <vt:lpstr>Сонячне випромінювання</vt:lpstr>
      <vt:lpstr>Сонячне випромінювання</vt:lpstr>
      <vt:lpstr>Слайд 12</vt:lpstr>
      <vt:lpstr>Ультрафіолетове випромінювання</vt:lpstr>
      <vt:lpstr>Ультрафіолетове випромінювання</vt:lpstr>
      <vt:lpstr>Сонячний вітер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– джерело життя на Землі</dc:title>
  <dc:creator>user</dc:creator>
  <cp:lastModifiedBy>Fizika</cp:lastModifiedBy>
  <cp:revision>17</cp:revision>
  <dcterms:created xsi:type="dcterms:W3CDTF">2012-03-11T14:57:57Z</dcterms:created>
  <dcterms:modified xsi:type="dcterms:W3CDTF">2012-08-23T11:14:05Z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