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Планета Марс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супутники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0.9736243596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14554"/>
            <a:ext cx="5476875" cy="4500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Озера і кратери Марса</a:t>
            </a:r>
            <a:endParaRPr lang="ru-RU" dirty="0"/>
          </a:p>
        </p:txBody>
      </p:sp>
      <p:pic>
        <p:nvPicPr>
          <p:cNvPr id="4" name="Содержимое 3" descr="ozera-mars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643050"/>
            <a:ext cx="6114901" cy="4811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err="1" smtClean="0"/>
              <a:t>Червонуватий</a:t>
            </a:r>
            <a:r>
              <a:rPr lang="ru-RU" u="sng" dirty="0" smtClean="0"/>
              <a:t> </a:t>
            </a:r>
            <a:r>
              <a:rPr lang="ru-RU" u="sng" dirty="0" err="1" smtClean="0"/>
              <a:t>колір</a:t>
            </a:r>
            <a:r>
              <a:rPr lang="ru-RU" u="sng" dirty="0" smtClean="0"/>
              <a:t> </a:t>
            </a:r>
            <a:r>
              <a:rPr lang="ru-RU" u="sng" dirty="0" err="1" smtClean="0"/>
              <a:t>марсіанської</a:t>
            </a:r>
            <a:r>
              <a:rPr lang="ru-RU" u="sng" dirty="0" smtClean="0"/>
              <a:t> </a:t>
            </a:r>
            <a:r>
              <a:rPr lang="ru-RU" u="sng" dirty="0" err="1" smtClean="0"/>
              <a:t>поверхні</a:t>
            </a:r>
            <a:r>
              <a:rPr lang="ru-RU" u="sng" dirty="0" smtClean="0"/>
              <a:t> </a:t>
            </a:r>
            <a:r>
              <a:rPr lang="ru-RU" u="sng" dirty="0" err="1" smtClean="0"/>
              <a:t>обумовлений</a:t>
            </a:r>
            <a:r>
              <a:rPr lang="ru-RU" u="sng" dirty="0" smtClean="0"/>
              <a:t> великою </a:t>
            </a:r>
            <a:r>
              <a:rPr lang="ru-RU" u="sng" dirty="0" err="1" smtClean="0"/>
              <a:t>кількістю</a:t>
            </a:r>
            <a:r>
              <a:rPr lang="ru-RU" u="sng" dirty="0" smtClean="0"/>
              <a:t> </a:t>
            </a:r>
            <a:r>
              <a:rPr lang="ru-RU" u="sng" dirty="0" err="1" smtClean="0"/>
              <a:t>окислів</a:t>
            </a:r>
            <a:r>
              <a:rPr lang="ru-RU" u="sng" dirty="0" smtClean="0"/>
              <a:t> </a:t>
            </a:r>
            <a:r>
              <a:rPr lang="ru-RU" u="sng" dirty="0" err="1" smtClean="0"/>
              <a:t>заліза</a:t>
            </a:r>
            <a:r>
              <a:rPr lang="ru-RU" u="sng" dirty="0" smtClean="0"/>
              <a:t>, </a:t>
            </a:r>
            <a:r>
              <a:rPr lang="ru-RU" u="sng" dirty="0" err="1" smtClean="0"/>
              <a:t>тобто</a:t>
            </a:r>
            <a:r>
              <a:rPr lang="ru-RU" u="sng" dirty="0" smtClean="0"/>
              <a:t> </a:t>
            </a:r>
            <a:r>
              <a:rPr lang="ru-RU" u="sng" dirty="0" err="1" smtClean="0"/>
              <a:t>звичайної</a:t>
            </a:r>
            <a:r>
              <a:rPr lang="ru-RU" u="sng" dirty="0" smtClean="0"/>
              <a:t> </a:t>
            </a:r>
            <a:r>
              <a:rPr lang="ru-RU" u="sng" dirty="0" err="1" smtClean="0"/>
              <a:t>іржі</a:t>
            </a:r>
            <a:r>
              <a:rPr lang="ru-RU" u="sng" dirty="0" smtClean="0"/>
              <a:t>. Тому </a:t>
            </a:r>
            <a:r>
              <a:rPr lang="ru-RU" u="sng" dirty="0" err="1" smtClean="0"/>
              <a:t>панорами</a:t>
            </a:r>
            <a:r>
              <a:rPr lang="ru-RU" u="sng" dirty="0" smtClean="0"/>
              <a:t> </a:t>
            </a:r>
            <a:r>
              <a:rPr lang="ru-RU" u="sng" dirty="0" err="1" smtClean="0"/>
              <a:t>марсіанської</a:t>
            </a:r>
            <a:r>
              <a:rPr lang="ru-RU" u="sng" dirty="0" smtClean="0"/>
              <a:t> </a:t>
            </a:r>
            <a:r>
              <a:rPr lang="ru-RU" u="sng" dirty="0" err="1" smtClean="0"/>
              <a:t>рівнини</a:t>
            </a:r>
            <a:r>
              <a:rPr lang="ru-RU" u="sng" dirty="0" smtClean="0"/>
              <a:t>, </a:t>
            </a:r>
            <a:r>
              <a:rPr lang="ru-RU" u="sng" dirty="0" err="1" smtClean="0"/>
              <a:t>передані</a:t>
            </a:r>
            <a:r>
              <a:rPr lang="ru-RU" u="sng" dirty="0" smtClean="0"/>
              <a:t> в </a:t>
            </a:r>
            <a:r>
              <a:rPr lang="ru-RU" u="sng" dirty="0" err="1" smtClean="0"/>
              <a:t>різні</a:t>
            </a:r>
            <a:r>
              <a:rPr lang="ru-RU" u="sng" dirty="0" smtClean="0"/>
              <a:t> роки </a:t>
            </a:r>
            <a:r>
              <a:rPr lang="ru-RU" u="sng" dirty="0" err="1" smtClean="0"/>
              <a:t>американськими</a:t>
            </a:r>
            <a:r>
              <a:rPr lang="ru-RU" u="sng" dirty="0" smtClean="0"/>
              <a:t> </a:t>
            </a:r>
            <a:r>
              <a:rPr lang="ru-RU" u="sng" dirty="0" err="1" smtClean="0"/>
              <a:t>станціями</a:t>
            </a:r>
            <a:r>
              <a:rPr lang="ru-RU" u="sng" dirty="0" smtClean="0"/>
              <a:t>, - </a:t>
            </a:r>
            <a:r>
              <a:rPr lang="ru-RU" u="sng" dirty="0" err="1" smtClean="0"/>
              <a:t>це</a:t>
            </a:r>
            <a:r>
              <a:rPr lang="ru-RU" u="sng" dirty="0" smtClean="0"/>
              <a:t> </a:t>
            </a:r>
            <a:r>
              <a:rPr lang="ru-RU" u="sng" dirty="0" err="1" smtClean="0"/>
              <a:t>оранжево-червона</a:t>
            </a:r>
            <a:r>
              <a:rPr lang="ru-RU" u="sng" dirty="0" smtClean="0"/>
              <a:t> </a:t>
            </a:r>
            <a:r>
              <a:rPr lang="ru-RU" u="sng" dirty="0" err="1" smtClean="0"/>
              <a:t>пустеля</a:t>
            </a:r>
            <a:r>
              <a:rPr lang="ru-RU" u="sng" dirty="0" smtClean="0"/>
              <a:t>, </a:t>
            </a:r>
            <a:r>
              <a:rPr lang="ru-RU" u="sng" dirty="0" err="1" smtClean="0"/>
              <a:t>вкрита</a:t>
            </a:r>
            <a:r>
              <a:rPr lang="ru-RU" u="sng" dirty="0" smtClean="0"/>
              <a:t> </a:t>
            </a:r>
            <a:r>
              <a:rPr lang="ru-RU" u="sng" dirty="0" err="1" smtClean="0"/>
              <a:t>численними</a:t>
            </a:r>
            <a:r>
              <a:rPr lang="ru-RU" u="sng" dirty="0" smtClean="0"/>
              <a:t> </a:t>
            </a:r>
            <a:r>
              <a:rPr lang="ru-RU" u="sng" dirty="0" err="1" smtClean="0"/>
              <a:t>каменями</a:t>
            </a:r>
            <a:r>
              <a:rPr lang="ru-RU" u="sng" dirty="0" smtClean="0"/>
              <a:t> </a:t>
            </a:r>
            <a:r>
              <a:rPr lang="ru-RU" u="sng" dirty="0" err="1" smtClean="0"/>
              <a:t>з</a:t>
            </a:r>
            <a:r>
              <a:rPr lang="ru-RU" u="sng" dirty="0" smtClean="0"/>
              <a:t> </a:t>
            </a:r>
            <a:r>
              <a:rPr lang="ru-RU" u="sng" dirty="0" err="1" smtClean="0"/>
              <a:t>різкими</a:t>
            </a:r>
            <a:r>
              <a:rPr lang="ru-RU" u="sng" dirty="0" smtClean="0"/>
              <a:t> краями.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302375894_ma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71480"/>
            <a:ext cx="8710706" cy="58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 smtClean="0"/>
              <a:t>Супутники</a:t>
            </a:r>
            <a:r>
              <a:rPr lang="ru-RU" b="1" u="sng" dirty="0" smtClean="0"/>
              <a:t> Марса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 </a:t>
            </a:r>
            <a:r>
              <a:rPr lang="ru-RU" dirty="0" smtClean="0"/>
              <a:t>Марс </a:t>
            </a:r>
            <a:r>
              <a:rPr lang="ru-RU" dirty="0" err="1" smtClean="0"/>
              <a:t>обертаються</a:t>
            </a:r>
            <a:r>
              <a:rPr lang="ru-RU" dirty="0" smtClean="0"/>
              <a:t> </a:t>
            </a:r>
            <a:r>
              <a:rPr lang="ru-RU" dirty="0" smtClean="0"/>
              <a:t>два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супутники</a:t>
            </a:r>
            <a:r>
              <a:rPr lang="ru-RU" dirty="0" smtClean="0"/>
              <a:t> — Фобос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Деймос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 </a:t>
            </a:r>
            <a:r>
              <a:rPr lang="ru-RU" dirty="0" err="1" smtClean="0"/>
              <a:t>Галілеєм</a:t>
            </a:r>
            <a:r>
              <a:rPr lang="ru-RU" dirty="0" smtClean="0"/>
              <a:t> у 1610 </a:t>
            </a:r>
            <a:r>
              <a:rPr lang="ru-RU" dirty="0" err="1" smtClean="0"/>
              <a:t>році</a:t>
            </a:r>
            <a:r>
              <a:rPr lang="ru-RU" dirty="0" smtClean="0"/>
              <a:t> 4 </a:t>
            </a:r>
            <a:r>
              <a:rPr lang="ru-RU" dirty="0" err="1" smtClean="0"/>
              <a:t>супутників</a:t>
            </a:r>
            <a:r>
              <a:rPr lang="ru-RU" dirty="0" smtClean="0"/>
              <a:t> </a:t>
            </a:r>
            <a:r>
              <a:rPr lang="ru-RU" dirty="0" err="1" smtClean="0"/>
              <a:t>Юпітера</a:t>
            </a:r>
            <a:r>
              <a:rPr lang="ru-RU" dirty="0" smtClean="0"/>
              <a:t> </a:t>
            </a:r>
            <a:r>
              <a:rPr lang="ru-RU" dirty="0" err="1" smtClean="0"/>
              <a:t>астрономи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при </a:t>
            </a:r>
            <a:r>
              <a:rPr lang="ru-RU" dirty="0" err="1" smtClean="0"/>
              <a:t>переході</a:t>
            </a:r>
            <a:r>
              <a:rPr lang="ru-RU" dirty="0" smtClean="0"/>
              <a:t> до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далекої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 </a:t>
            </a:r>
            <a:r>
              <a:rPr lang="ru-RU" dirty="0" err="1" smtClean="0"/>
              <a:t>Сонячноі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у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один </a:t>
            </a:r>
            <a:r>
              <a:rPr lang="ru-RU" dirty="0" err="1" smtClean="0"/>
              <a:t>супутник</a:t>
            </a:r>
            <a:r>
              <a:rPr lang="ru-RU" dirty="0" smtClean="0"/>
              <a:t> — </a:t>
            </a:r>
            <a:r>
              <a:rPr lang="ru-RU" dirty="0" err="1" smtClean="0"/>
              <a:t>Місяць</a:t>
            </a:r>
            <a:r>
              <a:rPr lang="ru-RU" dirty="0" smtClean="0"/>
              <a:t>, а у </a:t>
            </a:r>
            <a:r>
              <a:rPr lang="ru-RU" dirty="0" err="1" smtClean="0"/>
              <a:t>Юпітера</a:t>
            </a:r>
            <a:r>
              <a:rPr lang="ru-RU" dirty="0" smtClean="0"/>
              <a:t> — 4, </a:t>
            </a:r>
            <a:r>
              <a:rPr lang="ru-RU" dirty="0" err="1" smtClean="0"/>
              <a:t>вважалося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Марса повинно бути 2 </a:t>
            </a:r>
            <a:r>
              <a:rPr lang="ru-RU" dirty="0" err="1" smtClean="0"/>
              <a:t>супутники</a:t>
            </a:r>
            <a:r>
              <a:rPr lang="ru-RU" dirty="0" smtClean="0"/>
              <a:t>. Про </a:t>
            </a:r>
            <a:r>
              <a:rPr lang="ru-RU" dirty="0" err="1" smtClean="0"/>
              <a:t>це</a:t>
            </a:r>
            <a:r>
              <a:rPr lang="ru-RU" dirty="0" smtClean="0"/>
              <a:t> написав Джонатан </a:t>
            </a:r>
            <a:r>
              <a:rPr lang="ru-RU" dirty="0" err="1" smtClean="0"/>
              <a:t>Свіфт</a:t>
            </a:r>
            <a:r>
              <a:rPr lang="ru-RU" dirty="0" smtClean="0"/>
              <a:t> у </a:t>
            </a:r>
            <a:r>
              <a:rPr lang="ru-RU" dirty="0" err="1" smtClean="0"/>
              <a:t>повісті</a:t>
            </a:r>
            <a:r>
              <a:rPr lang="ru-RU" dirty="0" smtClean="0"/>
              <a:t> "</a:t>
            </a:r>
            <a:r>
              <a:rPr lang="ru-RU" dirty="0" err="1" smtClean="0"/>
              <a:t>Подорож</a:t>
            </a:r>
            <a:r>
              <a:rPr lang="ru-RU" dirty="0" smtClean="0"/>
              <a:t> </a:t>
            </a:r>
            <a:r>
              <a:rPr lang="ru-RU" dirty="0" err="1" smtClean="0"/>
              <a:t>Гулівера</a:t>
            </a:r>
            <a:r>
              <a:rPr lang="ru-RU" dirty="0" smtClean="0"/>
              <a:t> на </a:t>
            </a:r>
            <a:r>
              <a:rPr lang="ru-RU" dirty="0" err="1" smtClean="0"/>
              <a:t>літаючий</a:t>
            </a:r>
            <a:r>
              <a:rPr lang="ru-RU" dirty="0" smtClean="0"/>
              <a:t> </a:t>
            </a:r>
            <a:r>
              <a:rPr lang="ru-RU" dirty="0" err="1" smtClean="0"/>
              <a:t>острів</a:t>
            </a:r>
            <a:r>
              <a:rPr lang="ru-RU" dirty="0" smtClean="0"/>
              <a:t> </a:t>
            </a:r>
            <a:r>
              <a:rPr lang="ru-RU" dirty="0" err="1" smtClean="0"/>
              <a:t>Лапута</a:t>
            </a:r>
            <a:r>
              <a:rPr lang="ru-RU" dirty="0" smtClean="0"/>
              <a:t>". </a:t>
            </a:r>
            <a:r>
              <a:rPr lang="ru-RU" dirty="0" err="1" smtClean="0"/>
              <a:t>Дивним</a:t>
            </a:r>
            <a:r>
              <a:rPr lang="ru-RU" dirty="0" smtClean="0"/>
              <a:t> чином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безпідставна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</a:t>
            </a:r>
            <a:r>
              <a:rPr lang="ru-RU" dirty="0" err="1" smtClean="0"/>
              <a:t>справдилася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Штучний супутник Марса</a:t>
            </a:r>
            <a:endParaRPr lang="ru-RU" dirty="0"/>
          </a:p>
        </p:txBody>
      </p:sp>
      <p:pic>
        <p:nvPicPr>
          <p:cNvPr id="4" name="Содержимое 3" descr="phob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285992"/>
            <a:ext cx="5476875" cy="3867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Супутники</a:t>
            </a:r>
            <a:r>
              <a:rPr lang="ru-RU" dirty="0" smtClean="0"/>
              <a:t> Марса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в 1877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американським</a:t>
            </a:r>
            <a:r>
              <a:rPr lang="ru-RU" dirty="0" smtClean="0"/>
              <a:t> астрономом </a:t>
            </a:r>
            <a:r>
              <a:rPr lang="ru-RU" dirty="0" err="1" smtClean="0"/>
              <a:t>Асафом</a:t>
            </a:r>
            <a:r>
              <a:rPr lang="ru-RU" dirty="0" smtClean="0"/>
              <a:t> </a:t>
            </a:r>
            <a:r>
              <a:rPr lang="ru-RU" dirty="0" err="1" smtClean="0"/>
              <a:t>Голлом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названі</a:t>
            </a:r>
            <a:r>
              <a:rPr lang="ru-RU" dirty="0" smtClean="0"/>
              <a:t> на честь </a:t>
            </a:r>
            <a:r>
              <a:rPr lang="ru-RU" dirty="0" err="1" smtClean="0"/>
              <a:t>давньогрецьких</a:t>
            </a:r>
            <a:r>
              <a:rPr lang="ru-RU" dirty="0" smtClean="0"/>
              <a:t> </a:t>
            </a:r>
            <a:r>
              <a:rPr lang="ru-RU" dirty="0" err="1" smtClean="0"/>
              <a:t>міфологічних</a:t>
            </a:r>
            <a:r>
              <a:rPr lang="ru-RU" dirty="0" smtClean="0"/>
              <a:t> </a:t>
            </a:r>
            <a:r>
              <a:rPr lang="ru-RU" dirty="0" err="1" smtClean="0"/>
              <a:t>богів</a:t>
            </a:r>
            <a:r>
              <a:rPr lang="ru-RU" dirty="0" smtClean="0"/>
              <a:t> Фобоса та </a:t>
            </a:r>
            <a:r>
              <a:rPr lang="ru-RU" dirty="0" err="1" smtClean="0"/>
              <a:t>Деймоса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уособлювали</a:t>
            </a:r>
            <a:r>
              <a:rPr lang="ru-RU" dirty="0" smtClean="0"/>
              <a:t> страх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жах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незвичну</a:t>
            </a:r>
            <a:r>
              <a:rPr lang="ru-RU" dirty="0" smtClean="0"/>
              <a:t> форму.</a:t>
            </a:r>
          </a:p>
          <a:p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 </a:t>
            </a:r>
            <a:r>
              <a:rPr lang="ru-RU" dirty="0" err="1" smtClean="0"/>
              <a:t>обертаються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осей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же </a:t>
            </a:r>
            <a:r>
              <a:rPr lang="ru-RU" dirty="0" err="1" smtClean="0"/>
              <a:t>періодом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Марса, тому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повернуті</a:t>
            </a:r>
            <a:r>
              <a:rPr lang="ru-RU" dirty="0" smtClean="0"/>
              <a:t> до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тією</a:t>
            </a:r>
            <a:r>
              <a:rPr lang="ru-RU" dirty="0" smtClean="0"/>
              <a:t> же стороною. </a:t>
            </a:r>
            <a:r>
              <a:rPr lang="ru-RU" dirty="0" err="1" smtClean="0"/>
              <a:t>Приливна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Марса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сповільнює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Фобоса,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врешті-решт</a:t>
            </a:r>
            <a:r>
              <a:rPr lang="ru-RU" dirty="0" smtClean="0"/>
              <a:t> </a:t>
            </a:r>
            <a:r>
              <a:rPr lang="ru-RU" dirty="0" err="1" smtClean="0"/>
              <a:t>призведе</a:t>
            </a:r>
            <a:r>
              <a:rPr lang="ru-RU" dirty="0" smtClean="0"/>
              <a:t> до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 на Марс. </a:t>
            </a:r>
            <a:r>
              <a:rPr lang="ru-RU" dirty="0" err="1" smtClean="0"/>
              <a:t>Деймос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віддаляється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Марса.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Супутник Марса - </a:t>
            </a:r>
            <a:r>
              <a:rPr lang="uk-UA" dirty="0" err="1" smtClean="0"/>
              <a:t>Деймос</a:t>
            </a:r>
            <a:endParaRPr lang="ru-RU" dirty="0"/>
          </a:p>
        </p:txBody>
      </p:sp>
      <p:pic>
        <p:nvPicPr>
          <p:cNvPr id="6" name="Содержимое 5" descr="d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357298"/>
            <a:ext cx="4929222" cy="5266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Супутник </a:t>
            </a:r>
            <a:r>
              <a:rPr lang="uk-UA" dirty="0" smtClean="0"/>
              <a:t>Марса - Фобос</a:t>
            </a:r>
            <a:endParaRPr lang="ru-RU" dirty="0"/>
          </a:p>
        </p:txBody>
      </p:sp>
      <p:pic>
        <p:nvPicPr>
          <p:cNvPr id="4" name="Содержимое 3" descr="phobos_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571612"/>
            <a:ext cx="5085050" cy="4903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Підготувала </a:t>
            </a:r>
            <a:br>
              <a:rPr lang="uk-UA" dirty="0" smtClean="0"/>
            </a:br>
            <a:r>
              <a:rPr lang="uk-UA" dirty="0" smtClean="0"/>
              <a:t>учениця 11 класу</a:t>
            </a:r>
            <a:br>
              <a:rPr lang="uk-UA" dirty="0" smtClean="0"/>
            </a:br>
            <a:r>
              <a:rPr lang="uk-UA" dirty="0" smtClean="0"/>
              <a:t>Фоменко Єлизавета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45719" cy="500066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Марс – </a:t>
            </a:r>
            <a:r>
              <a:rPr lang="ru-RU" dirty="0" err="1" smtClean="0"/>
              <a:t>четверта</a:t>
            </a:r>
            <a:r>
              <a:rPr lang="ru-RU" dirty="0" smtClean="0"/>
              <a:t> планета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яка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 687 </a:t>
            </a:r>
            <a:r>
              <a:rPr lang="ru-RU" dirty="0" err="1" smtClean="0"/>
              <a:t>земних</a:t>
            </a:r>
            <a:r>
              <a:rPr lang="ru-RU" dirty="0" smtClean="0"/>
              <a:t> </a:t>
            </a:r>
            <a:r>
              <a:rPr lang="ru-RU" dirty="0" err="1" smtClean="0"/>
              <a:t>діб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на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228 млн. км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r>
              <a:rPr lang="ru-RU" dirty="0" smtClean="0"/>
              <a:t>арс</a:t>
            </a:r>
            <a:endParaRPr lang="ru-RU" dirty="0"/>
          </a:p>
        </p:txBody>
      </p:sp>
      <p:pic>
        <p:nvPicPr>
          <p:cNvPr id="6" name="Содержимое 5" descr="1371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214554"/>
            <a:ext cx="6365501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090eeac34d67951788bfe8a4e3e228a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285992"/>
            <a:ext cx="2313223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розмірами</a:t>
            </a:r>
            <a:r>
              <a:rPr lang="ru-RU" dirty="0" smtClean="0"/>
              <a:t> Марс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, а за </a:t>
            </a:r>
            <a:r>
              <a:rPr lang="ru-RU" dirty="0" err="1" smtClean="0"/>
              <a:t>масою</a:t>
            </a:r>
            <a:r>
              <a:rPr lang="ru-RU" dirty="0" smtClean="0"/>
              <a:t> – в </a:t>
            </a:r>
            <a:r>
              <a:rPr lang="ru-RU" dirty="0" err="1" smtClean="0"/>
              <a:t>дев’ять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сила </a:t>
            </a:r>
            <a:r>
              <a:rPr lang="ru-RU" dirty="0" err="1" smtClean="0"/>
              <a:t>тяжіння</a:t>
            </a:r>
            <a:r>
              <a:rPr lang="ru-RU" dirty="0" smtClean="0"/>
              <a:t> на </a:t>
            </a:r>
            <a:r>
              <a:rPr lang="ru-RU" dirty="0" err="1" smtClean="0"/>
              <a:t>Марсі</a:t>
            </a:r>
            <a:r>
              <a:rPr lang="ru-RU" dirty="0" smtClean="0"/>
              <a:t> становить 0,39 </a:t>
            </a:r>
            <a:r>
              <a:rPr lang="ru-RU" dirty="0" err="1" smtClean="0"/>
              <a:t>земної</a:t>
            </a:r>
            <a:r>
              <a:rPr lang="ru-RU" dirty="0" smtClean="0"/>
              <a:t>. </a:t>
            </a:r>
            <a:r>
              <a:rPr lang="ru-RU" dirty="0" err="1" smtClean="0"/>
              <a:t>Вісь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нахилена</a:t>
            </a:r>
            <a:r>
              <a:rPr lang="ru-RU" dirty="0" smtClean="0"/>
              <a:t> до </a:t>
            </a:r>
            <a:r>
              <a:rPr lang="ru-RU" dirty="0" err="1" smtClean="0"/>
              <a:t>площини</a:t>
            </a:r>
            <a:r>
              <a:rPr lang="ru-RU" dirty="0" smtClean="0"/>
              <a:t> </a:t>
            </a:r>
            <a:r>
              <a:rPr lang="ru-RU" dirty="0" err="1" smtClean="0"/>
              <a:t>орбіти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кутом 25°,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чому</a:t>
            </a:r>
            <a:r>
              <a:rPr lang="ru-RU" dirty="0" smtClean="0"/>
              <a:t> на </a:t>
            </a:r>
            <a:r>
              <a:rPr lang="ru-RU" dirty="0" err="1" smtClean="0"/>
              <a:t>Марсі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пір</a:t>
            </a:r>
            <a:r>
              <a:rPr lang="ru-RU" dirty="0" smtClean="0"/>
              <a:t> року, а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20 </a:t>
            </a:r>
            <a:r>
              <a:rPr lang="ru-RU" dirty="0" err="1" smtClean="0"/>
              <a:t>хв</a:t>
            </a:r>
            <a:r>
              <a:rPr lang="ru-RU" dirty="0" smtClean="0"/>
              <a:t>. </a:t>
            </a:r>
            <a:r>
              <a:rPr lang="ru-RU" dirty="0" err="1" smtClean="0"/>
              <a:t>менша</a:t>
            </a:r>
            <a:r>
              <a:rPr lang="ru-RU" dirty="0" smtClean="0"/>
              <a:t> за </a:t>
            </a:r>
            <a:r>
              <a:rPr lang="ru-RU" dirty="0" err="1" smtClean="0"/>
              <a:t>земну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month-in-space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85728"/>
            <a:ext cx="5429256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3" descr="Mars_feb201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2928934"/>
            <a:ext cx="4714908" cy="3619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Тому коли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опиняються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точок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Марс </a:t>
            </a:r>
            <a:r>
              <a:rPr lang="ru-RU" dirty="0" err="1" smtClean="0"/>
              <a:t>перебуває</a:t>
            </a:r>
            <a:r>
              <a:rPr lang="ru-RU" dirty="0" smtClean="0"/>
              <a:t> у </a:t>
            </a:r>
            <a:r>
              <a:rPr lang="ru-RU" dirty="0" err="1" smtClean="0"/>
              <a:t>протистоянні</a:t>
            </a:r>
            <a:r>
              <a:rPr lang="ru-RU" dirty="0" smtClean="0"/>
              <a:t> до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найменшою</a:t>
            </a:r>
            <a:r>
              <a:rPr lang="ru-RU" dirty="0" smtClean="0"/>
              <a:t> – 56 млн. км.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взаємне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та Марса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b="1" dirty="0" smtClean="0"/>
              <a:t>великим </a:t>
            </a:r>
            <a:r>
              <a:rPr lang="ru-RU" b="1" dirty="0" err="1" smtClean="0"/>
              <a:t>протистоянням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протистояння</a:t>
            </a:r>
            <a:r>
              <a:rPr lang="ru-RU" dirty="0" smtClean="0"/>
              <a:t> </a:t>
            </a:r>
            <a:r>
              <a:rPr lang="ru-RU" dirty="0" err="1" smtClean="0"/>
              <a:t>повторюються</a:t>
            </a:r>
            <a:r>
              <a:rPr lang="ru-RU" dirty="0" smtClean="0"/>
              <a:t> через </a:t>
            </a:r>
            <a:r>
              <a:rPr lang="ru-RU" dirty="0" err="1" smtClean="0"/>
              <a:t>кожні</a:t>
            </a:r>
            <a:r>
              <a:rPr lang="ru-RU" dirty="0" smtClean="0"/>
              <a:t> 15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трапляються</a:t>
            </a:r>
            <a:r>
              <a:rPr lang="ru-RU" dirty="0" smtClean="0"/>
              <a:t> у </a:t>
            </a:r>
            <a:r>
              <a:rPr lang="ru-RU" dirty="0" err="1" smtClean="0"/>
              <a:t>серпні</a:t>
            </a:r>
            <a:r>
              <a:rPr lang="ru-RU" dirty="0" smtClean="0"/>
              <a:t> – на початку </a:t>
            </a:r>
            <a:r>
              <a:rPr lang="ru-RU" dirty="0" err="1" smtClean="0"/>
              <a:t>вересня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час Марс </a:t>
            </a:r>
            <a:r>
              <a:rPr lang="ru-RU" dirty="0" err="1" smtClean="0"/>
              <a:t>повернутий</a:t>
            </a:r>
            <a:r>
              <a:rPr lang="ru-RU" dirty="0" smtClean="0"/>
              <a:t> до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південним</a:t>
            </a:r>
            <a:r>
              <a:rPr lang="ru-RU" dirty="0" smtClean="0"/>
              <a:t> полюсом,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південна</a:t>
            </a:r>
            <a:r>
              <a:rPr lang="ru-RU" dirty="0" smtClean="0"/>
              <a:t> </a:t>
            </a:r>
            <a:r>
              <a:rPr lang="ru-RU" dirty="0" err="1" smtClean="0"/>
              <a:t>півкуля</a:t>
            </a:r>
            <a:r>
              <a:rPr lang="ru-RU" dirty="0" smtClean="0"/>
              <a:t> </a:t>
            </a:r>
            <a:r>
              <a:rPr lang="ru-RU" dirty="0" err="1" smtClean="0"/>
              <a:t>вивчена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північна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Марс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розріджену</a:t>
            </a:r>
            <a:r>
              <a:rPr lang="ru-RU" dirty="0" smtClean="0"/>
              <a:t> атмосферу.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третини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Марса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світлі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материків</a:t>
            </a:r>
            <a:r>
              <a:rPr lang="ru-RU" dirty="0" smtClean="0"/>
              <a:t>,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третини</a:t>
            </a:r>
            <a:r>
              <a:rPr lang="ru-RU" dirty="0" smtClean="0"/>
              <a:t> – </a:t>
            </a:r>
            <a:r>
              <a:rPr lang="ru-RU" dirty="0" err="1" smtClean="0"/>
              <a:t>темні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названі</a:t>
            </a:r>
            <a:r>
              <a:rPr lang="ru-RU" dirty="0" smtClean="0"/>
              <a:t> морями. Вони </a:t>
            </a:r>
            <a:r>
              <a:rPr lang="ru-RU" dirty="0" err="1" smtClean="0"/>
              <a:t>зберігають</a:t>
            </a:r>
            <a:r>
              <a:rPr lang="ru-RU" dirty="0" smtClean="0"/>
              <a:t> свою форму в </a:t>
            </a:r>
            <a:r>
              <a:rPr lang="ru-RU" dirty="0" err="1" smtClean="0"/>
              <a:t>часі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дозволило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точні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.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полюсів</a:t>
            </a:r>
            <a:r>
              <a:rPr lang="ru-RU" dirty="0" smtClean="0"/>
              <a:t> </a:t>
            </a:r>
            <a:r>
              <a:rPr lang="ru-RU" dirty="0" err="1" smtClean="0"/>
              <a:t>восени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 – </a:t>
            </a:r>
            <a:r>
              <a:rPr lang="ru-RU" dirty="0" err="1" smtClean="0"/>
              <a:t>полярні</a:t>
            </a:r>
            <a:r>
              <a:rPr lang="ru-RU" dirty="0" smtClean="0"/>
              <a:t> шапки,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зникають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зменшуються</a:t>
            </a:r>
            <a:r>
              <a:rPr lang="ru-RU" dirty="0" smtClean="0"/>
              <a:t> в </a:t>
            </a:r>
            <a:r>
              <a:rPr lang="ru-RU" dirty="0" err="1" smtClean="0"/>
              <a:t>розмірах</a:t>
            </a:r>
            <a:r>
              <a:rPr lang="ru-RU" dirty="0" smtClean="0"/>
              <a:t> на початку </a:t>
            </a:r>
            <a:r>
              <a:rPr lang="ru-RU" dirty="0" err="1" smtClean="0"/>
              <a:t>літа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a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42852"/>
            <a:ext cx="4743470" cy="4515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0.9736243596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643182"/>
            <a:ext cx="5111767" cy="4000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Атмосфера на </a:t>
            </a:r>
            <a:r>
              <a:rPr lang="ru-RU" dirty="0" err="1" smtClean="0"/>
              <a:t>Марсі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розріджена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становить в </a:t>
            </a:r>
            <a:r>
              <a:rPr lang="ru-RU" dirty="0" err="1" smtClean="0"/>
              <a:t>середньому</a:t>
            </a:r>
            <a:r>
              <a:rPr lang="ru-RU" dirty="0" smtClean="0"/>
              <a:t> 0,006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. За складом вона </a:t>
            </a:r>
            <a:r>
              <a:rPr lang="ru-RU" dirty="0" err="1" smtClean="0"/>
              <a:t>нагадує</a:t>
            </a:r>
            <a:r>
              <a:rPr lang="ru-RU" dirty="0" smtClean="0"/>
              <a:t> атмосферу </a:t>
            </a:r>
            <a:r>
              <a:rPr lang="ru-RU" dirty="0" err="1" smtClean="0"/>
              <a:t>Венери</a:t>
            </a:r>
            <a:r>
              <a:rPr lang="ru-RU" dirty="0" smtClean="0"/>
              <a:t>: 95%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вуглекислому</a:t>
            </a:r>
            <a:r>
              <a:rPr lang="ru-RU" dirty="0" smtClean="0"/>
              <a:t> газу, </a:t>
            </a:r>
            <a:r>
              <a:rPr lang="ru-RU" dirty="0" err="1" smtClean="0"/>
              <a:t>близько</a:t>
            </a:r>
            <a:r>
              <a:rPr lang="ru-RU" dirty="0" smtClean="0"/>
              <a:t> 4% - азоту </a:t>
            </a:r>
            <a:r>
              <a:rPr lang="ru-RU" dirty="0" err="1" smtClean="0"/>
              <a:t>і</a:t>
            </a:r>
            <a:r>
              <a:rPr lang="ru-RU" dirty="0" smtClean="0"/>
              <a:t> аргону. </a:t>
            </a:r>
            <a:r>
              <a:rPr lang="ru-RU" dirty="0" err="1" smtClean="0"/>
              <a:t>Кисню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водяної</a:t>
            </a:r>
            <a:r>
              <a:rPr lang="ru-RU" dirty="0" smtClean="0"/>
              <a:t> пари в </a:t>
            </a:r>
            <a:r>
              <a:rPr lang="ru-RU" dirty="0" err="1" smtClean="0"/>
              <a:t>атмосфері</a:t>
            </a:r>
            <a:r>
              <a:rPr lang="ru-RU" dirty="0" smtClean="0"/>
              <a:t> Марса </a:t>
            </a:r>
            <a:r>
              <a:rPr lang="ru-RU" dirty="0" err="1" smtClean="0"/>
              <a:t>менше</a:t>
            </a:r>
            <a:r>
              <a:rPr lang="ru-RU" dirty="0" smtClean="0"/>
              <a:t> 1%, </a:t>
            </a:r>
            <a:r>
              <a:rPr lang="ru-RU" dirty="0" err="1" smtClean="0"/>
              <a:t>проте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хмари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кристаликів</a:t>
            </a:r>
            <a:r>
              <a:rPr lang="ru-RU" dirty="0" smtClean="0"/>
              <a:t> </a:t>
            </a:r>
            <a:r>
              <a:rPr lang="ru-RU" dirty="0" err="1" smtClean="0"/>
              <a:t>льоду</a:t>
            </a:r>
            <a:r>
              <a:rPr lang="ru-RU" dirty="0" smtClean="0"/>
              <a:t>, так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прозорою</a:t>
            </a:r>
            <a:r>
              <a:rPr lang="ru-RU" dirty="0" smtClean="0"/>
              <a:t>.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вітру</a:t>
            </a:r>
            <a:r>
              <a:rPr lang="ru-RU" dirty="0" smtClean="0"/>
              <a:t>, як правило, невелика, </a:t>
            </a:r>
            <a:r>
              <a:rPr lang="ru-RU" dirty="0" err="1" smtClean="0"/>
              <a:t>але</a:t>
            </a:r>
            <a:r>
              <a:rPr lang="ru-RU" dirty="0" smtClean="0"/>
              <a:t> часом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40-50 м/с,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вітер</a:t>
            </a:r>
            <a:r>
              <a:rPr lang="ru-RU" dirty="0" smtClean="0"/>
              <a:t> </a:t>
            </a:r>
            <a:r>
              <a:rPr lang="ru-RU" dirty="0" err="1" smtClean="0"/>
              <a:t>піднімає</a:t>
            </a:r>
            <a:r>
              <a:rPr lang="ru-RU" dirty="0" smtClean="0"/>
              <a:t> </a:t>
            </a:r>
            <a:r>
              <a:rPr lang="ru-RU" dirty="0" err="1" smtClean="0"/>
              <a:t>марсіанський</a:t>
            </a:r>
            <a:r>
              <a:rPr lang="ru-RU" dirty="0" smtClean="0"/>
              <a:t> пил </a:t>
            </a:r>
            <a:r>
              <a:rPr lang="ru-RU" dirty="0" err="1" smtClean="0"/>
              <a:t>високо</a:t>
            </a:r>
            <a:r>
              <a:rPr lang="ru-RU" dirty="0" smtClean="0"/>
              <a:t> догори, </a:t>
            </a:r>
            <a:r>
              <a:rPr lang="ru-RU" dirty="0" err="1" smtClean="0"/>
              <a:t>утворюючи</a:t>
            </a:r>
            <a:r>
              <a:rPr lang="ru-RU" dirty="0" smtClean="0"/>
              <a:t> </a:t>
            </a:r>
            <a:r>
              <a:rPr lang="ru-RU" dirty="0" err="1" smtClean="0"/>
              <a:t>пилову</a:t>
            </a:r>
            <a:r>
              <a:rPr lang="ru-RU" dirty="0" smtClean="0"/>
              <a:t> бурю.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71</TotalTime>
  <Words>355</Words>
  <PresentationFormat>Экран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Планета Марс та його супутники</vt:lpstr>
      <vt:lpstr>Слайд 2</vt:lpstr>
      <vt:lpstr>Марс</vt:lpstr>
      <vt:lpstr>Слайд 4</vt:lpstr>
      <vt:lpstr>Слайд 5</vt:lpstr>
      <vt:lpstr>Слайд 6</vt:lpstr>
      <vt:lpstr>Слайд 7</vt:lpstr>
      <vt:lpstr>Слайд 8</vt:lpstr>
      <vt:lpstr>Слайд 9</vt:lpstr>
      <vt:lpstr>Озера і кратери Марса</vt:lpstr>
      <vt:lpstr>Слайд 11</vt:lpstr>
      <vt:lpstr>Слайд 12</vt:lpstr>
      <vt:lpstr>Супутники Марса </vt:lpstr>
      <vt:lpstr>Штучний супутник Марса</vt:lpstr>
      <vt:lpstr>Слайд 15</vt:lpstr>
      <vt:lpstr>Супутник Марса - Деймос</vt:lpstr>
      <vt:lpstr>Супутник Марса - Фобос</vt:lpstr>
      <vt:lpstr>Підготувала  учениця 11 класу Фоменко Єлизавета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 Марс та його супутники</dc:title>
  <cp:lastModifiedBy>fomenko</cp:lastModifiedBy>
  <cp:revision>8</cp:revision>
  <dcterms:modified xsi:type="dcterms:W3CDTF">2013-11-07T17:27:30Z</dcterms:modified>
</cp:coreProperties>
</file>