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2" r:id="rId17"/>
    <p:sldId id="273" r:id="rId18"/>
    <p:sldId id="271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Равнобедренный треугольник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5B106E36-FD25-4E2D-B0AA-010F637433A0}" type="datetimeFigureOut">
              <a:rPr lang="ru-RU" smtClean="0"/>
              <a:pPr/>
              <a:t>07.11.2013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07.11.2013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ый треугольник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Равнобедренный треугольник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07.11.2013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07.11.2013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07.11.2013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07.11.2013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07.11.2013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5B106E36-FD25-4E2D-B0AA-010F637433A0}" type="datetimeFigureOut">
              <a:rPr lang="ru-RU" smtClean="0"/>
              <a:pPr/>
              <a:t>07.11.2013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5B106E36-FD25-4E2D-B0AA-010F637433A0}" type="datetimeFigureOut">
              <a:rPr lang="ru-RU" smtClean="0"/>
              <a:pPr/>
              <a:t>07.11.2013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ый треугольник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07.11.2013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ru-RU" dirty="0" smtClean="0"/>
              <a:t>Планета Марс та 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  <a:r>
              <a:rPr lang="ru-RU" dirty="0" err="1" smtClean="0"/>
              <a:t>супутники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5" name="Рисунок 4" descr="0.97362435969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57356" y="2214554"/>
            <a:ext cx="5476875" cy="450056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Озера і кратери Марса</a:t>
            </a:r>
            <a:endParaRPr lang="ru-RU" dirty="0"/>
          </a:p>
        </p:txBody>
      </p:sp>
      <p:pic>
        <p:nvPicPr>
          <p:cNvPr id="4" name="Содержимое 3" descr="ozera-marsa2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28728" y="1643050"/>
            <a:ext cx="6114901" cy="481172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u="sng" dirty="0" err="1" smtClean="0"/>
              <a:t>Червонуватий</a:t>
            </a:r>
            <a:r>
              <a:rPr lang="ru-RU" u="sng" dirty="0" smtClean="0"/>
              <a:t> </a:t>
            </a:r>
            <a:r>
              <a:rPr lang="ru-RU" u="sng" dirty="0" err="1" smtClean="0"/>
              <a:t>колір</a:t>
            </a:r>
            <a:r>
              <a:rPr lang="ru-RU" u="sng" dirty="0" smtClean="0"/>
              <a:t> </a:t>
            </a:r>
            <a:r>
              <a:rPr lang="ru-RU" u="sng" dirty="0" err="1" smtClean="0"/>
              <a:t>марсіанської</a:t>
            </a:r>
            <a:r>
              <a:rPr lang="ru-RU" u="sng" dirty="0" smtClean="0"/>
              <a:t> </a:t>
            </a:r>
            <a:r>
              <a:rPr lang="ru-RU" u="sng" dirty="0" err="1" smtClean="0"/>
              <a:t>поверхні</a:t>
            </a:r>
            <a:r>
              <a:rPr lang="ru-RU" u="sng" dirty="0" smtClean="0"/>
              <a:t> </a:t>
            </a:r>
            <a:r>
              <a:rPr lang="ru-RU" u="sng" dirty="0" err="1" smtClean="0"/>
              <a:t>обумовлений</a:t>
            </a:r>
            <a:r>
              <a:rPr lang="ru-RU" u="sng" dirty="0" smtClean="0"/>
              <a:t> великою </a:t>
            </a:r>
            <a:r>
              <a:rPr lang="ru-RU" u="sng" dirty="0" err="1" smtClean="0"/>
              <a:t>кількістю</a:t>
            </a:r>
            <a:r>
              <a:rPr lang="ru-RU" u="sng" dirty="0" smtClean="0"/>
              <a:t> </a:t>
            </a:r>
            <a:r>
              <a:rPr lang="ru-RU" u="sng" dirty="0" err="1" smtClean="0"/>
              <a:t>окислів</a:t>
            </a:r>
            <a:r>
              <a:rPr lang="ru-RU" u="sng" dirty="0" smtClean="0"/>
              <a:t> </a:t>
            </a:r>
            <a:r>
              <a:rPr lang="ru-RU" u="sng" dirty="0" err="1" smtClean="0"/>
              <a:t>заліза</a:t>
            </a:r>
            <a:r>
              <a:rPr lang="ru-RU" u="sng" dirty="0" smtClean="0"/>
              <a:t>, </a:t>
            </a:r>
            <a:r>
              <a:rPr lang="ru-RU" u="sng" dirty="0" err="1" smtClean="0"/>
              <a:t>тобто</a:t>
            </a:r>
            <a:r>
              <a:rPr lang="ru-RU" u="sng" dirty="0" smtClean="0"/>
              <a:t> </a:t>
            </a:r>
            <a:r>
              <a:rPr lang="ru-RU" u="sng" dirty="0" err="1" smtClean="0"/>
              <a:t>звичайної</a:t>
            </a:r>
            <a:r>
              <a:rPr lang="ru-RU" u="sng" dirty="0" smtClean="0"/>
              <a:t> </a:t>
            </a:r>
            <a:r>
              <a:rPr lang="ru-RU" u="sng" dirty="0" err="1" smtClean="0"/>
              <a:t>іржі</a:t>
            </a:r>
            <a:r>
              <a:rPr lang="ru-RU" u="sng" dirty="0" smtClean="0"/>
              <a:t>. Тому </a:t>
            </a:r>
            <a:r>
              <a:rPr lang="ru-RU" u="sng" dirty="0" err="1" smtClean="0"/>
              <a:t>панорами</a:t>
            </a:r>
            <a:r>
              <a:rPr lang="ru-RU" u="sng" dirty="0" smtClean="0"/>
              <a:t> </a:t>
            </a:r>
            <a:r>
              <a:rPr lang="ru-RU" u="sng" dirty="0" err="1" smtClean="0"/>
              <a:t>марсіанської</a:t>
            </a:r>
            <a:r>
              <a:rPr lang="ru-RU" u="sng" dirty="0" smtClean="0"/>
              <a:t> </a:t>
            </a:r>
            <a:r>
              <a:rPr lang="ru-RU" u="sng" dirty="0" err="1" smtClean="0"/>
              <a:t>рівнини</a:t>
            </a:r>
            <a:r>
              <a:rPr lang="ru-RU" u="sng" dirty="0" smtClean="0"/>
              <a:t>, </a:t>
            </a:r>
            <a:r>
              <a:rPr lang="ru-RU" u="sng" dirty="0" err="1" smtClean="0"/>
              <a:t>передані</a:t>
            </a:r>
            <a:r>
              <a:rPr lang="ru-RU" u="sng" dirty="0" smtClean="0"/>
              <a:t> в </a:t>
            </a:r>
            <a:r>
              <a:rPr lang="ru-RU" u="sng" dirty="0" err="1" smtClean="0"/>
              <a:t>різні</a:t>
            </a:r>
            <a:r>
              <a:rPr lang="ru-RU" u="sng" dirty="0" smtClean="0"/>
              <a:t> роки </a:t>
            </a:r>
            <a:r>
              <a:rPr lang="ru-RU" u="sng" dirty="0" err="1" smtClean="0"/>
              <a:t>американськими</a:t>
            </a:r>
            <a:r>
              <a:rPr lang="ru-RU" u="sng" dirty="0" smtClean="0"/>
              <a:t> </a:t>
            </a:r>
            <a:r>
              <a:rPr lang="ru-RU" u="sng" dirty="0" err="1" smtClean="0"/>
              <a:t>станціями</a:t>
            </a:r>
            <a:r>
              <a:rPr lang="ru-RU" u="sng" dirty="0" smtClean="0"/>
              <a:t>, - </a:t>
            </a:r>
            <a:r>
              <a:rPr lang="ru-RU" u="sng" dirty="0" err="1" smtClean="0"/>
              <a:t>це</a:t>
            </a:r>
            <a:r>
              <a:rPr lang="ru-RU" u="sng" dirty="0" smtClean="0"/>
              <a:t> </a:t>
            </a:r>
            <a:r>
              <a:rPr lang="ru-RU" u="sng" dirty="0" err="1" smtClean="0"/>
              <a:t>оранжево-червона</a:t>
            </a:r>
            <a:r>
              <a:rPr lang="ru-RU" u="sng" dirty="0" smtClean="0"/>
              <a:t> </a:t>
            </a:r>
            <a:r>
              <a:rPr lang="ru-RU" u="sng" dirty="0" err="1" smtClean="0"/>
              <a:t>пустеля</a:t>
            </a:r>
            <a:r>
              <a:rPr lang="ru-RU" u="sng" dirty="0" smtClean="0"/>
              <a:t>, </a:t>
            </a:r>
            <a:r>
              <a:rPr lang="ru-RU" u="sng" dirty="0" err="1" smtClean="0"/>
              <a:t>вкрита</a:t>
            </a:r>
            <a:r>
              <a:rPr lang="ru-RU" u="sng" dirty="0" smtClean="0"/>
              <a:t> </a:t>
            </a:r>
            <a:r>
              <a:rPr lang="ru-RU" u="sng" dirty="0" err="1" smtClean="0"/>
              <a:t>численними</a:t>
            </a:r>
            <a:r>
              <a:rPr lang="ru-RU" u="sng" dirty="0" smtClean="0"/>
              <a:t> </a:t>
            </a:r>
            <a:r>
              <a:rPr lang="ru-RU" u="sng" dirty="0" err="1" smtClean="0"/>
              <a:t>каменями</a:t>
            </a:r>
            <a:r>
              <a:rPr lang="ru-RU" u="sng" dirty="0" smtClean="0"/>
              <a:t> </a:t>
            </a:r>
            <a:r>
              <a:rPr lang="ru-RU" u="sng" dirty="0" err="1" smtClean="0"/>
              <a:t>з</a:t>
            </a:r>
            <a:r>
              <a:rPr lang="ru-RU" u="sng" dirty="0" smtClean="0"/>
              <a:t> </a:t>
            </a:r>
            <a:r>
              <a:rPr lang="ru-RU" u="sng" dirty="0" err="1" smtClean="0"/>
              <a:t>різкими</a:t>
            </a:r>
            <a:r>
              <a:rPr lang="ru-RU" u="sng" dirty="0" smtClean="0"/>
              <a:t> краями.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Содержимое 3" descr="1302375894_mars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14282" y="571480"/>
            <a:ext cx="8710706" cy="585791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u="sng" dirty="0" err="1" smtClean="0"/>
              <a:t>Супутники</a:t>
            </a:r>
            <a:r>
              <a:rPr lang="ru-RU" b="1" u="sng" dirty="0" smtClean="0"/>
              <a:t> Марса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err="1" smtClean="0"/>
              <a:t>Навколо</a:t>
            </a:r>
            <a:r>
              <a:rPr lang="ru-RU" dirty="0" smtClean="0"/>
              <a:t> </a:t>
            </a:r>
            <a:r>
              <a:rPr lang="ru-RU" dirty="0" err="1" smtClean="0"/>
              <a:t>планети</a:t>
            </a:r>
            <a:r>
              <a:rPr lang="ru-RU" dirty="0" smtClean="0"/>
              <a:t> </a:t>
            </a:r>
            <a:r>
              <a:rPr lang="ru-RU" dirty="0" smtClean="0"/>
              <a:t>Марс </a:t>
            </a:r>
            <a:r>
              <a:rPr lang="ru-RU" dirty="0" err="1" smtClean="0"/>
              <a:t>обертаються</a:t>
            </a:r>
            <a:r>
              <a:rPr lang="ru-RU" dirty="0" smtClean="0"/>
              <a:t> </a:t>
            </a:r>
            <a:r>
              <a:rPr lang="ru-RU" dirty="0" smtClean="0"/>
              <a:t>два </a:t>
            </a:r>
            <a:r>
              <a:rPr lang="ru-RU" dirty="0" err="1" smtClean="0"/>
              <a:t>природних</a:t>
            </a:r>
            <a:r>
              <a:rPr lang="ru-RU" dirty="0" smtClean="0"/>
              <a:t> </a:t>
            </a:r>
            <a:r>
              <a:rPr lang="ru-RU" dirty="0" err="1" smtClean="0"/>
              <a:t>супутники</a:t>
            </a:r>
            <a:r>
              <a:rPr lang="ru-RU" dirty="0" smtClean="0"/>
              <a:t> — Фобос </a:t>
            </a:r>
            <a:r>
              <a:rPr lang="ru-RU" dirty="0" err="1" smtClean="0"/>
              <a:t>і</a:t>
            </a:r>
            <a:r>
              <a:rPr lang="ru-RU" dirty="0" smtClean="0"/>
              <a:t> </a:t>
            </a:r>
            <a:r>
              <a:rPr lang="ru-RU" dirty="0" err="1" smtClean="0"/>
              <a:t>Деймос</a:t>
            </a:r>
            <a:r>
              <a:rPr lang="ru-RU" dirty="0" smtClean="0"/>
              <a:t>. </a:t>
            </a:r>
            <a:r>
              <a:rPr lang="ru-RU" dirty="0" err="1" smtClean="0"/>
              <a:t>Після</a:t>
            </a:r>
            <a:r>
              <a:rPr lang="ru-RU" dirty="0" smtClean="0"/>
              <a:t> </a:t>
            </a:r>
            <a:r>
              <a:rPr lang="ru-RU" dirty="0" err="1" smtClean="0"/>
              <a:t>відкриття</a:t>
            </a:r>
            <a:r>
              <a:rPr lang="ru-RU" dirty="0" smtClean="0"/>
              <a:t> </a:t>
            </a:r>
            <a:r>
              <a:rPr lang="ru-RU" dirty="0" err="1" smtClean="0"/>
              <a:t>Галілеєм</a:t>
            </a:r>
            <a:r>
              <a:rPr lang="ru-RU" dirty="0" smtClean="0"/>
              <a:t> у 1610 </a:t>
            </a:r>
            <a:r>
              <a:rPr lang="ru-RU" dirty="0" err="1" smtClean="0"/>
              <a:t>році</a:t>
            </a:r>
            <a:r>
              <a:rPr lang="ru-RU" dirty="0" smtClean="0"/>
              <a:t> 4 </a:t>
            </a:r>
            <a:r>
              <a:rPr lang="ru-RU" dirty="0" err="1" smtClean="0"/>
              <a:t>супутників</a:t>
            </a:r>
            <a:r>
              <a:rPr lang="ru-RU" dirty="0" smtClean="0"/>
              <a:t> </a:t>
            </a:r>
            <a:r>
              <a:rPr lang="ru-RU" dirty="0" err="1" smtClean="0"/>
              <a:t>Юпітера</a:t>
            </a:r>
            <a:r>
              <a:rPr lang="ru-RU" dirty="0" smtClean="0"/>
              <a:t> </a:t>
            </a:r>
            <a:r>
              <a:rPr lang="ru-RU" dirty="0" err="1" smtClean="0"/>
              <a:t>астрономи</a:t>
            </a:r>
            <a:r>
              <a:rPr lang="ru-RU" dirty="0" smtClean="0"/>
              <a:t> </a:t>
            </a:r>
            <a:r>
              <a:rPr lang="ru-RU" dirty="0" err="1" smtClean="0"/>
              <a:t>вважали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кількість</a:t>
            </a:r>
            <a:r>
              <a:rPr lang="ru-RU" dirty="0" smtClean="0"/>
              <a:t> </a:t>
            </a:r>
            <a:r>
              <a:rPr lang="ru-RU" dirty="0" err="1" smtClean="0"/>
              <a:t>супутників</a:t>
            </a:r>
            <a:r>
              <a:rPr lang="ru-RU" dirty="0" smtClean="0"/>
              <a:t> </a:t>
            </a:r>
            <a:r>
              <a:rPr lang="ru-RU" dirty="0" err="1" smtClean="0"/>
              <a:t>зростає</a:t>
            </a:r>
            <a:r>
              <a:rPr lang="ru-RU" dirty="0" smtClean="0"/>
              <a:t> </a:t>
            </a:r>
            <a:r>
              <a:rPr lang="ru-RU" dirty="0" err="1" smtClean="0"/>
              <a:t>вдвічі</a:t>
            </a:r>
            <a:r>
              <a:rPr lang="ru-RU" dirty="0" smtClean="0"/>
              <a:t> при </a:t>
            </a:r>
            <a:r>
              <a:rPr lang="ru-RU" dirty="0" err="1" smtClean="0"/>
              <a:t>переході</a:t>
            </a:r>
            <a:r>
              <a:rPr lang="ru-RU" dirty="0" smtClean="0"/>
              <a:t> до </a:t>
            </a:r>
            <a:r>
              <a:rPr lang="ru-RU" dirty="0" err="1" smtClean="0"/>
              <a:t>більш</a:t>
            </a:r>
            <a:r>
              <a:rPr lang="ru-RU" dirty="0" smtClean="0"/>
              <a:t> </a:t>
            </a:r>
            <a:r>
              <a:rPr lang="ru-RU" dirty="0" err="1" smtClean="0"/>
              <a:t>далекої</a:t>
            </a:r>
            <a:r>
              <a:rPr lang="ru-RU" dirty="0" smtClean="0"/>
              <a:t> </a:t>
            </a:r>
            <a:r>
              <a:rPr lang="ru-RU" dirty="0" err="1" smtClean="0"/>
              <a:t>планети</a:t>
            </a:r>
            <a:r>
              <a:rPr lang="ru-RU" dirty="0" smtClean="0"/>
              <a:t> </a:t>
            </a:r>
            <a:r>
              <a:rPr lang="ru-RU" dirty="0" err="1" smtClean="0"/>
              <a:t>Сонячноі</a:t>
            </a:r>
            <a:r>
              <a:rPr lang="ru-RU" dirty="0" smtClean="0"/>
              <a:t> </a:t>
            </a:r>
            <a:r>
              <a:rPr lang="ru-RU" dirty="0" err="1" smtClean="0"/>
              <a:t>системи</a:t>
            </a:r>
            <a:r>
              <a:rPr lang="ru-RU" dirty="0" smtClean="0"/>
              <a:t>. </a:t>
            </a:r>
            <a:r>
              <a:rPr lang="ru-RU" dirty="0" err="1" smtClean="0"/>
              <a:t>Оскільки</a:t>
            </a:r>
            <a:r>
              <a:rPr lang="ru-RU" dirty="0" smtClean="0"/>
              <a:t> у </a:t>
            </a:r>
            <a:r>
              <a:rPr lang="ru-RU" dirty="0" err="1" smtClean="0"/>
              <a:t>Землі</a:t>
            </a:r>
            <a:r>
              <a:rPr lang="ru-RU" dirty="0" smtClean="0"/>
              <a:t> </a:t>
            </a:r>
            <a:r>
              <a:rPr lang="ru-RU" dirty="0" err="1" smtClean="0"/>
              <a:t>був</a:t>
            </a:r>
            <a:r>
              <a:rPr lang="ru-RU" dirty="0" smtClean="0"/>
              <a:t> </a:t>
            </a:r>
            <a:r>
              <a:rPr lang="ru-RU" dirty="0" err="1" smtClean="0"/>
              <a:t>відомий</a:t>
            </a:r>
            <a:r>
              <a:rPr lang="ru-RU" dirty="0" smtClean="0"/>
              <a:t> один </a:t>
            </a:r>
            <a:r>
              <a:rPr lang="ru-RU" dirty="0" err="1" smtClean="0"/>
              <a:t>супутник</a:t>
            </a:r>
            <a:r>
              <a:rPr lang="ru-RU" dirty="0" smtClean="0"/>
              <a:t> — </a:t>
            </a:r>
            <a:r>
              <a:rPr lang="ru-RU" dirty="0" err="1" smtClean="0"/>
              <a:t>Місяць</a:t>
            </a:r>
            <a:r>
              <a:rPr lang="ru-RU" dirty="0" smtClean="0"/>
              <a:t>, а у </a:t>
            </a:r>
            <a:r>
              <a:rPr lang="ru-RU" dirty="0" err="1" smtClean="0"/>
              <a:t>Юпітера</a:t>
            </a:r>
            <a:r>
              <a:rPr lang="ru-RU" dirty="0" smtClean="0"/>
              <a:t> — 4, </a:t>
            </a:r>
            <a:r>
              <a:rPr lang="ru-RU" dirty="0" err="1" smtClean="0"/>
              <a:t>вважалося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у Марса повинно бути 2 </a:t>
            </a:r>
            <a:r>
              <a:rPr lang="ru-RU" dirty="0" err="1" smtClean="0"/>
              <a:t>супутники</a:t>
            </a:r>
            <a:r>
              <a:rPr lang="ru-RU" dirty="0" smtClean="0"/>
              <a:t>. Про </a:t>
            </a:r>
            <a:r>
              <a:rPr lang="ru-RU" dirty="0" err="1" smtClean="0"/>
              <a:t>це</a:t>
            </a:r>
            <a:r>
              <a:rPr lang="ru-RU" dirty="0" smtClean="0"/>
              <a:t> написав Джонатан </a:t>
            </a:r>
            <a:r>
              <a:rPr lang="ru-RU" dirty="0" err="1" smtClean="0"/>
              <a:t>Свіфт</a:t>
            </a:r>
            <a:r>
              <a:rPr lang="ru-RU" dirty="0" smtClean="0"/>
              <a:t> у </a:t>
            </a:r>
            <a:r>
              <a:rPr lang="ru-RU" dirty="0" err="1" smtClean="0"/>
              <a:t>повісті</a:t>
            </a:r>
            <a:r>
              <a:rPr lang="ru-RU" dirty="0" smtClean="0"/>
              <a:t> "</a:t>
            </a:r>
            <a:r>
              <a:rPr lang="ru-RU" dirty="0" err="1" smtClean="0"/>
              <a:t>Подорож</a:t>
            </a:r>
            <a:r>
              <a:rPr lang="ru-RU" dirty="0" smtClean="0"/>
              <a:t> </a:t>
            </a:r>
            <a:r>
              <a:rPr lang="ru-RU" dirty="0" err="1" smtClean="0"/>
              <a:t>Гулівера</a:t>
            </a:r>
            <a:r>
              <a:rPr lang="ru-RU" dirty="0" smtClean="0"/>
              <a:t> на </a:t>
            </a:r>
            <a:r>
              <a:rPr lang="ru-RU" dirty="0" err="1" smtClean="0"/>
              <a:t>літаючий</a:t>
            </a:r>
            <a:r>
              <a:rPr lang="ru-RU" dirty="0" smtClean="0"/>
              <a:t> </a:t>
            </a:r>
            <a:r>
              <a:rPr lang="ru-RU" dirty="0" err="1" smtClean="0"/>
              <a:t>острів</a:t>
            </a:r>
            <a:r>
              <a:rPr lang="ru-RU" dirty="0" smtClean="0"/>
              <a:t> </a:t>
            </a:r>
            <a:r>
              <a:rPr lang="ru-RU" dirty="0" err="1" smtClean="0"/>
              <a:t>Лапута</a:t>
            </a:r>
            <a:r>
              <a:rPr lang="ru-RU" dirty="0" smtClean="0"/>
              <a:t>". </a:t>
            </a:r>
            <a:r>
              <a:rPr lang="ru-RU" dirty="0" err="1" smtClean="0"/>
              <a:t>Дивним</a:t>
            </a:r>
            <a:r>
              <a:rPr lang="ru-RU" dirty="0" smtClean="0"/>
              <a:t> чином </a:t>
            </a:r>
            <a:r>
              <a:rPr lang="ru-RU" dirty="0" err="1" smtClean="0"/>
              <a:t>ця</a:t>
            </a:r>
            <a:r>
              <a:rPr lang="ru-RU" dirty="0" smtClean="0"/>
              <a:t> </a:t>
            </a:r>
            <a:r>
              <a:rPr lang="ru-RU" dirty="0" err="1" smtClean="0"/>
              <a:t>безпідставна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наукової</a:t>
            </a:r>
            <a:r>
              <a:rPr lang="ru-RU" dirty="0" smtClean="0"/>
              <a:t> точки </a:t>
            </a:r>
            <a:r>
              <a:rPr lang="ru-RU" dirty="0" err="1" smtClean="0"/>
              <a:t>зору</a:t>
            </a:r>
            <a:r>
              <a:rPr lang="ru-RU" dirty="0" smtClean="0"/>
              <a:t> </a:t>
            </a:r>
            <a:r>
              <a:rPr lang="ru-RU" dirty="0" err="1" smtClean="0"/>
              <a:t>гіпотеза</a:t>
            </a:r>
            <a:r>
              <a:rPr lang="ru-RU" dirty="0" smtClean="0"/>
              <a:t> </a:t>
            </a:r>
            <a:r>
              <a:rPr lang="ru-RU" dirty="0" err="1" smtClean="0"/>
              <a:t>справдилася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Штучний супутник Марса</a:t>
            </a:r>
            <a:endParaRPr lang="ru-RU" dirty="0"/>
          </a:p>
        </p:txBody>
      </p:sp>
      <p:pic>
        <p:nvPicPr>
          <p:cNvPr id="4" name="Содержимое 3" descr="phobos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857356" y="2285992"/>
            <a:ext cx="5476875" cy="386715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 err="1" smtClean="0"/>
              <a:t>Супутники</a:t>
            </a:r>
            <a:r>
              <a:rPr lang="ru-RU" dirty="0" smtClean="0"/>
              <a:t> Марса </a:t>
            </a:r>
            <a:r>
              <a:rPr lang="ru-RU" dirty="0" err="1" smtClean="0"/>
              <a:t>були</a:t>
            </a:r>
            <a:r>
              <a:rPr lang="ru-RU" dirty="0" smtClean="0"/>
              <a:t> </a:t>
            </a:r>
            <a:r>
              <a:rPr lang="ru-RU" dirty="0" err="1" smtClean="0"/>
              <a:t>відкриті</a:t>
            </a:r>
            <a:r>
              <a:rPr lang="ru-RU" dirty="0" smtClean="0"/>
              <a:t> в 1877 </a:t>
            </a:r>
            <a:r>
              <a:rPr lang="ru-RU" dirty="0" err="1" smtClean="0"/>
              <a:t>році</a:t>
            </a:r>
            <a:r>
              <a:rPr lang="ru-RU" dirty="0" smtClean="0"/>
              <a:t> </a:t>
            </a:r>
            <a:r>
              <a:rPr lang="ru-RU" dirty="0" err="1" smtClean="0"/>
              <a:t>американським</a:t>
            </a:r>
            <a:r>
              <a:rPr lang="ru-RU" dirty="0" smtClean="0"/>
              <a:t> астрономом </a:t>
            </a:r>
            <a:r>
              <a:rPr lang="ru-RU" dirty="0" err="1" smtClean="0"/>
              <a:t>Асафом</a:t>
            </a:r>
            <a:r>
              <a:rPr lang="ru-RU" dirty="0" smtClean="0"/>
              <a:t> </a:t>
            </a:r>
            <a:r>
              <a:rPr lang="ru-RU" dirty="0" err="1" smtClean="0"/>
              <a:t>Голлом</a:t>
            </a:r>
            <a:r>
              <a:rPr lang="ru-RU" dirty="0" smtClean="0"/>
              <a:t>,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названі</a:t>
            </a:r>
            <a:r>
              <a:rPr lang="ru-RU" dirty="0" smtClean="0"/>
              <a:t> на честь </a:t>
            </a:r>
            <a:r>
              <a:rPr lang="ru-RU" dirty="0" err="1" smtClean="0"/>
              <a:t>давньогрецьких</a:t>
            </a:r>
            <a:r>
              <a:rPr lang="ru-RU" dirty="0" smtClean="0"/>
              <a:t> </a:t>
            </a:r>
            <a:r>
              <a:rPr lang="ru-RU" dirty="0" err="1" smtClean="0"/>
              <a:t>міфологічних</a:t>
            </a:r>
            <a:r>
              <a:rPr lang="ru-RU" dirty="0" smtClean="0"/>
              <a:t> </a:t>
            </a:r>
            <a:r>
              <a:rPr lang="ru-RU" dirty="0" err="1" smtClean="0"/>
              <a:t>богів</a:t>
            </a:r>
            <a:r>
              <a:rPr lang="ru-RU" dirty="0" smtClean="0"/>
              <a:t> Фобоса та </a:t>
            </a:r>
            <a:r>
              <a:rPr lang="ru-RU" dirty="0" err="1" smtClean="0"/>
              <a:t>Деймоса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уособлювали</a:t>
            </a:r>
            <a:r>
              <a:rPr lang="ru-RU" dirty="0" smtClean="0"/>
              <a:t> страх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жах</a:t>
            </a:r>
            <a:r>
              <a:rPr lang="ru-RU" dirty="0" smtClean="0"/>
              <a:t>,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огляду</a:t>
            </a:r>
            <a:r>
              <a:rPr lang="ru-RU" dirty="0" smtClean="0"/>
              <a:t> на </a:t>
            </a:r>
            <a:r>
              <a:rPr lang="ru-RU" dirty="0" err="1" smtClean="0"/>
              <a:t>їх</a:t>
            </a:r>
            <a:r>
              <a:rPr lang="ru-RU" dirty="0" smtClean="0"/>
              <a:t> </a:t>
            </a:r>
            <a:r>
              <a:rPr lang="ru-RU" dirty="0" err="1" smtClean="0"/>
              <a:t>незвичну</a:t>
            </a:r>
            <a:r>
              <a:rPr lang="ru-RU" dirty="0" smtClean="0"/>
              <a:t> форму.</a:t>
            </a:r>
          </a:p>
          <a:p>
            <a:r>
              <a:rPr lang="ru-RU" dirty="0" err="1" smtClean="0"/>
              <a:t>Обидва</a:t>
            </a:r>
            <a:r>
              <a:rPr lang="ru-RU" dirty="0" smtClean="0"/>
              <a:t> </a:t>
            </a:r>
            <a:r>
              <a:rPr lang="ru-RU" dirty="0" err="1" smtClean="0"/>
              <a:t>супутника</a:t>
            </a:r>
            <a:r>
              <a:rPr lang="ru-RU" dirty="0" smtClean="0"/>
              <a:t> </a:t>
            </a:r>
            <a:r>
              <a:rPr lang="ru-RU" dirty="0" err="1" smtClean="0"/>
              <a:t>обертаються</a:t>
            </a:r>
            <a:r>
              <a:rPr lang="ru-RU" dirty="0" smtClean="0"/>
              <a:t> </a:t>
            </a:r>
            <a:r>
              <a:rPr lang="ru-RU" dirty="0" err="1" smtClean="0"/>
              <a:t>навколо</a:t>
            </a:r>
            <a:r>
              <a:rPr lang="ru-RU" dirty="0" smtClean="0"/>
              <a:t> </a:t>
            </a:r>
            <a:r>
              <a:rPr lang="ru-RU" dirty="0" err="1" smtClean="0"/>
              <a:t>своїх</a:t>
            </a:r>
            <a:r>
              <a:rPr lang="ru-RU" dirty="0" smtClean="0"/>
              <a:t> осей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тим</a:t>
            </a:r>
            <a:r>
              <a:rPr lang="ru-RU" dirty="0" smtClean="0"/>
              <a:t> же </a:t>
            </a:r>
            <a:r>
              <a:rPr lang="ru-RU" dirty="0" err="1" smtClean="0"/>
              <a:t>періодом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й</a:t>
            </a:r>
            <a:r>
              <a:rPr lang="ru-RU" dirty="0" smtClean="0"/>
              <a:t> </a:t>
            </a:r>
            <a:r>
              <a:rPr lang="ru-RU" dirty="0" err="1" smtClean="0"/>
              <a:t>навколо</a:t>
            </a:r>
            <a:r>
              <a:rPr lang="ru-RU" dirty="0" smtClean="0"/>
              <a:t> Марса, тому </a:t>
            </a:r>
            <a:r>
              <a:rPr lang="ru-RU" dirty="0" err="1" smtClean="0"/>
              <a:t>завжди</a:t>
            </a:r>
            <a:r>
              <a:rPr lang="ru-RU" dirty="0" smtClean="0"/>
              <a:t> </a:t>
            </a:r>
            <a:r>
              <a:rPr lang="ru-RU" dirty="0" err="1" smtClean="0"/>
              <a:t>повернуті</a:t>
            </a:r>
            <a:r>
              <a:rPr lang="ru-RU" dirty="0" smtClean="0"/>
              <a:t> до </a:t>
            </a:r>
            <a:r>
              <a:rPr lang="ru-RU" dirty="0" err="1" smtClean="0"/>
              <a:t>планети</a:t>
            </a:r>
            <a:r>
              <a:rPr lang="ru-RU" dirty="0" smtClean="0"/>
              <a:t> </a:t>
            </a:r>
            <a:r>
              <a:rPr lang="ru-RU" dirty="0" err="1" smtClean="0"/>
              <a:t>однією</a:t>
            </a:r>
            <a:r>
              <a:rPr lang="ru-RU" dirty="0" smtClean="0"/>
              <a:t> </a:t>
            </a:r>
            <a:r>
              <a:rPr lang="ru-RU" dirty="0" err="1" smtClean="0"/>
              <a:t>й</a:t>
            </a:r>
            <a:r>
              <a:rPr lang="ru-RU" dirty="0" smtClean="0"/>
              <a:t> </a:t>
            </a:r>
            <a:r>
              <a:rPr lang="ru-RU" dirty="0" err="1" smtClean="0"/>
              <a:t>тією</a:t>
            </a:r>
            <a:r>
              <a:rPr lang="ru-RU" dirty="0" smtClean="0"/>
              <a:t> же стороною. </a:t>
            </a:r>
            <a:r>
              <a:rPr lang="ru-RU" dirty="0" err="1" smtClean="0"/>
              <a:t>Приливна</a:t>
            </a:r>
            <a:r>
              <a:rPr lang="ru-RU" dirty="0" smtClean="0"/>
              <a:t> </a:t>
            </a:r>
            <a:r>
              <a:rPr lang="ru-RU" dirty="0" err="1" smtClean="0"/>
              <a:t>дія</a:t>
            </a:r>
            <a:r>
              <a:rPr lang="ru-RU" dirty="0" smtClean="0"/>
              <a:t> Марса </a:t>
            </a:r>
            <a:r>
              <a:rPr lang="ru-RU" dirty="0" err="1" smtClean="0"/>
              <a:t>поступово</a:t>
            </a:r>
            <a:r>
              <a:rPr lang="ru-RU" dirty="0" smtClean="0"/>
              <a:t> </a:t>
            </a:r>
            <a:r>
              <a:rPr lang="ru-RU" dirty="0" err="1" smtClean="0"/>
              <a:t>сповільнює</a:t>
            </a:r>
            <a:r>
              <a:rPr lang="ru-RU" dirty="0" smtClean="0"/>
              <a:t> </a:t>
            </a:r>
            <a:r>
              <a:rPr lang="ru-RU" dirty="0" err="1" smtClean="0"/>
              <a:t>рух</a:t>
            </a:r>
            <a:r>
              <a:rPr lang="ru-RU" dirty="0" smtClean="0"/>
              <a:t> Фобоса,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врешті-решт</a:t>
            </a:r>
            <a:r>
              <a:rPr lang="ru-RU" dirty="0" smtClean="0"/>
              <a:t> </a:t>
            </a:r>
            <a:r>
              <a:rPr lang="ru-RU" dirty="0" err="1" smtClean="0"/>
              <a:t>призведе</a:t>
            </a:r>
            <a:r>
              <a:rPr lang="ru-RU" dirty="0" smtClean="0"/>
              <a:t> до </a:t>
            </a:r>
            <a:r>
              <a:rPr lang="ru-RU" dirty="0" err="1" smtClean="0"/>
              <a:t>падіння</a:t>
            </a:r>
            <a:r>
              <a:rPr lang="ru-RU" dirty="0" smtClean="0"/>
              <a:t> </a:t>
            </a:r>
            <a:r>
              <a:rPr lang="ru-RU" dirty="0" err="1" smtClean="0"/>
              <a:t>супутника</a:t>
            </a:r>
            <a:r>
              <a:rPr lang="ru-RU" dirty="0" smtClean="0"/>
              <a:t> на Марс. </a:t>
            </a:r>
            <a:r>
              <a:rPr lang="ru-RU" dirty="0" err="1" smtClean="0"/>
              <a:t>Деймос</a:t>
            </a:r>
            <a:r>
              <a:rPr lang="ru-RU" dirty="0" smtClean="0"/>
              <a:t>, </a:t>
            </a:r>
            <a:r>
              <a:rPr lang="ru-RU" dirty="0" err="1" smtClean="0"/>
              <a:t>навпаки</a:t>
            </a:r>
            <a:r>
              <a:rPr lang="ru-RU" dirty="0" smtClean="0"/>
              <a:t>, </a:t>
            </a:r>
            <a:r>
              <a:rPr lang="ru-RU" dirty="0" err="1" smtClean="0"/>
              <a:t>віддаляється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Марса.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Супутник Марса - </a:t>
            </a:r>
            <a:r>
              <a:rPr lang="uk-UA" dirty="0" err="1" smtClean="0"/>
              <a:t>Деймос</a:t>
            </a:r>
            <a:endParaRPr lang="ru-RU" dirty="0"/>
          </a:p>
        </p:txBody>
      </p:sp>
      <p:pic>
        <p:nvPicPr>
          <p:cNvPr id="6" name="Содержимое 5" descr="d1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28794" y="1357298"/>
            <a:ext cx="4929222" cy="526689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Супутник </a:t>
            </a:r>
            <a:r>
              <a:rPr lang="uk-UA" dirty="0" smtClean="0"/>
              <a:t>Марса - Фобос</a:t>
            </a:r>
            <a:endParaRPr lang="ru-RU" dirty="0"/>
          </a:p>
        </p:txBody>
      </p:sp>
      <p:pic>
        <p:nvPicPr>
          <p:cNvPr id="4" name="Содержимое 3" descr="phobos_big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000232" y="1571612"/>
            <a:ext cx="5085050" cy="490398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2428868"/>
            <a:ext cx="8229600" cy="1399032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Підготувала </a:t>
            </a:r>
            <a:br>
              <a:rPr lang="uk-UA" dirty="0" smtClean="0"/>
            </a:br>
            <a:r>
              <a:rPr lang="uk-UA" dirty="0" smtClean="0"/>
              <a:t>учениця 11 класу</a:t>
            </a:r>
            <a:br>
              <a:rPr lang="uk-UA" dirty="0" smtClean="0"/>
            </a:br>
            <a:r>
              <a:rPr lang="uk-UA" dirty="0" smtClean="0"/>
              <a:t>Фоменко Єлизавета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857232"/>
            <a:ext cx="45719" cy="500066"/>
          </a:xfrm>
        </p:spPr>
        <p:txBody>
          <a:bodyPr>
            <a:normAutofit fontScale="92500" lnSpcReduction="10000"/>
          </a:bodyPr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Марс – </a:t>
            </a:r>
            <a:r>
              <a:rPr lang="ru-RU" dirty="0" err="1" smtClean="0"/>
              <a:t>четверта</a:t>
            </a:r>
            <a:r>
              <a:rPr lang="ru-RU" dirty="0" smtClean="0"/>
              <a:t> планета </a:t>
            </a:r>
            <a:r>
              <a:rPr lang="ru-RU" dirty="0" err="1" smtClean="0"/>
              <a:t>Сонячної</a:t>
            </a:r>
            <a:r>
              <a:rPr lang="ru-RU" dirty="0" smtClean="0"/>
              <a:t> </a:t>
            </a:r>
            <a:r>
              <a:rPr lang="ru-RU" dirty="0" err="1" smtClean="0"/>
              <a:t>системи</a:t>
            </a:r>
            <a:r>
              <a:rPr lang="ru-RU" dirty="0" smtClean="0"/>
              <a:t>, яка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періодом</a:t>
            </a:r>
            <a:r>
              <a:rPr lang="ru-RU" dirty="0" smtClean="0"/>
              <a:t> 687 </a:t>
            </a:r>
            <a:r>
              <a:rPr lang="ru-RU" dirty="0" err="1" smtClean="0"/>
              <a:t>земних</a:t>
            </a:r>
            <a:r>
              <a:rPr lang="ru-RU" dirty="0" smtClean="0"/>
              <a:t> </a:t>
            </a:r>
            <a:r>
              <a:rPr lang="ru-RU" dirty="0" err="1" smtClean="0"/>
              <a:t>діб</a:t>
            </a:r>
            <a:r>
              <a:rPr lang="ru-RU" dirty="0" smtClean="0"/>
              <a:t> </a:t>
            </a:r>
            <a:r>
              <a:rPr lang="ru-RU" dirty="0" err="1" smtClean="0"/>
              <a:t>рухається</a:t>
            </a:r>
            <a:r>
              <a:rPr lang="ru-RU" dirty="0" smtClean="0"/>
              <a:t> </a:t>
            </a:r>
            <a:r>
              <a:rPr lang="ru-RU" dirty="0" err="1" smtClean="0"/>
              <a:t>навколо</a:t>
            </a:r>
            <a:r>
              <a:rPr lang="ru-RU" dirty="0" smtClean="0"/>
              <a:t> </a:t>
            </a:r>
            <a:r>
              <a:rPr lang="ru-RU" dirty="0" err="1" smtClean="0"/>
              <a:t>Сонця</a:t>
            </a:r>
            <a:r>
              <a:rPr lang="ru-RU" dirty="0" smtClean="0"/>
              <a:t> на </a:t>
            </a:r>
            <a:r>
              <a:rPr lang="ru-RU" dirty="0" err="1" smtClean="0"/>
              <a:t>середній</a:t>
            </a:r>
            <a:r>
              <a:rPr lang="ru-RU" dirty="0" smtClean="0"/>
              <a:t> </a:t>
            </a:r>
            <a:r>
              <a:rPr lang="ru-RU" dirty="0" err="1" smtClean="0"/>
              <a:t>відстані</a:t>
            </a:r>
            <a:r>
              <a:rPr lang="ru-RU" dirty="0" smtClean="0"/>
              <a:t> 228 млн. км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</a:t>
            </a:r>
            <a:r>
              <a:rPr lang="ru-RU" dirty="0" smtClean="0"/>
              <a:t>арс</a:t>
            </a:r>
            <a:endParaRPr lang="ru-RU" dirty="0"/>
          </a:p>
        </p:txBody>
      </p:sp>
      <p:pic>
        <p:nvPicPr>
          <p:cNvPr id="6" name="Содержимое 5" descr="137160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500298" y="2214554"/>
            <a:ext cx="6365501" cy="414340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7" name="Рисунок 6" descr="090eeac34d67951788bfe8a4e3e228a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44" y="2285992"/>
            <a:ext cx="2313223" cy="400052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За </a:t>
            </a:r>
            <a:r>
              <a:rPr lang="ru-RU" dirty="0" err="1" smtClean="0"/>
              <a:t>розмірами</a:t>
            </a:r>
            <a:r>
              <a:rPr lang="ru-RU" dirty="0" smtClean="0"/>
              <a:t> Марс </a:t>
            </a:r>
            <a:r>
              <a:rPr lang="ru-RU" dirty="0" err="1" smtClean="0"/>
              <a:t>майже</a:t>
            </a:r>
            <a:r>
              <a:rPr lang="ru-RU" dirty="0" smtClean="0"/>
              <a:t> </a:t>
            </a:r>
            <a:r>
              <a:rPr lang="ru-RU" dirty="0" err="1" smtClean="0"/>
              <a:t>вдвічі</a:t>
            </a:r>
            <a:r>
              <a:rPr lang="ru-RU" dirty="0" smtClean="0"/>
              <a:t>, а за </a:t>
            </a:r>
            <a:r>
              <a:rPr lang="ru-RU" dirty="0" err="1" smtClean="0"/>
              <a:t>масою</a:t>
            </a:r>
            <a:r>
              <a:rPr lang="ru-RU" dirty="0" smtClean="0"/>
              <a:t> – в </a:t>
            </a:r>
            <a:r>
              <a:rPr lang="ru-RU" dirty="0" err="1" smtClean="0"/>
              <a:t>дев’ять</a:t>
            </a:r>
            <a:r>
              <a:rPr lang="ru-RU" dirty="0" smtClean="0"/>
              <a:t> </a:t>
            </a:r>
            <a:r>
              <a:rPr lang="ru-RU" dirty="0" err="1" smtClean="0"/>
              <a:t>разів</a:t>
            </a:r>
            <a:r>
              <a:rPr lang="ru-RU" dirty="0" smtClean="0"/>
              <a:t> </a:t>
            </a:r>
            <a:r>
              <a:rPr lang="ru-RU" dirty="0" err="1" smtClean="0"/>
              <a:t>менший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Землі</a:t>
            </a:r>
            <a:r>
              <a:rPr lang="ru-RU" dirty="0" smtClean="0"/>
              <a:t>, сила </a:t>
            </a:r>
            <a:r>
              <a:rPr lang="ru-RU" dirty="0" err="1" smtClean="0"/>
              <a:t>тяжіння</a:t>
            </a:r>
            <a:r>
              <a:rPr lang="ru-RU" dirty="0" smtClean="0"/>
              <a:t> на </a:t>
            </a:r>
            <a:r>
              <a:rPr lang="ru-RU" dirty="0" err="1" smtClean="0"/>
              <a:t>Марсі</a:t>
            </a:r>
            <a:r>
              <a:rPr lang="ru-RU" dirty="0" smtClean="0"/>
              <a:t> становить 0,39 </a:t>
            </a:r>
            <a:r>
              <a:rPr lang="ru-RU" dirty="0" err="1" smtClean="0"/>
              <a:t>земної</a:t>
            </a:r>
            <a:r>
              <a:rPr lang="ru-RU" dirty="0" smtClean="0"/>
              <a:t>. </a:t>
            </a:r>
            <a:r>
              <a:rPr lang="ru-RU" dirty="0" err="1" smtClean="0"/>
              <a:t>Вісь</a:t>
            </a:r>
            <a:r>
              <a:rPr lang="ru-RU" dirty="0" smtClean="0"/>
              <a:t> 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  <a:r>
              <a:rPr lang="ru-RU" dirty="0" err="1" smtClean="0"/>
              <a:t>обертання</a:t>
            </a:r>
            <a:r>
              <a:rPr lang="ru-RU" dirty="0" smtClean="0"/>
              <a:t> </a:t>
            </a:r>
            <a:r>
              <a:rPr lang="ru-RU" dirty="0" err="1" smtClean="0"/>
              <a:t>нахилена</a:t>
            </a:r>
            <a:r>
              <a:rPr lang="ru-RU" dirty="0" smtClean="0"/>
              <a:t> до </a:t>
            </a:r>
            <a:r>
              <a:rPr lang="ru-RU" dirty="0" err="1" smtClean="0"/>
              <a:t>площини</a:t>
            </a:r>
            <a:r>
              <a:rPr lang="ru-RU" dirty="0" smtClean="0"/>
              <a:t> </a:t>
            </a:r>
            <a:r>
              <a:rPr lang="ru-RU" dirty="0" err="1" smtClean="0"/>
              <a:t>орбіти</a:t>
            </a:r>
            <a:r>
              <a:rPr lang="ru-RU" dirty="0" smtClean="0"/>
              <a:t> </a:t>
            </a:r>
            <a:r>
              <a:rPr lang="ru-RU" dirty="0" err="1" smtClean="0"/>
              <a:t>під</a:t>
            </a:r>
            <a:r>
              <a:rPr lang="ru-RU" dirty="0" smtClean="0"/>
              <a:t> кутом 25°, </a:t>
            </a:r>
            <a:r>
              <a:rPr lang="ru-RU" dirty="0" err="1" smtClean="0"/>
              <a:t>завдяки</a:t>
            </a:r>
            <a:r>
              <a:rPr lang="ru-RU" dirty="0" smtClean="0"/>
              <a:t> </a:t>
            </a:r>
            <a:r>
              <a:rPr lang="ru-RU" dirty="0" err="1" smtClean="0"/>
              <a:t>чому</a:t>
            </a:r>
            <a:r>
              <a:rPr lang="ru-RU" dirty="0" smtClean="0"/>
              <a:t> на </a:t>
            </a:r>
            <a:r>
              <a:rPr lang="ru-RU" dirty="0" err="1" smtClean="0"/>
              <a:t>Марсі</a:t>
            </a:r>
            <a:r>
              <a:rPr lang="ru-RU" dirty="0" smtClean="0"/>
              <a:t> </a:t>
            </a:r>
            <a:r>
              <a:rPr lang="ru-RU" dirty="0" err="1" smtClean="0"/>
              <a:t>відбувається</a:t>
            </a:r>
            <a:r>
              <a:rPr lang="ru-RU" dirty="0" smtClean="0"/>
              <a:t> </a:t>
            </a:r>
            <a:r>
              <a:rPr lang="ru-RU" dirty="0" err="1" smtClean="0"/>
              <a:t>зміна</a:t>
            </a:r>
            <a:r>
              <a:rPr lang="ru-RU" dirty="0" smtClean="0"/>
              <a:t> </a:t>
            </a:r>
            <a:r>
              <a:rPr lang="ru-RU" dirty="0" err="1" smtClean="0"/>
              <a:t>пір</a:t>
            </a:r>
            <a:r>
              <a:rPr lang="ru-RU" dirty="0" smtClean="0"/>
              <a:t> року, а </a:t>
            </a:r>
            <a:r>
              <a:rPr lang="ru-RU" dirty="0" err="1" smtClean="0"/>
              <a:t>тривалість</a:t>
            </a:r>
            <a:r>
              <a:rPr lang="ru-RU" dirty="0" smtClean="0"/>
              <a:t> </a:t>
            </a:r>
            <a:r>
              <a:rPr lang="ru-RU" dirty="0" err="1" smtClean="0"/>
              <a:t>доби</a:t>
            </a:r>
            <a:r>
              <a:rPr lang="ru-RU" dirty="0" smtClean="0"/>
              <a:t> </a:t>
            </a:r>
            <a:r>
              <a:rPr lang="ru-RU" dirty="0" err="1" smtClean="0"/>
              <a:t>лише</a:t>
            </a:r>
            <a:r>
              <a:rPr lang="ru-RU" dirty="0" smtClean="0"/>
              <a:t> на 20 </a:t>
            </a:r>
            <a:r>
              <a:rPr lang="ru-RU" dirty="0" err="1" smtClean="0"/>
              <a:t>хв</a:t>
            </a:r>
            <a:r>
              <a:rPr lang="ru-RU" dirty="0" smtClean="0"/>
              <a:t>. </a:t>
            </a:r>
            <a:r>
              <a:rPr lang="ru-RU" dirty="0" err="1" smtClean="0"/>
              <a:t>менша</a:t>
            </a:r>
            <a:r>
              <a:rPr lang="ru-RU" dirty="0" smtClean="0"/>
              <a:t> за </a:t>
            </a:r>
            <a:r>
              <a:rPr lang="ru-RU" dirty="0" err="1" smtClean="0"/>
              <a:t>земну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Рисунок 4" descr="month-in-space-7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86116" y="285728"/>
            <a:ext cx="5429256" cy="407194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4" name="Содержимое 3" descr="Mars_feb2012.jp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42844" y="2928934"/>
            <a:ext cx="4714908" cy="361959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 smtClean="0"/>
              <a:t>Тому коли </a:t>
            </a:r>
            <a:r>
              <a:rPr lang="ru-RU" dirty="0" err="1" smtClean="0"/>
              <a:t>обидві</a:t>
            </a:r>
            <a:r>
              <a:rPr lang="ru-RU" dirty="0" smtClean="0"/>
              <a:t> </a:t>
            </a:r>
            <a:r>
              <a:rPr lang="ru-RU" dirty="0" err="1" smtClean="0"/>
              <a:t>планети</a:t>
            </a:r>
            <a:r>
              <a:rPr lang="ru-RU" dirty="0" smtClean="0"/>
              <a:t> у </a:t>
            </a:r>
            <a:r>
              <a:rPr lang="ru-RU" dirty="0" err="1" smtClean="0"/>
              <a:t>своєму</a:t>
            </a:r>
            <a:r>
              <a:rPr lang="ru-RU" dirty="0" smtClean="0"/>
              <a:t> </a:t>
            </a:r>
            <a:r>
              <a:rPr lang="ru-RU" dirty="0" err="1" smtClean="0"/>
              <a:t>русі</a:t>
            </a:r>
            <a:r>
              <a:rPr lang="ru-RU" dirty="0" smtClean="0"/>
              <a:t> </a:t>
            </a:r>
            <a:r>
              <a:rPr lang="ru-RU" dirty="0" err="1" smtClean="0"/>
              <a:t>навколо</a:t>
            </a:r>
            <a:r>
              <a:rPr lang="ru-RU" dirty="0" smtClean="0"/>
              <a:t> </a:t>
            </a:r>
            <a:r>
              <a:rPr lang="ru-RU" dirty="0" err="1" smtClean="0"/>
              <a:t>Сонця</a:t>
            </a:r>
            <a:r>
              <a:rPr lang="ru-RU" dirty="0" smtClean="0"/>
              <a:t> </a:t>
            </a:r>
            <a:r>
              <a:rPr lang="ru-RU" dirty="0" err="1" smtClean="0"/>
              <a:t>опиняються</a:t>
            </a:r>
            <a:r>
              <a:rPr lang="ru-RU" dirty="0" smtClean="0"/>
              <a:t> </a:t>
            </a:r>
            <a:r>
              <a:rPr lang="ru-RU" dirty="0" err="1" smtClean="0"/>
              <a:t>поблизу</a:t>
            </a:r>
            <a:r>
              <a:rPr lang="ru-RU" dirty="0" smtClean="0"/>
              <a:t> </a:t>
            </a:r>
            <a:r>
              <a:rPr lang="ru-RU" dirty="0" err="1" smtClean="0"/>
              <a:t>цих</a:t>
            </a:r>
            <a:r>
              <a:rPr lang="ru-RU" dirty="0" smtClean="0"/>
              <a:t> </a:t>
            </a:r>
            <a:r>
              <a:rPr lang="ru-RU" dirty="0" err="1" smtClean="0"/>
              <a:t>точок</a:t>
            </a:r>
            <a:r>
              <a:rPr lang="ru-RU" dirty="0" smtClean="0"/>
              <a:t> </a:t>
            </a:r>
            <a:r>
              <a:rPr lang="ru-RU" dirty="0" err="1" smtClean="0"/>
              <a:t>водночас</a:t>
            </a:r>
            <a:r>
              <a:rPr lang="ru-RU" dirty="0" smtClean="0"/>
              <a:t>, </a:t>
            </a:r>
            <a:r>
              <a:rPr lang="ru-RU" dirty="0" err="1" smtClean="0"/>
              <a:t>тобто</a:t>
            </a:r>
            <a:r>
              <a:rPr lang="ru-RU" dirty="0" smtClean="0"/>
              <a:t> Марс </a:t>
            </a:r>
            <a:r>
              <a:rPr lang="ru-RU" dirty="0" err="1" smtClean="0"/>
              <a:t>перебуває</a:t>
            </a:r>
            <a:r>
              <a:rPr lang="ru-RU" dirty="0" smtClean="0"/>
              <a:t> у </a:t>
            </a:r>
            <a:r>
              <a:rPr lang="ru-RU" dirty="0" err="1" smtClean="0"/>
              <a:t>протистоянні</a:t>
            </a:r>
            <a:r>
              <a:rPr lang="ru-RU" dirty="0" smtClean="0"/>
              <a:t> до </a:t>
            </a:r>
            <a:r>
              <a:rPr lang="ru-RU" dirty="0" err="1" smtClean="0"/>
              <a:t>Землі</a:t>
            </a:r>
            <a:r>
              <a:rPr lang="ru-RU" dirty="0" smtClean="0"/>
              <a:t>, </a:t>
            </a:r>
            <a:r>
              <a:rPr lang="ru-RU" dirty="0" err="1" smtClean="0"/>
              <a:t>відстань</a:t>
            </a:r>
            <a:r>
              <a:rPr lang="ru-RU" dirty="0" smtClean="0"/>
              <a:t> </a:t>
            </a:r>
            <a:r>
              <a:rPr lang="ru-RU" dirty="0" err="1" smtClean="0"/>
              <a:t>між</a:t>
            </a:r>
            <a:r>
              <a:rPr lang="ru-RU" dirty="0" smtClean="0"/>
              <a:t> ними </a:t>
            </a:r>
            <a:r>
              <a:rPr lang="ru-RU" dirty="0" err="1" smtClean="0"/>
              <a:t>стає</a:t>
            </a:r>
            <a:r>
              <a:rPr lang="ru-RU" dirty="0" smtClean="0"/>
              <a:t> </a:t>
            </a:r>
            <a:r>
              <a:rPr lang="ru-RU" dirty="0" err="1" smtClean="0"/>
              <a:t>найменшою</a:t>
            </a:r>
            <a:r>
              <a:rPr lang="ru-RU" dirty="0" smtClean="0"/>
              <a:t> – 56 млн. км. </a:t>
            </a:r>
            <a:r>
              <a:rPr lang="ru-RU" dirty="0" err="1" smtClean="0"/>
              <a:t>Таке</a:t>
            </a:r>
            <a:r>
              <a:rPr lang="ru-RU" dirty="0" smtClean="0"/>
              <a:t> </a:t>
            </a:r>
            <a:r>
              <a:rPr lang="ru-RU" dirty="0" err="1" smtClean="0"/>
              <a:t>взаємне</a:t>
            </a:r>
            <a:r>
              <a:rPr lang="ru-RU" dirty="0" smtClean="0"/>
              <a:t> </a:t>
            </a:r>
            <a:r>
              <a:rPr lang="ru-RU" dirty="0" err="1" smtClean="0"/>
              <a:t>положення</a:t>
            </a:r>
            <a:r>
              <a:rPr lang="ru-RU" dirty="0" smtClean="0"/>
              <a:t> </a:t>
            </a:r>
            <a:r>
              <a:rPr lang="ru-RU" dirty="0" err="1" smtClean="0"/>
              <a:t>Землі</a:t>
            </a:r>
            <a:r>
              <a:rPr lang="ru-RU" dirty="0" smtClean="0"/>
              <a:t> та Марса </a:t>
            </a:r>
            <a:r>
              <a:rPr lang="ru-RU" dirty="0" err="1" smtClean="0"/>
              <a:t>називається</a:t>
            </a:r>
            <a:r>
              <a:rPr lang="ru-RU" dirty="0" smtClean="0"/>
              <a:t> </a:t>
            </a:r>
            <a:r>
              <a:rPr lang="ru-RU" b="1" dirty="0" smtClean="0"/>
              <a:t>великим </a:t>
            </a:r>
            <a:r>
              <a:rPr lang="ru-RU" b="1" dirty="0" err="1" smtClean="0"/>
              <a:t>протистоянням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Великі</a:t>
            </a:r>
            <a:r>
              <a:rPr lang="ru-RU" dirty="0" smtClean="0"/>
              <a:t> </a:t>
            </a:r>
            <a:r>
              <a:rPr lang="ru-RU" dirty="0" err="1" smtClean="0"/>
              <a:t>протистояння</a:t>
            </a:r>
            <a:r>
              <a:rPr lang="ru-RU" dirty="0" smtClean="0"/>
              <a:t> </a:t>
            </a:r>
            <a:r>
              <a:rPr lang="ru-RU" dirty="0" err="1" smtClean="0"/>
              <a:t>повторюються</a:t>
            </a:r>
            <a:r>
              <a:rPr lang="ru-RU" dirty="0" smtClean="0"/>
              <a:t> через </a:t>
            </a:r>
            <a:r>
              <a:rPr lang="ru-RU" dirty="0" err="1" smtClean="0"/>
              <a:t>кожні</a:t>
            </a:r>
            <a:r>
              <a:rPr lang="ru-RU" dirty="0" smtClean="0"/>
              <a:t> 15 </a:t>
            </a:r>
            <a:r>
              <a:rPr lang="ru-RU" dirty="0" err="1" smtClean="0"/>
              <a:t>років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трапляються</a:t>
            </a:r>
            <a:r>
              <a:rPr lang="ru-RU" dirty="0" smtClean="0"/>
              <a:t> у </a:t>
            </a:r>
            <a:r>
              <a:rPr lang="ru-RU" dirty="0" err="1" smtClean="0"/>
              <a:t>серпні</a:t>
            </a:r>
            <a:r>
              <a:rPr lang="ru-RU" dirty="0" smtClean="0"/>
              <a:t> – на початку </a:t>
            </a:r>
            <a:r>
              <a:rPr lang="ru-RU" dirty="0" err="1" smtClean="0"/>
              <a:t>вересня</a:t>
            </a:r>
            <a:r>
              <a:rPr lang="ru-RU" dirty="0" smtClean="0"/>
              <a:t>. У </a:t>
            </a:r>
            <a:r>
              <a:rPr lang="ru-RU" dirty="0" err="1" smtClean="0"/>
              <a:t>цей</a:t>
            </a:r>
            <a:r>
              <a:rPr lang="ru-RU" dirty="0" smtClean="0"/>
              <a:t> час Марс </a:t>
            </a:r>
            <a:r>
              <a:rPr lang="ru-RU" dirty="0" err="1" smtClean="0"/>
              <a:t>повернутий</a:t>
            </a:r>
            <a:r>
              <a:rPr lang="ru-RU" dirty="0" smtClean="0"/>
              <a:t> до </a:t>
            </a:r>
            <a:r>
              <a:rPr lang="ru-RU" dirty="0" err="1" smtClean="0"/>
              <a:t>Землі</a:t>
            </a:r>
            <a:r>
              <a:rPr lang="ru-RU" dirty="0" smtClean="0"/>
              <a:t> </a:t>
            </a:r>
            <a:r>
              <a:rPr lang="ru-RU" dirty="0" err="1" smtClean="0"/>
              <a:t>південним</a:t>
            </a:r>
            <a:r>
              <a:rPr lang="ru-RU" dirty="0" smtClean="0"/>
              <a:t> полюсом, </a:t>
            </a:r>
            <a:r>
              <a:rPr lang="ru-RU" dirty="0" err="1" smtClean="0"/>
              <a:t>і</a:t>
            </a:r>
            <a:r>
              <a:rPr lang="ru-RU" dirty="0" smtClean="0"/>
              <a:t> тому 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  <a:r>
              <a:rPr lang="ru-RU" dirty="0" err="1" smtClean="0"/>
              <a:t>південна</a:t>
            </a:r>
            <a:r>
              <a:rPr lang="ru-RU" dirty="0" smtClean="0"/>
              <a:t> </a:t>
            </a:r>
            <a:r>
              <a:rPr lang="ru-RU" dirty="0" err="1" smtClean="0"/>
              <a:t>півкуля</a:t>
            </a:r>
            <a:r>
              <a:rPr lang="ru-RU" dirty="0" smtClean="0"/>
              <a:t> </a:t>
            </a:r>
            <a:r>
              <a:rPr lang="ru-RU" dirty="0" err="1" smtClean="0"/>
              <a:t>вивчена</a:t>
            </a:r>
            <a:r>
              <a:rPr lang="ru-RU" dirty="0" smtClean="0"/>
              <a:t> </a:t>
            </a:r>
            <a:r>
              <a:rPr lang="ru-RU" dirty="0" err="1" smtClean="0"/>
              <a:t>краще</a:t>
            </a:r>
            <a:r>
              <a:rPr lang="ru-RU" dirty="0" smtClean="0"/>
              <a:t>, </a:t>
            </a:r>
            <a:r>
              <a:rPr lang="ru-RU" dirty="0" err="1" smtClean="0"/>
              <a:t>ніж</a:t>
            </a:r>
            <a:r>
              <a:rPr lang="ru-RU" dirty="0" smtClean="0"/>
              <a:t> </a:t>
            </a:r>
            <a:r>
              <a:rPr lang="ru-RU" dirty="0" err="1" smtClean="0"/>
              <a:t>північна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Марс </a:t>
            </a:r>
            <a:r>
              <a:rPr lang="ru-RU" dirty="0" err="1" smtClean="0"/>
              <a:t>має</a:t>
            </a:r>
            <a:r>
              <a:rPr lang="ru-RU" dirty="0" smtClean="0"/>
              <a:t> </a:t>
            </a:r>
            <a:r>
              <a:rPr lang="ru-RU" dirty="0" err="1" smtClean="0"/>
              <a:t>розріджену</a:t>
            </a:r>
            <a:r>
              <a:rPr lang="ru-RU" dirty="0" smtClean="0"/>
              <a:t> атмосферу.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дозволяє</a:t>
            </a:r>
            <a:r>
              <a:rPr lang="ru-RU" dirty="0" smtClean="0"/>
              <a:t> </a:t>
            </a:r>
            <a:r>
              <a:rPr lang="ru-RU" dirty="0" err="1" smtClean="0"/>
              <a:t>вивчати</a:t>
            </a:r>
            <a:r>
              <a:rPr lang="ru-RU" dirty="0" smtClean="0"/>
              <a:t> 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  <a:r>
              <a:rPr lang="ru-RU" dirty="0" err="1" smtClean="0"/>
              <a:t>поверхню</a:t>
            </a:r>
            <a:r>
              <a:rPr lang="ru-RU" dirty="0" smtClean="0"/>
              <a:t> </a:t>
            </a:r>
            <a:r>
              <a:rPr lang="ru-RU" dirty="0" err="1" smtClean="0"/>
              <a:t>безпосередньо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Землі</a:t>
            </a:r>
            <a:r>
              <a:rPr lang="ru-RU" dirty="0" smtClean="0"/>
              <a:t>. </a:t>
            </a:r>
            <a:r>
              <a:rPr lang="ru-RU" dirty="0" err="1" smtClean="0"/>
              <a:t>Дві</a:t>
            </a:r>
            <a:r>
              <a:rPr lang="ru-RU" dirty="0" smtClean="0"/>
              <a:t> </a:t>
            </a:r>
            <a:r>
              <a:rPr lang="ru-RU" dirty="0" err="1" smtClean="0"/>
              <a:t>третини</a:t>
            </a:r>
            <a:r>
              <a:rPr lang="ru-RU" dirty="0" smtClean="0"/>
              <a:t> </a:t>
            </a:r>
            <a:r>
              <a:rPr lang="ru-RU" dirty="0" err="1" smtClean="0"/>
              <a:t>поверхні</a:t>
            </a:r>
            <a:r>
              <a:rPr lang="ru-RU" dirty="0" smtClean="0"/>
              <a:t> Марса </a:t>
            </a:r>
            <a:r>
              <a:rPr lang="ru-RU" dirty="0" err="1" smtClean="0"/>
              <a:t>займають</a:t>
            </a:r>
            <a:r>
              <a:rPr lang="ru-RU" dirty="0" smtClean="0"/>
              <a:t> </a:t>
            </a:r>
            <a:r>
              <a:rPr lang="ru-RU" dirty="0" err="1" smtClean="0"/>
              <a:t>світлі</a:t>
            </a:r>
            <a:r>
              <a:rPr lang="ru-RU" dirty="0" smtClean="0"/>
              <a:t> </a:t>
            </a:r>
            <a:r>
              <a:rPr lang="ru-RU" dirty="0" err="1" smtClean="0"/>
              <a:t>ділянки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отримали</a:t>
            </a:r>
            <a:r>
              <a:rPr lang="ru-RU" dirty="0" smtClean="0"/>
              <a:t> </a:t>
            </a:r>
            <a:r>
              <a:rPr lang="ru-RU" dirty="0" err="1" smtClean="0"/>
              <a:t>назву</a:t>
            </a:r>
            <a:r>
              <a:rPr lang="ru-RU" dirty="0" smtClean="0"/>
              <a:t> </a:t>
            </a:r>
            <a:r>
              <a:rPr lang="ru-RU" dirty="0" err="1" smtClean="0"/>
              <a:t>материків</a:t>
            </a:r>
            <a:r>
              <a:rPr lang="ru-RU" dirty="0" smtClean="0"/>
              <a:t>, </a:t>
            </a:r>
            <a:r>
              <a:rPr lang="ru-RU" dirty="0" err="1" smtClean="0"/>
              <a:t>близько</a:t>
            </a:r>
            <a:r>
              <a:rPr lang="ru-RU" dirty="0" smtClean="0"/>
              <a:t> </a:t>
            </a:r>
            <a:r>
              <a:rPr lang="ru-RU" dirty="0" err="1" smtClean="0"/>
              <a:t>третини</a:t>
            </a:r>
            <a:r>
              <a:rPr lang="ru-RU" dirty="0" smtClean="0"/>
              <a:t> – </a:t>
            </a:r>
            <a:r>
              <a:rPr lang="ru-RU" dirty="0" err="1" smtClean="0"/>
              <a:t>темні</a:t>
            </a:r>
            <a:r>
              <a:rPr lang="ru-RU" dirty="0" smtClean="0"/>
              <a:t> </a:t>
            </a:r>
            <a:r>
              <a:rPr lang="ru-RU" dirty="0" err="1" smtClean="0"/>
              <a:t>ділянки</a:t>
            </a:r>
            <a:r>
              <a:rPr lang="ru-RU" dirty="0" smtClean="0"/>
              <a:t>, </a:t>
            </a:r>
            <a:r>
              <a:rPr lang="ru-RU" dirty="0" err="1" smtClean="0"/>
              <a:t>названі</a:t>
            </a:r>
            <a:r>
              <a:rPr lang="ru-RU" dirty="0" smtClean="0"/>
              <a:t> морями. Вони </a:t>
            </a:r>
            <a:r>
              <a:rPr lang="ru-RU" dirty="0" err="1" smtClean="0"/>
              <a:t>зберігають</a:t>
            </a:r>
            <a:r>
              <a:rPr lang="ru-RU" dirty="0" smtClean="0"/>
              <a:t> свою форму в </a:t>
            </a:r>
            <a:r>
              <a:rPr lang="ru-RU" dirty="0" err="1" smtClean="0"/>
              <a:t>часі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дозволило </a:t>
            </a:r>
            <a:r>
              <a:rPr lang="ru-RU" dirty="0" err="1" smtClean="0"/>
              <a:t>скласти</a:t>
            </a:r>
            <a:r>
              <a:rPr lang="ru-RU" dirty="0" smtClean="0"/>
              <a:t> </a:t>
            </a:r>
            <a:r>
              <a:rPr lang="ru-RU" dirty="0" err="1" smtClean="0"/>
              <a:t>точні</a:t>
            </a:r>
            <a:r>
              <a:rPr lang="ru-RU" dirty="0" smtClean="0"/>
              <a:t> </a:t>
            </a:r>
            <a:r>
              <a:rPr lang="ru-RU" dirty="0" err="1" smtClean="0"/>
              <a:t>карти</a:t>
            </a:r>
            <a:r>
              <a:rPr lang="ru-RU" dirty="0" smtClean="0"/>
              <a:t> </a:t>
            </a:r>
            <a:r>
              <a:rPr lang="ru-RU" dirty="0" err="1" smtClean="0"/>
              <a:t>поверхні</a:t>
            </a:r>
            <a:r>
              <a:rPr lang="ru-RU" dirty="0" smtClean="0"/>
              <a:t>. </a:t>
            </a:r>
            <a:r>
              <a:rPr lang="ru-RU" dirty="0" err="1" smtClean="0"/>
              <a:t>Поблизу</a:t>
            </a:r>
            <a:r>
              <a:rPr lang="ru-RU" dirty="0" smtClean="0"/>
              <a:t> </a:t>
            </a:r>
            <a:r>
              <a:rPr lang="ru-RU" dirty="0" err="1" smtClean="0"/>
              <a:t>полюсів</a:t>
            </a:r>
            <a:r>
              <a:rPr lang="ru-RU" dirty="0" smtClean="0"/>
              <a:t> </a:t>
            </a:r>
            <a:r>
              <a:rPr lang="ru-RU" dirty="0" err="1" smtClean="0"/>
              <a:t>восени</a:t>
            </a:r>
            <a:r>
              <a:rPr lang="ru-RU" dirty="0" smtClean="0"/>
              <a:t> </a:t>
            </a:r>
            <a:r>
              <a:rPr lang="ru-RU" dirty="0" err="1" smtClean="0"/>
              <a:t>утворюються</a:t>
            </a:r>
            <a:r>
              <a:rPr lang="ru-RU" dirty="0" smtClean="0"/>
              <a:t> </a:t>
            </a:r>
            <a:r>
              <a:rPr lang="ru-RU" dirty="0" err="1" smtClean="0"/>
              <a:t>білі</a:t>
            </a:r>
            <a:r>
              <a:rPr lang="ru-RU" dirty="0" smtClean="0"/>
              <a:t> </a:t>
            </a:r>
            <a:r>
              <a:rPr lang="ru-RU" dirty="0" err="1" smtClean="0"/>
              <a:t>плями</a:t>
            </a:r>
            <a:r>
              <a:rPr lang="ru-RU" dirty="0" smtClean="0"/>
              <a:t> – </a:t>
            </a:r>
            <a:r>
              <a:rPr lang="ru-RU" dirty="0" err="1" smtClean="0"/>
              <a:t>полярні</a:t>
            </a:r>
            <a:r>
              <a:rPr lang="ru-RU" dirty="0" smtClean="0"/>
              <a:t> шапки,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зникають</a:t>
            </a:r>
            <a:r>
              <a:rPr lang="ru-RU" dirty="0" smtClean="0"/>
              <a:t> </a:t>
            </a:r>
            <a:r>
              <a:rPr lang="ru-RU" dirty="0" err="1" smtClean="0"/>
              <a:t>повністю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значно</a:t>
            </a:r>
            <a:r>
              <a:rPr lang="ru-RU" dirty="0" smtClean="0"/>
              <a:t> </a:t>
            </a:r>
            <a:r>
              <a:rPr lang="ru-RU" dirty="0" err="1" smtClean="0"/>
              <a:t>зменшуються</a:t>
            </a:r>
            <a:r>
              <a:rPr lang="ru-RU" dirty="0" smtClean="0"/>
              <a:t> в </a:t>
            </a:r>
            <a:r>
              <a:rPr lang="ru-RU" dirty="0" err="1" smtClean="0"/>
              <a:t>розмірах</a:t>
            </a:r>
            <a:r>
              <a:rPr lang="ru-RU" dirty="0" smtClean="0"/>
              <a:t> на початку </a:t>
            </a:r>
            <a:r>
              <a:rPr lang="ru-RU" dirty="0" err="1" smtClean="0"/>
              <a:t>літа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Содержимое 3" descr="mars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2844" y="142852"/>
            <a:ext cx="4743470" cy="451587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" name="Рисунок 5" descr="0.973624359691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57620" y="2643182"/>
            <a:ext cx="5111767" cy="400051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smtClean="0"/>
              <a:t>Атмосфера на </a:t>
            </a:r>
            <a:r>
              <a:rPr lang="ru-RU" dirty="0" err="1" smtClean="0"/>
              <a:t>Марсі</a:t>
            </a:r>
            <a:r>
              <a:rPr lang="ru-RU" dirty="0" smtClean="0"/>
              <a:t> </a:t>
            </a:r>
            <a:r>
              <a:rPr lang="ru-RU" dirty="0" err="1" smtClean="0"/>
              <a:t>дуже</a:t>
            </a:r>
            <a:r>
              <a:rPr lang="ru-RU" dirty="0" smtClean="0"/>
              <a:t> </a:t>
            </a:r>
            <a:r>
              <a:rPr lang="ru-RU" dirty="0" err="1" smtClean="0"/>
              <a:t>розріджена</a:t>
            </a:r>
            <a:r>
              <a:rPr lang="ru-RU" dirty="0" smtClean="0"/>
              <a:t>, </a:t>
            </a:r>
            <a:r>
              <a:rPr lang="ru-RU" dirty="0" err="1" smtClean="0"/>
              <a:t>її</a:t>
            </a:r>
            <a:r>
              <a:rPr lang="ru-RU" dirty="0" smtClean="0"/>
              <a:t> </a:t>
            </a:r>
            <a:r>
              <a:rPr lang="ru-RU" dirty="0" err="1" smtClean="0"/>
              <a:t>тиск</a:t>
            </a:r>
            <a:r>
              <a:rPr lang="ru-RU" dirty="0" smtClean="0"/>
              <a:t> </a:t>
            </a:r>
            <a:r>
              <a:rPr lang="ru-RU" dirty="0" err="1" smtClean="0"/>
              <a:t>біля</a:t>
            </a:r>
            <a:r>
              <a:rPr lang="ru-RU" dirty="0" smtClean="0"/>
              <a:t> </a:t>
            </a:r>
            <a:r>
              <a:rPr lang="ru-RU" dirty="0" err="1" smtClean="0"/>
              <a:t>поверхні</a:t>
            </a:r>
            <a:r>
              <a:rPr lang="ru-RU" dirty="0" smtClean="0"/>
              <a:t> становить в </a:t>
            </a:r>
            <a:r>
              <a:rPr lang="ru-RU" dirty="0" err="1" smtClean="0"/>
              <a:t>середньому</a:t>
            </a:r>
            <a:r>
              <a:rPr lang="ru-RU" dirty="0" smtClean="0"/>
              <a:t> 0,006 </a:t>
            </a:r>
            <a:r>
              <a:rPr lang="ru-RU" dirty="0" err="1" smtClean="0"/>
              <a:t>тиску</a:t>
            </a:r>
            <a:r>
              <a:rPr lang="ru-RU" dirty="0" smtClean="0"/>
              <a:t> </a:t>
            </a:r>
            <a:r>
              <a:rPr lang="ru-RU" dirty="0" err="1" smtClean="0"/>
              <a:t>земної</a:t>
            </a:r>
            <a:r>
              <a:rPr lang="ru-RU" dirty="0" smtClean="0"/>
              <a:t> </a:t>
            </a:r>
            <a:r>
              <a:rPr lang="ru-RU" dirty="0" err="1" smtClean="0"/>
              <a:t>атмосфери</a:t>
            </a:r>
            <a:r>
              <a:rPr lang="ru-RU" dirty="0" smtClean="0"/>
              <a:t>. За складом вона </a:t>
            </a:r>
            <a:r>
              <a:rPr lang="ru-RU" dirty="0" err="1" smtClean="0"/>
              <a:t>нагадує</a:t>
            </a:r>
            <a:r>
              <a:rPr lang="ru-RU" dirty="0" smtClean="0"/>
              <a:t> атмосферу </a:t>
            </a:r>
            <a:r>
              <a:rPr lang="ru-RU" dirty="0" err="1" smtClean="0"/>
              <a:t>Венери</a:t>
            </a:r>
            <a:r>
              <a:rPr lang="ru-RU" dirty="0" smtClean="0"/>
              <a:t>: 95% </a:t>
            </a:r>
            <a:r>
              <a:rPr lang="ru-RU" dirty="0" err="1" smtClean="0"/>
              <a:t>належить</a:t>
            </a:r>
            <a:r>
              <a:rPr lang="ru-RU" dirty="0" smtClean="0"/>
              <a:t> </a:t>
            </a:r>
            <a:r>
              <a:rPr lang="ru-RU" dirty="0" err="1" smtClean="0"/>
              <a:t>вуглекислому</a:t>
            </a:r>
            <a:r>
              <a:rPr lang="ru-RU" dirty="0" smtClean="0"/>
              <a:t> газу, </a:t>
            </a:r>
            <a:r>
              <a:rPr lang="ru-RU" dirty="0" err="1" smtClean="0"/>
              <a:t>близько</a:t>
            </a:r>
            <a:r>
              <a:rPr lang="ru-RU" dirty="0" smtClean="0"/>
              <a:t> 4% - азоту </a:t>
            </a:r>
            <a:r>
              <a:rPr lang="ru-RU" dirty="0" err="1" smtClean="0"/>
              <a:t>і</a:t>
            </a:r>
            <a:r>
              <a:rPr lang="ru-RU" dirty="0" smtClean="0"/>
              <a:t> аргону. </a:t>
            </a:r>
            <a:r>
              <a:rPr lang="ru-RU" dirty="0" err="1" smtClean="0"/>
              <a:t>Кисню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водяної</a:t>
            </a:r>
            <a:r>
              <a:rPr lang="ru-RU" dirty="0" smtClean="0"/>
              <a:t> пари в </a:t>
            </a:r>
            <a:r>
              <a:rPr lang="ru-RU" dirty="0" err="1" smtClean="0"/>
              <a:t>атмосфері</a:t>
            </a:r>
            <a:r>
              <a:rPr lang="ru-RU" dirty="0" smtClean="0"/>
              <a:t> Марса </a:t>
            </a:r>
            <a:r>
              <a:rPr lang="ru-RU" dirty="0" err="1" smtClean="0"/>
              <a:t>менше</a:t>
            </a:r>
            <a:r>
              <a:rPr lang="ru-RU" dirty="0" smtClean="0"/>
              <a:t> 1%, </a:t>
            </a:r>
            <a:r>
              <a:rPr lang="ru-RU" dirty="0" err="1" smtClean="0"/>
              <a:t>проте</a:t>
            </a:r>
            <a:r>
              <a:rPr lang="ru-RU" dirty="0" smtClean="0"/>
              <a:t> в </a:t>
            </a:r>
            <a:r>
              <a:rPr lang="ru-RU" dirty="0" err="1" smtClean="0"/>
              <a:t>ній</a:t>
            </a:r>
            <a:r>
              <a:rPr lang="ru-RU" dirty="0" smtClean="0"/>
              <a:t> </a:t>
            </a:r>
            <a:r>
              <a:rPr lang="ru-RU" dirty="0" err="1" smtClean="0"/>
              <a:t>є</a:t>
            </a:r>
            <a:r>
              <a:rPr lang="ru-RU" dirty="0" smtClean="0"/>
              <a:t> хмари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кристаликів</a:t>
            </a:r>
            <a:r>
              <a:rPr lang="ru-RU" dirty="0" smtClean="0"/>
              <a:t> </a:t>
            </a:r>
            <a:r>
              <a:rPr lang="ru-RU" dirty="0" err="1" smtClean="0"/>
              <a:t>льоду</a:t>
            </a:r>
            <a:r>
              <a:rPr lang="ru-RU" dirty="0" smtClean="0"/>
              <a:t>, так </a:t>
            </a:r>
            <a:r>
              <a:rPr lang="ru-RU" dirty="0" err="1" smtClean="0"/>
              <a:t>що</a:t>
            </a:r>
            <a:r>
              <a:rPr lang="ru-RU" dirty="0" smtClean="0"/>
              <a:t> вона </a:t>
            </a:r>
            <a:r>
              <a:rPr lang="ru-RU" dirty="0" err="1" smtClean="0"/>
              <a:t>рідко</a:t>
            </a:r>
            <a:r>
              <a:rPr lang="ru-RU" dirty="0" smtClean="0"/>
              <a:t> </a:t>
            </a:r>
            <a:r>
              <a:rPr lang="ru-RU" dirty="0" err="1" smtClean="0"/>
              <a:t>буває</a:t>
            </a:r>
            <a:r>
              <a:rPr lang="ru-RU" dirty="0" smtClean="0"/>
              <a:t> </a:t>
            </a:r>
            <a:r>
              <a:rPr lang="ru-RU" dirty="0" err="1" smtClean="0"/>
              <a:t>цілком</a:t>
            </a:r>
            <a:r>
              <a:rPr lang="ru-RU" dirty="0" smtClean="0"/>
              <a:t> </a:t>
            </a:r>
            <a:r>
              <a:rPr lang="ru-RU" dirty="0" err="1" smtClean="0"/>
              <a:t>прозорою</a:t>
            </a:r>
            <a:r>
              <a:rPr lang="ru-RU" dirty="0" smtClean="0"/>
              <a:t>. </a:t>
            </a:r>
            <a:r>
              <a:rPr lang="ru-RU" dirty="0" err="1" smtClean="0"/>
              <a:t>Швидкість</a:t>
            </a:r>
            <a:r>
              <a:rPr lang="ru-RU" dirty="0" smtClean="0"/>
              <a:t> </a:t>
            </a:r>
            <a:r>
              <a:rPr lang="ru-RU" dirty="0" err="1" smtClean="0"/>
              <a:t>вітру</a:t>
            </a:r>
            <a:r>
              <a:rPr lang="ru-RU" dirty="0" smtClean="0"/>
              <a:t>, як правило, невелика, </a:t>
            </a:r>
            <a:r>
              <a:rPr lang="ru-RU" dirty="0" err="1" smtClean="0"/>
              <a:t>але</a:t>
            </a:r>
            <a:r>
              <a:rPr lang="ru-RU" dirty="0" smtClean="0"/>
              <a:t> часом </a:t>
            </a:r>
            <a:r>
              <a:rPr lang="ru-RU" dirty="0" err="1" smtClean="0"/>
              <a:t>досягає</a:t>
            </a:r>
            <a:r>
              <a:rPr lang="ru-RU" dirty="0" smtClean="0"/>
              <a:t> </a:t>
            </a:r>
            <a:r>
              <a:rPr lang="ru-RU" dirty="0" err="1" smtClean="0"/>
              <a:t>значення</a:t>
            </a:r>
            <a:r>
              <a:rPr lang="ru-RU" dirty="0" smtClean="0"/>
              <a:t> 40-50 м/с,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тоді</a:t>
            </a:r>
            <a:r>
              <a:rPr lang="ru-RU" dirty="0" smtClean="0"/>
              <a:t> </a:t>
            </a:r>
            <a:r>
              <a:rPr lang="ru-RU" dirty="0" err="1" smtClean="0"/>
              <a:t>вітер</a:t>
            </a:r>
            <a:r>
              <a:rPr lang="ru-RU" dirty="0" smtClean="0"/>
              <a:t> </a:t>
            </a:r>
            <a:r>
              <a:rPr lang="ru-RU" dirty="0" err="1" smtClean="0"/>
              <a:t>піднімає</a:t>
            </a:r>
            <a:r>
              <a:rPr lang="ru-RU" dirty="0" smtClean="0"/>
              <a:t> </a:t>
            </a:r>
            <a:r>
              <a:rPr lang="ru-RU" dirty="0" err="1" smtClean="0"/>
              <a:t>марсіанський</a:t>
            </a:r>
            <a:r>
              <a:rPr lang="ru-RU" dirty="0" smtClean="0"/>
              <a:t> пил </a:t>
            </a:r>
            <a:r>
              <a:rPr lang="ru-RU" dirty="0" err="1" smtClean="0"/>
              <a:t>високо</a:t>
            </a:r>
            <a:r>
              <a:rPr lang="ru-RU" dirty="0" smtClean="0"/>
              <a:t> догори, </a:t>
            </a:r>
            <a:r>
              <a:rPr lang="ru-RU" dirty="0" err="1" smtClean="0"/>
              <a:t>утворюючи</a:t>
            </a:r>
            <a:r>
              <a:rPr lang="ru-RU" dirty="0" smtClean="0"/>
              <a:t> </a:t>
            </a:r>
            <a:r>
              <a:rPr lang="ru-RU" dirty="0" err="1" smtClean="0"/>
              <a:t>пилову</a:t>
            </a:r>
            <a:r>
              <a:rPr lang="ru-RU" dirty="0" smtClean="0"/>
              <a:t> бурю.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Яркая">
  <a:themeElements>
    <a:clrScheme name="Яркая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Ярк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Яркая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71</TotalTime>
  <Words>355</Words>
  <PresentationFormat>Экран (4:3)</PresentationFormat>
  <Paragraphs>18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Яркая</vt:lpstr>
      <vt:lpstr>Планета Марс та його супутники</vt:lpstr>
      <vt:lpstr>Слайд 2</vt:lpstr>
      <vt:lpstr>Марс</vt:lpstr>
      <vt:lpstr>Слайд 4</vt:lpstr>
      <vt:lpstr>Слайд 5</vt:lpstr>
      <vt:lpstr>Слайд 6</vt:lpstr>
      <vt:lpstr>Слайд 7</vt:lpstr>
      <vt:lpstr>Слайд 8</vt:lpstr>
      <vt:lpstr>Слайд 9</vt:lpstr>
      <vt:lpstr>Озера і кратери Марса</vt:lpstr>
      <vt:lpstr>Слайд 11</vt:lpstr>
      <vt:lpstr>Слайд 12</vt:lpstr>
      <vt:lpstr>Супутники Марса </vt:lpstr>
      <vt:lpstr>Штучний супутник Марса</vt:lpstr>
      <vt:lpstr>Слайд 15</vt:lpstr>
      <vt:lpstr>Супутник Марса - Деймос</vt:lpstr>
      <vt:lpstr>Супутник Марса - Фобос</vt:lpstr>
      <vt:lpstr>Підготувала  учениця 11 класу Фоменко Єлизавета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Планета Марс та його супутники</dc:title>
  <cp:lastModifiedBy>fomenko</cp:lastModifiedBy>
  <cp:revision>8</cp:revision>
  <dcterms:modified xsi:type="dcterms:W3CDTF">2013-11-07T17:27:30Z</dcterms:modified>
</cp:coreProperties>
</file>