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3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036-C495-46A5-B521-C42B87F46A1D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AD2D-5F0A-4C26-AC5A-C28A87D39A0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036-C495-46A5-B521-C42B87F46A1D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AD2D-5F0A-4C26-AC5A-C28A87D39A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036-C495-46A5-B521-C42B87F46A1D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AD2D-5F0A-4C26-AC5A-C28A87D39A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036-C495-46A5-B521-C42B87F46A1D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AD2D-5F0A-4C26-AC5A-C28A87D39A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036-C495-46A5-B521-C42B87F46A1D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AD2D-5F0A-4C26-AC5A-C28A87D39A0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036-C495-46A5-B521-C42B87F46A1D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AD2D-5F0A-4C26-AC5A-C28A87D39A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036-C495-46A5-B521-C42B87F46A1D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AD2D-5F0A-4C26-AC5A-C28A87D39A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036-C495-46A5-B521-C42B87F46A1D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6CAD2D-5F0A-4C26-AC5A-C28A87D39A0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036-C495-46A5-B521-C42B87F46A1D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AD2D-5F0A-4C26-AC5A-C28A87D39A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56036-C495-46A5-B521-C42B87F46A1D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F6CAD2D-5F0A-4C26-AC5A-C28A87D39A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3956036-C495-46A5-B521-C42B87F46A1D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CAD2D-5F0A-4C26-AC5A-C28A87D39A0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3956036-C495-46A5-B521-C42B87F46A1D}" type="datetimeFigureOut">
              <a:rPr lang="ru-RU" smtClean="0"/>
              <a:t>22.12.2013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F6CAD2D-5F0A-4C26-AC5A-C28A87D39A0B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6c33a36007baf285c24c40f2100a67335b7ccf4646555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643702" y="5000636"/>
            <a:ext cx="2143140" cy="14287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      </a:t>
            </a:r>
            <a:r>
              <a:rPr lang="ru-RU" dirty="0" smtClean="0">
                <a:latin typeface="Century Gothic" pitchFamily="34" charset="0"/>
              </a:rPr>
              <a:t>Венера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slow">
    <p:pull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7643866" cy="1143000"/>
          </a:xfrm>
        </p:spPr>
        <p:txBody>
          <a:bodyPr>
            <a:normAutofit/>
          </a:bodyPr>
          <a:lstStyle/>
          <a:p>
            <a:r>
              <a:rPr lang="uk-UA" sz="1800" dirty="0" smtClean="0"/>
              <a:t>Венера - </a:t>
            </a:r>
            <a:r>
              <a:rPr lang="ru-RU" sz="1800" dirty="0" smtClean="0"/>
              <a:t>належить </a:t>
            </a:r>
            <a:r>
              <a:rPr lang="ru-RU" sz="1800" dirty="0" smtClean="0"/>
              <a:t>до планет, відомих людству з найдавніших часів.</a:t>
            </a:r>
            <a:endParaRPr lang="ru-RU" sz="18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Венера — друга внутрішня планета Сонячної системи з періодом обертання навколо Сонця в 224,7 земних діб. </a:t>
            </a:r>
            <a:endParaRPr lang="ru-RU" sz="1800" dirty="0" smtClean="0"/>
          </a:p>
          <a:p>
            <a:r>
              <a:rPr lang="ru-RU" sz="1800" dirty="0" smtClean="0"/>
              <a:t>Названа </a:t>
            </a:r>
            <a:r>
              <a:rPr lang="ru-RU" sz="1800" dirty="0" smtClean="0"/>
              <a:t>на честь </a:t>
            </a:r>
            <a:r>
              <a:rPr lang="ru-RU" sz="1800" dirty="0" smtClean="0"/>
              <a:t>Венери</a:t>
            </a:r>
            <a:r>
              <a:rPr lang="ru-RU" sz="1800" dirty="0" smtClean="0"/>
              <a:t>, богині любові з </a:t>
            </a:r>
            <a:r>
              <a:rPr lang="ru-RU" sz="1800" dirty="0" smtClean="0"/>
              <a:t>римського </a:t>
            </a:r>
            <a:r>
              <a:rPr lang="ru-RU" sz="1800" dirty="0" smtClean="0"/>
              <a:t>пантеону. </a:t>
            </a:r>
            <a:endParaRPr lang="ru-RU" sz="1800" dirty="0" smtClean="0"/>
          </a:p>
          <a:p>
            <a:r>
              <a:rPr lang="ru-RU" sz="1800" dirty="0" smtClean="0"/>
              <a:t>Це </a:t>
            </a:r>
            <a:r>
              <a:rPr lang="ru-RU" sz="1800" dirty="0" smtClean="0"/>
              <a:t>єдина з восьми основних планет Сонячної системи, яка отримала назву на честь жіночого божества. </a:t>
            </a:r>
            <a:endParaRPr lang="ru-RU" sz="1800" dirty="0" smtClean="0"/>
          </a:p>
          <a:p>
            <a:r>
              <a:rPr lang="ru-RU" sz="1800" dirty="0" smtClean="0"/>
              <a:t>За </a:t>
            </a:r>
            <a:r>
              <a:rPr lang="ru-RU" sz="1800" dirty="0" smtClean="0"/>
              <a:t>розміром майже така сама, як Земля.</a:t>
            </a:r>
            <a:endParaRPr lang="ru-RU" sz="1800" dirty="0"/>
          </a:p>
        </p:txBody>
      </p:sp>
      <p:pic>
        <p:nvPicPr>
          <p:cNvPr id="8" name="Содержимое 7" descr="431247147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596" y="1571612"/>
            <a:ext cx="3657600" cy="39774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heel spokes="3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43570" y="571480"/>
            <a:ext cx="2286016" cy="1071570"/>
          </a:xfrm>
        </p:spPr>
        <p:txBody>
          <a:bodyPr>
            <a:noAutofit/>
          </a:bodyPr>
          <a:lstStyle/>
          <a:p>
            <a:r>
              <a:rPr lang="uk-UA" sz="4400" dirty="0" smtClean="0"/>
              <a:t>Венера </a:t>
            </a:r>
            <a:endParaRPr lang="ru-RU" sz="4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72132" y="1857364"/>
            <a:ext cx="3230108" cy="3644945"/>
          </a:xfrm>
        </p:spPr>
        <p:txBody>
          <a:bodyPr>
            <a:noAutofit/>
          </a:bodyPr>
          <a:lstStyle/>
          <a:p>
            <a:r>
              <a:rPr lang="ru-RU" sz="2000" dirty="0" smtClean="0"/>
              <a:t>Венера — внутрішня планета, і на земному небосхилі не віддаляється від Сонця далі 48°. </a:t>
            </a:r>
            <a:endParaRPr lang="ru-RU" sz="2000" dirty="0" smtClean="0"/>
          </a:p>
          <a:p>
            <a:r>
              <a:rPr lang="ru-RU" sz="2000" dirty="0" smtClean="0"/>
              <a:t>Венера</a:t>
            </a:r>
            <a:r>
              <a:rPr lang="ru-RU" sz="2000" dirty="0" smtClean="0"/>
              <a:t> — третій за яскравістю об'єкт на небі; її блиск поступається лише блиску Сонця </a:t>
            </a:r>
            <a:r>
              <a:rPr lang="ru-RU" sz="2000" dirty="0" smtClean="0"/>
              <a:t>та Місяця.</a:t>
            </a:r>
            <a:endParaRPr lang="ru-RU" sz="2000" dirty="0"/>
          </a:p>
        </p:txBody>
      </p:sp>
      <p:pic>
        <p:nvPicPr>
          <p:cNvPr id="15" name="Рисунок 14" descr="75111_1280_800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8750" r="18750"/>
          <a:stretch>
            <a:fillRect/>
          </a:stretch>
        </p:blipFill>
        <p:spPr>
          <a:xfrm>
            <a:off x="714348" y="1019906"/>
            <a:ext cx="4466080" cy="46236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14348" y="428604"/>
            <a:ext cx="7467600" cy="10112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Планетарні характеристики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1600" dirty="0" smtClean="0"/>
              <a:t>Орбіта Венери ближча до кола, ніж орбіта будь-якої іншої планети Сонячної системи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Венера обертається навколо своєї осі в зворотному напрямку до обертання навколо Сонця, на відміну від Землі та інших планет. </a:t>
            </a:r>
            <a:endParaRPr lang="ru-RU" sz="1600" dirty="0" smtClean="0"/>
          </a:p>
          <a:p>
            <a:r>
              <a:rPr lang="ru-RU" sz="1600" dirty="0" smtClean="0"/>
              <a:t>Сидеричний </a:t>
            </a:r>
            <a:r>
              <a:rPr lang="ru-RU" sz="1600" dirty="0" smtClean="0"/>
              <a:t>період обертання Венери навколо своєї осі (зоряна доба) становить 243,018 земної доби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Тривалість сонячної доби на планеті становить близько 116,75 земних діб.</a:t>
            </a:r>
          </a:p>
          <a:p>
            <a:r>
              <a:rPr lang="ru-RU" sz="1600" dirty="0" smtClean="0"/>
              <a:t>Хоча у Венери й Землі близькі розміри, середня густина й навіть внутрішня будова, проте Земля має досить потужне магнітне поле, а Венера його не має.</a:t>
            </a: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7" name="Содержимое 6" descr="atsb00092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429124" y="1571612"/>
            <a:ext cx="3657600" cy="3643338"/>
          </a:xfrm>
        </p:spPr>
      </p:pic>
    </p:spTree>
  </p:cSld>
  <p:clrMapOvr>
    <a:masterClrMapping/>
  </p:clrMapOvr>
  <p:transition spd="slow">
    <p:split dir="in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smtClean="0"/>
              <a:t>Геологія</a:t>
            </a:r>
          </a:p>
        </p:txBody>
      </p:sp>
      <p:sp>
        <p:nvSpPr>
          <p:cNvPr id="3" name="Текст 2"/>
          <p:cNvSpPr>
            <a:spLocks noGrp="1"/>
          </p:cNvSpPr>
          <p:nvPr>
            <p:ph idx="1"/>
          </p:nvPr>
        </p:nvSpPr>
        <p:spPr>
          <a:xfrm>
            <a:off x="428596" y="1357298"/>
            <a:ext cx="7467600" cy="2543180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З аналізу зображень визначилися основні </a:t>
            </a:r>
            <a:r>
              <a:rPr lang="ru-RU" sz="1600" dirty="0" smtClean="0"/>
              <a:t>риси </a:t>
            </a:r>
            <a:r>
              <a:rPr lang="ru-RU" sz="1600" dirty="0" smtClean="0"/>
              <a:t>геології планети. Було встановлено, що в зоні зйомки найпоширеніші рівнини декількох типів, утворені нашаруваннями вулканічних лав. Морфологія лавових потоків у сполученні з результатами визначення хімічного складу в місцях посадки космічних апаратів серії «Венера» — «Вега» свідчать про те, що це — базальтові лави, широко розповсюджені на Землі, Місяці, і, мабуть, на Меркурії й Марсі. У межах цих рівнин спостерігаються специфічні кільцеві вулканотектонічні структури поперечником у сотні кілометрів, що одержали назву «вінців».</a:t>
            </a:r>
            <a:endParaRPr lang="ru-RU" sz="1600" dirty="0"/>
          </a:p>
        </p:txBody>
      </p:sp>
      <p:pic>
        <p:nvPicPr>
          <p:cNvPr id="6" name="Рисунок 5" descr="Venus_dome_3D_view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929066"/>
            <a:ext cx="7286676" cy="25717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Поверхня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214810" y="1214422"/>
            <a:ext cx="3657600" cy="4525963"/>
          </a:xfrm>
        </p:spPr>
        <p:txBody>
          <a:bodyPr>
            <a:normAutofit/>
          </a:bodyPr>
          <a:lstStyle/>
          <a:p>
            <a:r>
              <a:rPr lang="ru-RU" sz="1600" dirty="0" smtClean="0"/>
              <a:t>У зоні зйомки «Венери-15, −16» було виявлено близько 150 ударних </a:t>
            </a:r>
            <a:r>
              <a:rPr lang="ru-RU" sz="1600" dirty="0" smtClean="0"/>
              <a:t>кратерів</a:t>
            </a:r>
            <a:r>
              <a:rPr lang="ru-RU" sz="1600" dirty="0" smtClean="0"/>
              <a:t> діаметром від 8 до 140 км. </a:t>
            </a:r>
            <a:endParaRPr lang="ru-RU" sz="1600" dirty="0" smtClean="0"/>
          </a:p>
          <a:p>
            <a:r>
              <a:rPr lang="ru-RU" sz="1600" dirty="0" smtClean="0"/>
              <a:t>І рівнини, і тесери розсічено протяжними (тисячі кілометрів), складно побудованими жолобами, утвореними роями тектонічних розламів. </a:t>
            </a:r>
            <a:endParaRPr lang="ru-RU" sz="1600" dirty="0" smtClean="0"/>
          </a:p>
          <a:p>
            <a:r>
              <a:rPr lang="ru-RU" sz="1600" dirty="0" smtClean="0"/>
              <a:t>На поверхні рівнин планети у кількох місцях, зафіксованих на знімках «Магеллана», виявлено загадкові «русла» довжиною від сотень до декількох тисяч кілометрів і шириною від 2-3 до 10-15 </a:t>
            </a:r>
            <a:r>
              <a:rPr lang="ru-RU" sz="1600" dirty="0" smtClean="0"/>
              <a:t>км.</a:t>
            </a:r>
          </a:p>
          <a:p>
            <a:endParaRPr lang="ru-RU" sz="1600" dirty="0" smtClean="0"/>
          </a:p>
          <a:p>
            <a:pPr>
              <a:buNone/>
            </a:pPr>
            <a:endParaRPr lang="ru-RU" sz="1600" dirty="0" smtClean="0"/>
          </a:p>
        </p:txBody>
      </p:sp>
      <p:pic>
        <p:nvPicPr>
          <p:cNvPr id="9" name="Содержимое 8" descr="Saules-sistema-skaitlos-11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0034" y="1643050"/>
            <a:ext cx="3657600" cy="4071966"/>
          </a:xfrm>
        </p:spPr>
      </p:pic>
    </p:spTree>
  </p:cSld>
  <p:clrMapOvr>
    <a:masterClrMapping/>
  </p:clrMapOvr>
  <p:transition spd="slow">
    <p:cover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o_solnechnoj_sisteme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6654" y="5357826"/>
            <a:ext cx="1757346" cy="1500174"/>
          </a:xfrm>
        </p:spPr>
        <p:txBody>
          <a:bodyPr>
            <a:normAutofit fontScale="90000"/>
          </a:bodyPr>
          <a:lstStyle/>
          <a:p>
            <a:r>
              <a:rPr lang="uk-UA" sz="2400" dirty="0" smtClean="0"/>
              <a:t>Підготував</a:t>
            </a:r>
            <a:br>
              <a:rPr lang="uk-UA" sz="2400" dirty="0" smtClean="0"/>
            </a:br>
            <a:r>
              <a:rPr lang="uk-UA" sz="2400" dirty="0" smtClean="0"/>
              <a:t>Учень 11-Б</a:t>
            </a:r>
            <a:br>
              <a:rPr lang="uk-UA" sz="2400" dirty="0" smtClean="0"/>
            </a:br>
            <a:r>
              <a:rPr lang="uk-UA" sz="2400" dirty="0" smtClean="0"/>
              <a:t>Качан Євген </a:t>
            </a:r>
            <a:endParaRPr lang="ru-RU" sz="2400" dirty="0"/>
          </a:p>
        </p:txBody>
      </p:sp>
    </p:spTree>
  </p:cSld>
  <p:clrMapOvr>
    <a:masterClrMapping/>
  </p:clrMapOvr>
  <p:transition spd="slow">
    <p:strips/>
  </p:transition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38</TotalTime>
  <Words>92</Words>
  <Application>Microsoft Office PowerPoint</Application>
  <PresentationFormat>Экран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Техническая</vt:lpstr>
      <vt:lpstr>                    Венера </vt:lpstr>
      <vt:lpstr>Венера - належить до планет, відомих людству з найдавніших часів.</vt:lpstr>
      <vt:lpstr>Венера </vt:lpstr>
      <vt:lpstr>Планетарні характеристики </vt:lpstr>
      <vt:lpstr>Геологія</vt:lpstr>
      <vt:lpstr>Поверхня</vt:lpstr>
      <vt:lpstr>Підготував Учень 11-Б Качан Євген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Венера</dc:title>
  <dc:creator>volden</dc:creator>
  <cp:lastModifiedBy>volden</cp:lastModifiedBy>
  <cp:revision>4</cp:revision>
  <dcterms:created xsi:type="dcterms:W3CDTF">2013-12-22T11:35:15Z</dcterms:created>
  <dcterms:modified xsi:type="dcterms:W3CDTF">2013-12-22T12:13:30Z</dcterms:modified>
</cp:coreProperties>
</file>