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6" r:id="rId4"/>
    <p:sldId id="258" r:id="rId5"/>
    <p:sldId id="267" r:id="rId6"/>
    <p:sldId id="265" r:id="rId7"/>
    <p:sldId id="259" r:id="rId8"/>
    <p:sldId id="260" r:id="rId9"/>
    <p:sldId id="261" r:id="rId10"/>
    <p:sldId id="268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3" autoAdjust="0"/>
    <p:restoredTop sz="86447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17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AED114-AA6A-431A-A90D-144D9C3876EF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70CBA2-4179-4D2B-88BA-52F989DF8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ED114-AA6A-431A-A90D-144D9C3876EF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0CBA2-4179-4D2B-88BA-52F989DF8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ED114-AA6A-431A-A90D-144D9C3876EF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0CBA2-4179-4D2B-88BA-52F989DF8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ED114-AA6A-431A-A90D-144D9C3876EF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0CBA2-4179-4D2B-88BA-52F989DF8B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ED114-AA6A-431A-A90D-144D9C3876EF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0CBA2-4179-4D2B-88BA-52F989DF8B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ED114-AA6A-431A-A90D-144D9C3876EF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0CBA2-4179-4D2B-88BA-52F989DF8B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ED114-AA6A-431A-A90D-144D9C3876EF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0CBA2-4179-4D2B-88BA-52F989DF8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ED114-AA6A-431A-A90D-144D9C3876EF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0CBA2-4179-4D2B-88BA-52F989DF8B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ED114-AA6A-431A-A90D-144D9C3876EF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0CBA2-4179-4D2B-88BA-52F989DF8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AED114-AA6A-431A-A90D-144D9C3876EF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70CBA2-4179-4D2B-88BA-52F989DF8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AED114-AA6A-431A-A90D-144D9C3876EF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70CBA2-4179-4D2B-88BA-52F989DF8B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AED114-AA6A-431A-A90D-144D9C3876EF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70CBA2-4179-4D2B-88BA-52F989DF8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785794"/>
            <a:ext cx="799443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Знайди собі вірного друга,</a:t>
            </a:r>
            <a:br>
              <a:rPr lang="uk-UA" sz="48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маючи </a:t>
            </a:r>
            <a:r>
              <a:rPr lang="uk-UA" sz="48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uk-UA" sz="4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48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4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ти </a:t>
            </a:r>
            <a:r>
              <a:rPr lang="uk-UA" sz="48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можеш обійтися без богів.</a:t>
            </a:r>
            <a:endParaRPr lang="ru-RU" sz="4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rebus_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4071942"/>
            <a:ext cx="4200525" cy="16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0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0"/>
            <a:ext cx="8910008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22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14290"/>
            <a:ext cx="8463314" cy="3480523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Сьогодні на уроці я…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Я вмію…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Я можу …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Мені цей урок…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694813"/>
            <a:ext cx="4857752" cy="31631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14290"/>
            <a:ext cx="647401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Домашнє завдання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Опрацювати 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п.6. </a:t>
            </a: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Виконати  №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6.2,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6.5,   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6.31*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285968"/>
            <a:ext cx="4572032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кардіограма.jpg"/>
          <p:cNvPicPr>
            <a:picLocks noChangeAspect="1"/>
          </p:cNvPicPr>
          <p:nvPr/>
        </p:nvPicPr>
        <p:blipFill>
          <a:blip r:embed="rId2"/>
          <a:srcRect b="8750"/>
          <a:stretch>
            <a:fillRect/>
          </a:stretch>
        </p:blipFill>
        <p:spPr>
          <a:xfrm>
            <a:off x="0" y="0"/>
            <a:ext cx="6928510" cy="4214842"/>
          </a:xfrm>
          <a:prstGeom prst="rect">
            <a:avLst/>
          </a:prstGeom>
        </p:spPr>
      </p:pic>
      <p:pic>
        <p:nvPicPr>
          <p:cNvPr id="2" name="Picture 2" descr="E:\Документы Ирина\картінки\kardi4-12444382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948610"/>
            <a:ext cx="3643306" cy="3909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1" r="2740"/>
          <a:stretch>
            <a:fillRect/>
          </a:stretch>
        </p:blipFill>
        <p:spPr>
          <a:xfrm>
            <a:off x="0" y="0"/>
            <a:ext cx="5072066" cy="3714776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78" y="2143116"/>
            <a:ext cx="5929322" cy="4714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215423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000" dirty="0" smtClean="0">
                <a:solidFill>
                  <a:srgbClr val="FF0000"/>
                </a:solidFill>
              </a:rPr>
              <a:t>«</a:t>
            </a:r>
            <a:r>
              <a:rPr lang="uk-UA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Найбільше й найменше значення функції».</a:t>
            </a:r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0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818" y="2428868"/>
            <a:ext cx="7026214" cy="4429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852" y="476673"/>
            <a:ext cx="9183851" cy="5558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89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36776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Якщо функція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)↑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зростає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на [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], то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max f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 ,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min f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E:\Документы Ирина\картінки\56304557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7" t="2644"/>
          <a:stretch/>
        </p:blipFill>
        <p:spPr bwMode="auto">
          <a:xfrm>
            <a:off x="1000100" y="1142984"/>
            <a:ext cx="6357982" cy="40719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34104" y="5698356"/>
            <a:ext cx="640989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Якщо функція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)↓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спадає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на [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], то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max f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(а) ,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min f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57620" y="1071546"/>
            <a:ext cx="1067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3570" y="4925809"/>
            <a:ext cx="10631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.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0"/>
            <a:ext cx="8501122" cy="65722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.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29718" cy="60722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.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86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</TotalTime>
  <Words>117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Презентация PowerPoint</vt:lpstr>
      <vt:lpstr>Презентация PowerPoint</vt:lpstr>
      <vt:lpstr>Презентация PowerPoint</vt:lpstr>
      <vt:lpstr>«Найбільше й найменше значення функції».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vlad</dc:creator>
  <cp:lastModifiedBy>irina</cp:lastModifiedBy>
  <cp:revision>16</cp:revision>
  <dcterms:created xsi:type="dcterms:W3CDTF">2011-10-15T17:15:14Z</dcterms:created>
  <dcterms:modified xsi:type="dcterms:W3CDTF">2011-10-19T02:29:05Z</dcterms:modified>
</cp:coreProperties>
</file>