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6" r:id="rId4"/>
    <p:sldId id="258" r:id="rId5"/>
    <p:sldId id="267" r:id="rId6"/>
    <p:sldId id="265" r:id="rId7"/>
    <p:sldId id="259" r:id="rId8"/>
    <p:sldId id="260" r:id="rId9"/>
    <p:sldId id="261" r:id="rId10"/>
    <p:sldId id="268" r:id="rId11"/>
    <p:sldId id="263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3" autoAdjust="0"/>
    <p:restoredTop sz="86447" autoAdjust="0"/>
  </p:normalViewPr>
  <p:slideViewPr>
    <p:cSldViewPr>
      <p:cViewPr varScale="1">
        <p:scale>
          <a:sx n="63" d="100"/>
          <a:sy n="63" d="100"/>
        </p:scale>
        <p:origin x="-13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04" y="174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EAED114-AA6A-431A-A90D-144D9C3876EF}" type="datetimeFigureOut">
              <a:rPr lang="ru-RU" smtClean="0"/>
              <a:pPr/>
              <a:t>19.10.2011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B70CBA2-4179-4D2B-88BA-52F989DF8B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AED114-AA6A-431A-A90D-144D9C3876EF}" type="datetimeFigureOut">
              <a:rPr lang="ru-RU" smtClean="0"/>
              <a:pPr/>
              <a:t>19.10.2011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70CBA2-4179-4D2B-88BA-52F989DF8B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AED114-AA6A-431A-A90D-144D9C3876EF}" type="datetimeFigureOut">
              <a:rPr lang="ru-RU" smtClean="0"/>
              <a:pPr/>
              <a:t>19.10.2011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70CBA2-4179-4D2B-88BA-52F989DF8B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AED114-AA6A-431A-A90D-144D9C3876EF}" type="datetimeFigureOut">
              <a:rPr lang="ru-RU" smtClean="0"/>
              <a:pPr/>
              <a:t>19.10.2011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70CBA2-4179-4D2B-88BA-52F989DF8B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AED114-AA6A-431A-A90D-144D9C3876EF}" type="datetimeFigureOut">
              <a:rPr lang="ru-RU" smtClean="0"/>
              <a:pPr/>
              <a:t>19.10.2011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70CBA2-4179-4D2B-88BA-52F989DF8B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AED114-AA6A-431A-A90D-144D9C3876EF}" type="datetimeFigureOut">
              <a:rPr lang="ru-RU" smtClean="0"/>
              <a:pPr/>
              <a:t>19.10.2011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70CBA2-4179-4D2B-88BA-52F989DF8B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AED114-AA6A-431A-A90D-144D9C3876EF}" type="datetimeFigureOut">
              <a:rPr lang="ru-RU" smtClean="0"/>
              <a:pPr/>
              <a:t>19.10.2011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70CBA2-4179-4D2B-88BA-52F989DF8B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AED114-AA6A-431A-A90D-144D9C3876EF}" type="datetimeFigureOut">
              <a:rPr lang="ru-RU" smtClean="0"/>
              <a:pPr/>
              <a:t>19.10.2011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70CBA2-4179-4D2B-88BA-52F989DF8B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AED114-AA6A-431A-A90D-144D9C3876EF}" type="datetimeFigureOut">
              <a:rPr lang="ru-RU" smtClean="0"/>
              <a:pPr/>
              <a:t>19.10.2011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70CBA2-4179-4D2B-88BA-52F989DF8B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EAED114-AA6A-431A-A90D-144D9C3876EF}" type="datetimeFigureOut">
              <a:rPr lang="ru-RU" smtClean="0"/>
              <a:pPr/>
              <a:t>19.10.2011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70CBA2-4179-4D2B-88BA-52F989DF8B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EAED114-AA6A-431A-A90D-144D9C3876EF}" type="datetimeFigureOut">
              <a:rPr lang="ru-RU" smtClean="0"/>
              <a:pPr/>
              <a:t>19.10.2011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B70CBA2-4179-4D2B-88BA-52F989DF8B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EAED114-AA6A-431A-A90D-144D9C3876EF}" type="datetimeFigureOut">
              <a:rPr lang="ru-RU" smtClean="0"/>
              <a:pPr/>
              <a:t>19.10.2011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B70CBA2-4179-4D2B-88BA-52F989DF8BB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7224" y="785794"/>
            <a:ext cx="7994433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8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Знайди собі вірного друга,</a:t>
            </a:r>
            <a:br>
              <a:rPr lang="uk-UA" sz="48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48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маючи </a:t>
            </a:r>
            <a:r>
              <a:rPr lang="uk-UA" sz="48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uk-UA" sz="48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4800" dirty="0" smtClean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48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ти </a:t>
            </a:r>
            <a:r>
              <a:rPr lang="uk-UA" sz="4800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можеш обійтися без богів.</a:t>
            </a:r>
            <a:endParaRPr lang="ru-RU" sz="4800" dirty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rebus_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72" y="4071942"/>
            <a:ext cx="4200525" cy="1695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age0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0"/>
            <a:ext cx="8910008" cy="561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22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214290"/>
            <a:ext cx="8463314" cy="3480523"/>
          </a:xfrm>
        </p:spPr>
        <p:txBody>
          <a:bodyPr>
            <a:normAutofit lnSpcReduction="10000"/>
          </a:bodyPr>
          <a:lstStyle/>
          <a:p>
            <a:pPr lvl="0"/>
            <a:r>
              <a:rPr lang="uk-UA" sz="5400" dirty="0" smtClean="0">
                <a:latin typeface="Times New Roman" pitchFamily="18" charset="0"/>
                <a:cs typeface="Times New Roman" pitchFamily="18" charset="0"/>
              </a:rPr>
              <a:t>Сьогодні на уроці я…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5400" dirty="0" smtClean="0">
                <a:latin typeface="Times New Roman" pitchFamily="18" charset="0"/>
                <a:cs typeface="Times New Roman" pitchFamily="18" charset="0"/>
              </a:rPr>
              <a:t>Я вмію…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5400" dirty="0" smtClean="0">
                <a:latin typeface="Times New Roman" pitchFamily="18" charset="0"/>
                <a:cs typeface="Times New Roman" pitchFamily="18" charset="0"/>
              </a:rPr>
              <a:t>Я можу …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5400" dirty="0" smtClean="0">
                <a:latin typeface="Times New Roman" pitchFamily="18" charset="0"/>
                <a:cs typeface="Times New Roman" pitchFamily="18" charset="0"/>
              </a:rPr>
              <a:t>Мені цей урок…</a:t>
            </a:r>
            <a:endParaRPr lang="ru-RU" sz="5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48" y="3694813"/>
            <a:ext cx="4857752" cy="31631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214290"/>
            <a:ext cx="6474016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dirty="0">
                <a:latin typeface="Times New Roman" pitchFamily="18" charset="0"/>
                <a:cs typeface="Times New Roman" pitchFamily="18" charset="0"/>
              </a:rPr>
              <a:t>Домашнє завдання</a:t>
            </a:r>
            <a:r>
              <a:rPr lang="uk-UA" sz="40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Опрацювати  </a:t>
            </a:r>
            <a:r>
              <a:rPr lang="uk-UA" sz="4000" dirty="0">
                <a:latin typeface="Times New Roman" pitchFamily="18" charset="0"/>
                <a:cs typeface="Times New Roman" pitchFamily="18" charset="0"/>
              </a:rPr>
              <a:t>п.6. </a:t>
            </a:r>
            <a:endParaRPr lang="uk-UA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Виконати  № </a:t>
            </a:r>
            <a:r>
              <a:rPr lang="uk-UA" sz="4000" dirty="0">
                <a:latin typeface="Times New Roman" pitchFamily="18" charset="0"/>
                <a:cs typeface="Times New Roman" pitchFamily="18" charset="0"/>
              </a:rPr>
              <a:t>6.2, 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6.5,   </a:t>
            </a:r>
            <a:r>
              <a:rPr lang="uk-UA" sz="4000" dirty="0">
                <a:latin typeface="Times New Roman" pitchFamily="18" charset="0"/>
                <a:cs typeface="Times New Roman" pitchFamily="18" charset="0"/>
              </a:rPr>
              <a:t>6.31*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5" name="Рисунок 4" descr="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7620" y="2285968"/>
            <a:ext cx="4572032" cy="4572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2219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кардіограма.jpg"/>
          <p:cNvPicPr>
            <a:picLocks noChangeAspect="1"/>
          </p:cNvPicPr>
          <p:nvPr/>
        </p:nvPicPr>
        <p:blipFill>
          <a:blip r:embed="rId2"/>
          <a:srcRect b="8750"/>
          <a:stretch>
            <a:fillRect/>
          </a:stretch>
        </p:blipFill>
        <p:spPr>
          <a:xfrm>
            <a:off x="0" y="0"/>
            <a:ext cx="6928510" cy="4214842"/>
          </a:xfrm>
          <a:prstGeom prst="rect">
            <a:avLst/>
          </a:prstGeom>
        </p:spPr>
      </p:pic>
      <p:pic>
        <p:nvPicPr>
          <p:cNvPr id="2" name="Picture 2" descr="E:\Документы Ирина\картінки\kardi4-124443821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2948610"/>
            <a:ext cx="3643306" cy="39093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71" r="2740"/>
          <a:stretch>
            <a:fillRect/>
          </a:stretch>
        </p:blipFill>
        <p:spPr>
          <a:xfrm>
            <a:off x="0" y="0"/>
            <a:ext cx="5072066" cy="3714776"/>
          </a:xfrm>
          <a:prstGeom prst="rect">
            <a:avLst/>
          </a:prstGeom>
        </p:spPr>
      </p:pic>
      <p:pic>
        <p:nvPicPr>
          <p:cNvPr id="5" name="Рисунок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678" y="2143116"/>
            <a:ext cx="5929322" cy="47148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215423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6000" dirty="0" smtClean="0">
                <a:solidFill>
                  <a:srgbClr val="FF0000"/>
                </a:solidFill>
              </a:rPr>
              <a:t>«</a:t>
            </a:r>
            <a:r>
              <a:rPr lang="uk-UA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Найбільше й найменше значення функції».</a:t>
            </a:r>
            <a:r>
              <a:rPr lang="uk-UA" sz="5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5400" dirty="0" smtClean="0">
                <a:latin typeface="Times New Roman" pitchFamily="18" charset="0"/>
                <a:cs typeface="Times New Roman" pitchFamily="18" charset="0"/>
              </a:rPr>
            </a:b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image0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7818" y="2428868"/>
            <a:ext cx="7026214" cy="44291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852" y="476673"/>
            <a:ext cx="9183851" cy="5558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489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6367769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Якщо функція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)↑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зростає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на [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], то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max f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) ,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min f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6" name="Рисунок 5" descr="E:\Документы Ирина\картінки\56304557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77" t="2644"/>
          <a:stretch/>
        </p:blipFill>
        <p:spPr bwMode="auto">
          <a:xfrm>
            <a:off x="1000100" y="1142984"/>
            <a:ext cx="6357982" cy="40719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734104" y="5698356"/>
            <a:ext cx="6409896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Якщо функція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)↓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спадає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на [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], то  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max f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(а) ,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min f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857620" y="1071546"/>
            <a:ext cx="10679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43570" y="4925809"/>
            <a:ext cx="10631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.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0" y="0"/>
            <a:ext cx="8501122" cy="65722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.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29718" cy="60722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.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2865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138</TotalTime>
  <Words>117</Words>
  <Application>Microsoft Office PowerPoint</Application>
  <PresentationFormat>Экран (4:3)</PresentationFormat>
  <Paragraphs>18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Открытая</vt:lpstr>
      <vt:lpstr>Презентация PowerPoint</vt:lpstr>
      <vt:lpstr>Презентация PowerPoint</vt:lpstr>
      <vt:lpstr>Презентация PowerPoint</vt:lpstr>
      <vt:lpstr>«Найбільше й найменше значення функції».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vlad</dc:creator>
  <cp:lastModifiedBy>irina</cp:lastModifiedBy>
  <cp:revision>16</cp:revision>
  <dcterms:created xsi:type="dcterms:W3CDTF">2011-10-15T17:15:14Z</dcterms:created>
  <dcterms:modified xsi:type="dcterms:W3CDTF">2011-10-19T02:29:05Z</dcterms:modified>
</cp:coreProperties>
</file>