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01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17.09.2013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17.09.2013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17.09.2013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17.09.2013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17.09.2013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17.09.2013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17.09.2013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17.09.2013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17.09.2013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17.09.2013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17.09.2013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90A66AE-81F5-474A-B74B-EE41E9320F19}" type="datetimeFigureOut">
              <a:rPr lang="uk-UA" smtClean="0"/>
              <a:t>17.09.2013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uk-UA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Робота учениці 11-А класу</a:t>
            </a:r>
          </a:p>
          <a:p>
            <a:r>
              <a:rPr lang="uk-UA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Родзінської</a:t>
            </a:r>
            <a:r>
              <a:rPr lang="uk-UA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Тетяни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>
              <a:buNone/>
            </a:pPr>
            <a:r>
              <a:rPr lang="ru-RU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Легенди</a:t>
            </a:r>
            <a:r>
              <a:rPr lang="ru-RU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зоряного</a:t>
            </a:r>
            <a:r>
              <a:rPr lang="ru-RU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uk-UA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неба</a:t>
            </a:r>
            <a:endParaRPr lang="ru-RU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82706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304599" cy="1143000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Звернемось </a:t>
            </a:r>
            <a:r>
              <a:rPr lang="uk-UA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до науки</a:t>
            </a:r>
            <a:endParaRPr lang="ru-RU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1052736"/>
            <a:ext cx="7416824" cy="369331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Козеріг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( лат. </a:t>
            </a:r>
            <a:r>
              <a:rPr lang="en-US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Capricornus</a:t>
            </a:r>
            <a:r>
              <a:rPr 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) -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зодіакальне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сузір'я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південної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півкулі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неба,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що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знаходиться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між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Водолієм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і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Стрільцем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.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Це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сузір'я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найменш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яскраве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в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Зодіаку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(за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винятком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Рака).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Його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найяскравіші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зірки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утворюють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трикутник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, 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у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Козорозі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перебувала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точка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зимового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сонцестояння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;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із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цим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пов'язана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назва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південного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тропіка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—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тропік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Козорога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. </a:t>
            </a:r>
            <a:r>
              <a:rPr lang="ru-RU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Давній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філософ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Макробій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вважав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,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що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Сонце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,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пройшовши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найнижчу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точку,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починає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дертися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вгору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,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немов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гірський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козел,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що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прямує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до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вершини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.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Сузір'я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включено до каталога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зоряного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неба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Клавдія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Птолемея «Альмагест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».</a:t>
            </a:r>
          </a:p>
          <a:p>
            <a:r>
              <a:rPr lang="ru-RU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Саме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в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цьому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сузір'ї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у 1846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Йоган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Галле і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Генріх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Луї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д'Аррест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ru-RU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відкрили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планету Нептун.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268760"/>
            <a:ext cx="6762907" cy="532886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softEdge rad="63500"/>
          </a:effectLst>
          <a:scene3d>
            <a:camera prst="isometricOffAxis1Right"/>
            <a:lightRig rig="threePt" dir="t">
              <a:rot lat="0" lon="0" rev="2700000"/>
            </a:lightRig>
          </a:scene3d>
          <a:sp3d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1840594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16632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З</a:t>
            </a:r>
            <a:r>
              <a:rPr lang="uk-UA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ірки</a:t>
            </a:r>
            <a:r>
              <a:rPr lang="uk-UA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Козерогу</a:t>
            </a:r>
            <a:endParaRPr lang="ru-RU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92" y="850101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Це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сузір'я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найменш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яскраве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в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Зодіаку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(за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винятком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Рака).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520" y="1221407"/>
            <a:ext cx="83529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Сузір'я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Козеріг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містить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наступні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зірки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(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включаючи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подвійні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і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потрійні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)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:</a:t>
            </a:r>
          </a:p>
          <a:p>
            <a:r>
              <a:rPr lang="el-GR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α1 </a:t>
            </a:r>
            <a:r>
              <a:rPr lang="uk-UA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-</a:t>
            </a:r>
            <a:r>
              <a:rPr lang="el-GR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Альфа-1 Козерога 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жовтий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надгігант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Альгеда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№ 3</a:t>
            </a:r>
          </a:p>
          <a:p>
            <a:r>
              <a:rPr lang="el-GR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α2 </a:t>
            </a:r>
            <a:r>
              <a:rPr lang="uk-U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-</a:t>
            </a:r>
            <a:r>
              <a:rPr lang="el-GR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Альфа-2 Козерога </a:t>
            </a:r>
            <a:endParaRPr lang="ru-RU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r>
              <a:rPr lang="el-GR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β </a:t>
            </a:r>
            <a:r>
              <a:rPr lang="uk-U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-</a:t>
            </a:r>
            <a:r>
              <a:rPr lang="el-GR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Бета Козерога 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Дабіг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/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Дабіх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- араб . "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М'ясник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": #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2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-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жовтий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гігант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endParaRPr lang="ru-RU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r>
              <a:rPr lang="el-GR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γ </a:t>
            </a:r>
            <a:r>
              <a:rPr lang="uk-U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-</a:t>
            </a:r>
            <a:r>
              <a:rPr lang="el-GR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Гамма Козерога 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Наширі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- араб . " Приносить добру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звістку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"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або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"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покладають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довіру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«№ 4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) -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білий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гігант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endParaRPr lang="ru-RU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r>
              <a:rPr lang="el-GR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δ </a:t>
            </a:r>
            <a:r>
              <a:rPr lang="uk-U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-</a:t>
            </a:r>
            <a:r>
              <a:rPr lang="el-GR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Дельта Козерога , Денеб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Альгеда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-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хвіст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№ 1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- затемнена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подвійна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система </a:t>
            </a:r>
            <a:endParaRPr lang="ru-RU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r>
              <a:rPr lang="el-GR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ε </a:t>
            </a:r>
            <a:r>
              <a:rPr lang="uk-U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-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Епсілон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Козерога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-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біло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-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блакитна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зірка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</a:t>
            </a:r>
          </a:p>
          <a:p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el-GR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ζ </a:t>
            </a:r>
            <a:r>
              <a:rPr lang="uk-U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-</a:t>
            </a:r>
            <a:r>
              <a:rPr lang="el-GR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Дзета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Козерога - плавник №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5, </a:t>
            </a:r>
          </a:p>
          <a:p>
            <a:r>
              <a:rPr lang="el-GR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θ </a:t>
            </a:r>
            <a:r>
              <a:rPr lang="uk-U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-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Тета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Козерога - середина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тіла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№6</a:t>
            </a:r>
            <a:endParaRPr lang="ru-RU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el-GR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ι </a:t>
            </a:r>
            <a:r>
              <a:rPr lang="uk-U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-</a:t>
            </a:r>
            <a:r>
              <a:rPr lang="el-GR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Йота Козерога -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підстава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хвоста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№9 </a:t>
            </a:r>
          </a:p>
          <a:p>
            <a:r>
              <a:rPr lang="el-GR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μ </a:t>
            </a:r>
            <a:r>
              <a:rPr lang="uk-U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-</a:t>
            </a:r>
            <a:r>
              <a:rPr lang="el-GR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Мю Козерога -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вістря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клина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№11 </a:t>
            </a:r>
            <a:endParaRPr lang="ru-RU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r>
              <a:rPr lang="el-GR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ψ </a:t>
            </a:r>
            <a:r>
              <a:rPr lang="uk-U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-</a:t>
            </a:r>
            <a:r>
              <a:rPr lang="el-GR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Псі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Козерога -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підстава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копита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№8 </a:t>
            </a:r>
            <a:endParaRPr lang="ru-RU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el-GR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ω </a:t>
            </a:r>
            <a:r>
              <a:rPr lang="uk-U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-</a:t>
            </a:r>
            <a:r>
              <a:rPr lang="el-GR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Омега Козерога -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копито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№7 </a:t>
            </a:r>
          </a:p>
          <a:p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4 </a:t>
            </a:r>
            <a:r>
              <a:rPr lang="en-US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Cap</a:t>
            </a:r>
            <a:r>
              <a:rPr lang="uk-U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-</a:t>
            </a:r>
            <a:r>
              <a:rPr lang="en-US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ніс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Козерога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№10</a:t>
            </a:r>
            <a:endParaRPr lang="ru-RU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020" y="3789040"/>
            <a:ext cx="4229100" cy="2895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16376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Зірки Козерогу</a:t>
            </a:r>
            <a:endParaRPr lang="ru-RU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124744"/>
            <a:ext cx="80648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Наширі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(</a:t>
            </a:r>
            <a:r>
              <a:rPr lang="en-US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Naschira</a:t>
            </a:r>
            <a:r>
              <a:rPr lang="en-US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) - </a:t>
            </a:r>
            <a:r>
              <a:rPr lang="uk-U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азва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походить з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староарабської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«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Са'д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Наширі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» і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означає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«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щастя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розповсюджує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(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звістка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) про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нього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». </a:t>
            </a:r>
          </a:p>
          <a:p>
            <a:endParaRPr lang="ru-RU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Дабіх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(</a:t>
            </a:r>
            <a:r>
              <a:rPr lang="en-US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Dabih</a:t>
            </a:r>
            <a:r>
              <a:rPr lang="en-US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) </a:t>
            </a:r>
            <a:r>
              <a:rPr lang="uk-UA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-по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двійна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зірка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(а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якщо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дивитися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в телескоп, то кратна) оранжево-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жовтого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і небесно-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блакитного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кольору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в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лівому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оці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Козерога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</a:t>
            </a:r>
          </a:p>
          <a:p>
            <a:endParaRPr lang="uk-UA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Денеб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Альджеді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(</a:t>
            </a:r>
            <a:r>
              <a:rPr lang="en-US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Deneb</a:t>
            </a:r>
            <a:r>
              <a:rPr lang="en-US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en-US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Algedi</a:t>
            </a:r>
            <a:r>
              <a:rPr lang="en-US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) </a:t>
            </a:r>
            <a:r>
              <a:rPr lang="uk-U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- н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евелика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зірка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на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хвості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Козерога.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Походить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від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А-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Данабу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-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дж-Джаді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тобто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"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хвіст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Козерога".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Символічно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іменується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"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Доленосна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Точка Козерога".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092847"/>
            <a:ext cx="3360373" cy="2520280"/>
          </a:xfrm>
          <a:prstGeom prst="rect">
            <a:avLst/>
          </a:prstGeom>
          <a:scene3d>
            <a:camera prst="perspectiveRight"/>
            <a:lightRig rig="threePt" dir="t"/>
          </a:scene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4179298"/>
            <a:ext cx="2362200" cy="2362200"/>
          </a:xfrm>
          <a:prstGeom prst="rect">
            <a:avLst/>
          </a:prstGeom>
          <a:effectLst>
            <a:reflection blurRad="6350" stA="50000" endA="300" endPos="55500" dist="50800" dir="5400000" sy="-100000" algn="bl" rotWithShape="0"/>
            <a:softEdge rad="31750"/>
          </a:effectLst>
          <a:scene3d>
            <a:camera prst="perspectiveLeft"/>
            <a:lightRig rig="threePt" dir="t"/>
          </a:scene3d>
          <a:sp3d/>
        </p:spPr>
      </p:pic>
    </p:spTree>
    <p:extLst>
      <p:ext uri="{BB962C8B-B14F-4D97-AF65-F5344CB8AC3E}">
        <p14:creationId xmlns:p14="http://schemas.microsoft.com/office/powerpoint/2010/main" val="4070866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5013176"/>
            <a:ext cx="75608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Цей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знімок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отриманий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за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допомогою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космічного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телескопа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ім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 Хаббла: Шаровое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зоряне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скупчення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M30 в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сузір'ї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Козерога.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Інтегральна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яскравість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- 8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зоряної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величини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відстань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- 41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тисяча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світлових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років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-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це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за одними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даними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, по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іншим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же в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півтора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рази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ближче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(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щомиті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зменшується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на 100 км)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88640"/>
            <a:ext cx="7056784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688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9820" y="256105"/>
            <a:ext cx="5144359" cy="792088"/>
          </a:xfrm>
        </p:spPr>
        <p:txBody>
          <a:bodyPr/>
          <a:lstStyle/>
          <a:p>
            <a:pPr marL="0" indent="0">
              <a:buNone/>
            </a:pPr>
            <a:r>
              <a:rPr lang="uk-UA" sz="36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Трішки легенд…</a:t>
            </a:r>
            <a:endParaRPr lang="ru-RU" sz="36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7564" y="978435"/>
            <a:ext cx="39964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sz="24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Козеріг</a:t>
            </a:r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- </a:t>
            </a:r>
            <a:r>
              <a:rPr lang="ru-RU" sz="24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міфічна</a:t>
            </a:r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sz="24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істота</a:t>
            </a:r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з </a:t>
            </a:r>
            <a:r>
              <a:rPr lang="ru-RU" sz="24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тілом</a:t>
            </a:r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козла й хвостом </a:t>
            </a:r>
            <a:r>
              <a:rPr lang="ru-RU" sz="24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риби</a:t>
            </a:r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</a:t>
            </a:r>
            <a:endParaRPr lang="ru-RU" sz="2400" dirty="0"/>
          </a:p>
          <a:p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978435"/>
            <a:ext cx="4203973" cy="5400600"/>
          </a:xfrm>
          <a:prstGeom prst="rect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</p:pic>
      <p:sp>
        <p:nvSpPr>
          <p:cNvPr id="6" name="TextBox 5"/>
          <p:cNvSpPr txBox="1"/>
          <p:nvPr/>
        </p:nvSpPr>
        <p:spPr>
          <a:xfrm>
            <a:off x="647564" y="978435"/>
            <a:ext cx="331236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Козеріг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-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це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божественна коза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Амалфея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,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що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вигодувала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немовля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– Зевса - 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печері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на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острові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Криті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, де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його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приховувала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мати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Рея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від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свого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кровожерливого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чоловіка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Крона. Крон 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владика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богів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, пожирав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своїх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новонароджених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дітей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оскільки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отримав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пророцтво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що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один з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його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нащадків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позбавить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його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влади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Ним і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виявився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Зевс 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укритий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Реєю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і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вигодуваний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Амалфеєю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 Зевс в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подяку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згодом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помістив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її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на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небі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хоча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можливо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тільки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її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відламаний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їм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ріг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-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відомий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як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ріг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достатку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8" y="730255"/>
            <a:ext cx="662473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Є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ще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одна легенда, про Пана 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який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потрапив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на небо просто за те 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що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, за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деякими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міфам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був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молочним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- по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Амалфєї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- братом Зевсу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</a:t>
            </a:r>
            <a:endParaRPr lang="ru-RU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Одного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разу Пан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сидів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собі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на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березі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річки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і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награвав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на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своїй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улюбленій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сопілці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, 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-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ймовірно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приманював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німф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Тут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з'явився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Тифон -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чудовисько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ста головами , з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людським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тілом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, але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зміями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замість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ніг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, та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ще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й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величезної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величини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! Пан 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трясучи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бородою , в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жаху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кинувся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в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річку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сподіваючись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врятуватися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, і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вже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почав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перетворюватися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на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рибу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, коли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зрозумів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що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Тифон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має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іншу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ціль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для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вбивства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, а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саме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, самого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владику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Олімпу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Зевса.</a:t>
            </a:r>
          </a:p>
          <a:p>
            <a:endParaRPr lang="ru-RU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А Зевс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перебував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у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розгубленості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і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міг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був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бути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переможений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чудовиськом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якби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не Пан: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він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видав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свій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знаменитий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крик і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вразив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Тифона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акустичним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ударом.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Поки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той приходив в себе , Зевс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встиг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підготувати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перуни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і сам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перейшов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в атаку. В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результаті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Тифон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був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переможений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 У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сузір'ї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Козеріг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відображений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Пан у момент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перетворення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його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в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рибу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-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хвіст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вже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риб'ячий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, а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передня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частина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тіла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ще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капраморфна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9190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  <p:bldP spid="6" grpId="0" build="allAtOnce"/>
      <p:bldP spid="7" grpId="0"/>
      <p:bldP spid="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582" y="-97260"/>
            <a:ext cx="9149581" cy="6955259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15616" y="4869160"/>
            <a:ext cx="6512511" cy="1143000"/>
          </a:xfrm>
        </p:spPr>
        <p:txBody>
          <a:bodyPr/>
          <a:lstStyle/>
          <a:p>
            <a:r>
              <a:rPr lang="uk-UA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Дякую за перегляд</a:t>
            </a:r>
            <a:endParaRPr lang="ru-RU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106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овітряний потік">
  <a:themeElements>
    <a:clrScheme name="Інше 3">
      <a:dk1>
        <a:sysClr val="windowText" lastClr="000000"/>
      </a:dk1>
      <a:lt1>
        <a:sysClr val="window" lastClr="FFFFFF"/>
      </a:lt1>
      <a:dk2>
        <a:srgbClr val="212745"/>
      </a:dk2>
      <a:lt2>
        <a:srgbClr val="0D78C9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Повітряний поті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овітряний поті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252</TotalTime>
  <Words>723</Words>
  <Application>Microsoft Office PowerPoint</Application>
  <PresentationFormat>Екран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8" baseType="lpstr">
      <vt:lpstr>Повітряний потік</vt:lpstr>
      <vt:lpstr>Легенди зоряного неба</vt:lpstr>
      <vt:lpstr>Звернемось до науки</vt:lpstr>
      <vt:lpstr>Зірки Козерогу</vt:lpstr>
      <vt:lpstr>Зірки Козерогу</vt:lpstr>
      <vt:lpstr>Презентація PowerPoint</vt:lpstr>
      <vt:lpstr>Трішки легенд…</vt:lpstr>
      <vt:lpstr>Дякую за перегляд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Sara Yasmeen (Wipro Technologies)</dc:creator>
  <cp:lastModifiedBy>Тетянка</cp:lastModifiedBy>
  <cp:revision>20</cp:revision>
  <dcterms:created xsi:type="dcterms:W3CDTF">2010-02-23T11:30:32Z</dcterms:created>
  <dcterms:modified xsi:type="dcterms:W3CDTF">2013-09-17T18:26:18Z</dcterms:modified>
</cp:coreProperties>
</file>