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060848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88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4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3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9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1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77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8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B833-E4C5-4AEC-B54A-800B449B1D04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4CCF9-0D96-4661-A8A3-F623A7568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err="1" smtClean="0"/>
              <a:t>Винекнення</a:t>
            </a:r>
            <a:r>
              <a:rPr lang="uk-UA" sz="5400" dirty="0" smtClean="0"/>
              <a:t> Всесвіту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941168"/>
            <a:ext cx="6400800" cy="1752600"/>
          </a:xfrm>
        </p:spPr>
        <p:txBody>
          <a:bodyPr/>
          <a:lstStyle/>
          <a:p>
            <a:r>
              <a:rPr lang="uk-UA" dirty="0" smtClean="0"/>
              <a:t>Виконала</a:t>
            </a:r>
          </a:p>
          <a:p>
            <a:r>
              <a:rPr lang="uk-UA" dirty="0" smtClean="0"/>
              <a:t>Александрова Ірина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6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myopera.com/MetallFan77/albums/3242851/%D0%92%D1%81%D0%B5%D0%BB%D0%B5%D0%BD%D0%BD%D0%B0%D1%8F%20%D0%B3%D0%BB%D0%B0%D0%B7%D0%B0%D0%BC%D0%B8%20%D1%82%D0%B5%D0%BB%D0%B5%D1%81%D0%BA%D0%BE%D0%BF%D0%B0%20%D0%A5%D0%B0%D0%B1%D0%B1%D0%BB%201920x1080%5B00-02-13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7" y="2994481"/>
            <a:ext cx="5507406" cy="3838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vi-VN" b="1" dirty="0"/>
              <a:t>Все́світ</a:t>
            </a:r>
            <a:r>
              <a:rPr lang="vi-VN" dirty="0"/>
              <a:t> — весь матеріальний світ, різноманітний за формами, що їх приймає матерія та енергія, включаючи усі галактики, зорі, планети та інші космічні тіла.</a:t>
            </a:r>
            <a:endParaRPr lang="ru-RU" dirty="0"/>
          </a:p>
        </p:txBody>
      </p:sp>
      <p:pic>
        <p:nvPicPr>
          <p:cNvPr id="1028" name="Picture 4" descr="http://realityzone.ru/images/45545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27" y="3114675"/>
            <a:ext cx="5256584" cy="3743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7768" y="2204864"/>
            <a:ext cx="8348464" cy="1470025"/>
          </a:xfrm>
        </p:spPr>
        <p:txBody>
          <a:bodyPr>
            <a:noAutofit/>
          </a:bodyPr>
          <a:lstStyle/>
          <a:p>
            <a:r>
              <a:rPr lang="uk-UA" sz="4800" b="1" i="1" dirty="0" err="1"/>
              <a:t>Терії</a:t>
            </a:r>
            <a:r>
              <a:rPr lang="uk-UA" sz="4800" b="1" i="1" dirty="0"/>
              <a:t> виникнення Всесвіту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467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Основною </a:t>
            </a:r>
            <a:r>
              <a:rPr lang="ru-RU" sz="2800" dirty="0" err="1"/>
              <a:t>теорією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Всесвіту</a:t>
            </a:r>
            <a:r>
              <a:rPr lang="ru-RU" sz="2800" dirty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> </a:t>
            </a:r>
            <a:r>
              <a:rPr lang="ru-RU" sz="2800" dirty="0" err="1"/>
              <a:t>теорія</a:t>
            </a:r>
            <a:r>
              <a:rPr lang="ru-RU" sz="2800" dirty="0"/>
              <a:t> про </a:t>
            </a:r>
            <a:r>
              <a:rPr lang="ru-RU" sz="4400" dirty="0" smtClean="0">
                <a:solidFill>
                  <a:srgbClr val="FF0000"/>
                </a:solidFill>
              </a:rPr>
              <a:t>Великий </a:t>
            </a:r>
            <a:r>
              <a:rPr lang="ru-RU" sz="4400" dirty="0" err="1" smtClean="0">
                <a:solidFill>
                  <a:srgbClr val="FF0000"/>
                </a:solidFill>
              </a:rPr>
              <a:t>вибух</a:t>
            </a:r>
            <a:r>
              <a:rPr lang="ru-RU" sz="4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8" name="Picture 10" descr="http://galspace.spb.ru/indvop.file/58.file/3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6218"/>
            <a:ext cx="9144001" cy="36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52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vi-VN" sz="4400" b="1" dirty="0" smtClean="0">
                <a:solidFill>
                  <a:srgbClr val="090EED"/>
                </a:solidFill>
              </a:rPr>
              <a:t>Великий вибух</a:t>
            </a:r>
            <a:r>
              <a:rPr lang="vi-VN" sz="4400" dirty="0" smtClean="0">
                <a:solidFill>
                  <a:srgbClr val="090EED"/>
                </a:solidFill>
              </a:rPr>
              <a:t> </a:t>
            </a:r>
            <a:r>
              <a:rPr lang="en-US" sz="4400" dirty="0"/>
              <a:t> </a:t>
            </a:r>
            <a:endParaRPr lang="uk-UA" sz="4400" dirty="0" smtClean="0"/>
          </a:p>
          <a:p>
            <a:pPr marL="0" indent="0" algn="ctr">
              <a:buNone/>
            </a:pPr>
            <a:r>
              <a:rPr lang="en-US" dirty="0" smtClean="0"/>
              <a:t>— </a:t>
            </a:r>
            <a:r>
              <a:rPr lang="vi-VN" dirty="0"/>
              <a:t>фізико-космологічна теорія, згідно з якою Всесвіт виник із надзвичайно щільного та гарячого стану приблизно 13,7 мільярдів років тому.</a:t>
            </a:r>
            <a:endParaRPr lang="ru-RU" dirty="0"/>
          </a:p>
        </p:txBody>
      </p:sp>
      <p:pic>
        <p:nvPicPr>
          <p:cNvPr id="4100" name="Picture 4" descr="http://universetoday-rus.com/_bl/11/02132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98242"/>
            <a:ext cx="6012160" cy="405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345638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У </a:t>
            </a:r>
            <a:r>
              <a:rPr lang="ru-RU" sz="2800" dirty="0" err="1"/>
              <a:t>результаті</a:t>
            </a:r>
            <a:r>
              <a:rPr lang="ru-RU" sz="2800" dirty="0"/>
              <a:t> Великого </a:t>
            </a:r>
            <a:r>
              <a:rPr lang="ru-RU" sz="2800" dirty="0" err="1"/>
              <a:t>вибуху</a:t>
            </a:r>
            <a:r>
              <a:rPr lang="ru-RU" sz="2800" dirty="0"/>
              <a:t> </a:t>
            </a:r>
            <a:r>
              <a:rPr lang="ru-RU" sz="2800" dirty="0" err="1"/>
              <a:t>виникла</a:t>
            </a:r>
            <a:r>
              <a:rPr lang="ru-RU" sz="2800" dirty="0"/>
              <a:t> </a:t>
            </a:r>
            <a:r>
              <a:rPr lang="ru-RU" sz="2800" dirty="0" err="1"/>
              <a:t>матерія</a:t>
            </a:r>
            <a:r>
              <a:rPr lang="ru-RU" sz="2800" dirty="0"/>
              <a:t>, </a:t>
            </a:r>
            <a:r>
              <a:rPr lang="ru-RU" sz="2800" dirty="0" err="1"/>
              <a:t>простір</a:t>
            </a:r>
            <a:r>
              <a:rPr lang="ru-RU" sz="2800" dirty="0"/>
              <a:t> і час. </a:t>
            </a:r>
            <a:r>
              <a:rPr lang="ru-RU" sz="2800" dirty="0" err="1"/>
              <a:t>Теорія</a:t>
            </a:r>
            <a:r>
              <a:rPr lang="ru-RU" sz="2800" dirty="0"/>
              <a:t> </a:t>
            </a:r>
            <a:r>
              <a:rPr lang="ru-RU" sz="2800" dirty="0" err="1"/>
              <a:t>вважає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Великого </a:t>
            </a:r>
            <a:r>
              <a:rPr lang="ru-RU" sz="2800" dirty="0" err="1"/>
              <a:t>вибуху</a:t>
            </a:r>
            <a:r>
              <a:rPr lang="ru-RU" sz="2800" dirty="0"/>
              <a:t> </a:t>
            </a:r>
            <a:r>
              <a:rPr lang="ru-RU" sz="2800" dirty="0" err="1"/>
              <a:t>Всесвіт</a:t>
            </a:r>
            <a:r>
              <a:rPr lang="ru-RU" sz="2800" dirty="0"/>
              <a:t> </a:t>
            </a:r>
            <a:r>
              <a:rPr lang="ru-RU" sz="2800" dirty="0" err="1"/>
              <a:t>мав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високу</a:t>
            </a:r>
            <a:r>
              <a:rPr lang="ru-RU" sz="2800" dirty="0"/>
              <a:t> температуру. </a:t>
            </a:r>
            <a:r>
              <a:rPr lang="ru-RU" sz="2800" dirty="0" err="1"/>
              <a:t>Приблизно</a:t>
            </a:r>
            <a:r>
              <a:rPr lang="ru-RU" sz="2800" dirty="0"/>
              <a:t> через 10 секунд </a:t>
            </a:r>
            <a:r>
              <a:rPr lang="ru-RU" sz="2800" dirty="0" err="1"/>
              <a:t>сформувались</a:t>
            </a:r>
            <a:r>
              <a:rPr lang="ru-RU" sz="2800" dirty="0"/>
              <a:t> </a:t>
            </a:r>
            <a:r>
              <a:rPr lang="ru-RU" sz="2800" dirty="0" err="1"/>
              <a:t>атомні</a:t>
            </a:r>
            <a:r>
              <a:rPr lang="ru-RU" sz="2800" dirty="0"/>
              <a:t> </a:t>
            </a:r>
            <a:r>
              <a:rPr lang="ru-RU" sz="2800" dirty="0" err="1"/>
              <a:t>частинки</a:t>
            </a:r>
            <a:r>
              <a:rPr lang="ru-RU" sz="2800" dirty="0"/>
              <a:t> — </a:t>
            </a:r>
            <a:r>
              <a:rPr lang="ru-RU" sz="2800" dirty="0" err="1"/>
              <a:t>протони</a:t>
            </a:r>
            <a:r>
              <a:rPr lang="ru-RU" sz="2800" dirty="0"/>
              <a:t>, </a:t>
            </a:r>
            <a:r>
              <a:rPr lang="ru-RU" sz="2800" dirty="0" err="1"/>
              <a:t>електрони</a:t>
            </a:r>
            <a:r>
              <a:rPr lang="ru-RU" sz="2800" dirty="0"/>
              <a:t> і </a:t>
            </a:r>
            <a:r>
              <a:rPr lang="ru-RU" sz="2800" dirty="0" err="1" smtClean="0"/>
              <a:t>нейтрони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074" name="Picture 2" descr="http://galspace.spb.ru/indvop.file/64.file/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0"/>
            <a:ext cx="5436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3754760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і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Всесвіту</a:t>
            </a:r>
            <a:r>
              <a:rPr lang="ru-RU" dirty="0"/>
              <a:t>, яку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«</a:t>
            </a:r>
            <a:r>
              <a:rPr lang="ru-RU" dirty="0" err="1"/>
              <a:t>теорією</a:t>
            </a:r>
            <a:r>
              <a:rPr lang="ru-RU" dirty="0"/>
              <a:t> великого </a:t>
            </a:r>
            <a:r>
              <a:rPr lang="ru-RU" dirty="0" err="1"/>
              <a:t>вибуху</a:t>
            </a:r>
            <a:r>
              <a:rPr lang="ru-RU" dirty="0"/>
              <a:t>»,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smtClean="0"/>
              <a:t>1931 року </a:t>
            </a:r>
            <a:r>
              <a:rPr lang="ru-RU" dirty="0" err="1"/>
              <a:t>бельгійський</a:t>
            </a:r>
            <a:r>
              <a:rPr lang="ru-RU" dirty="0"/>
              <a:t> </a:t>
            </a:r>
            <a:r>
              <a:rPr lang="ru-RU" dirty="0" err="1"/>
              <a:t>абат</a:t>
            </a:r>
            <a:r>
              <a:rPr lang="ru-RU" dirty="0"/>
              <a:t> і астроном Жорж </a:t>
            </a:r>
            <a:r>
              <a:rPr lang="ru-RU" dirty="0" err="1" smtClean="0"/>
              <a:t>Леметр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upload.wikimedia.org/wikipedia/commons/thumb/5/52/Lemaitre.jpg/239px-Lemai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12" y="93133"/>
            <a:ext cx="4619438" cy="67648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Свідчення</a:t>
            </a:r>
            <a:r>
              <a:rPr lang="ru-RU" sz="3200" b="1" dirty="0"/>
              <a:t> на </a:t>
            </a:r>
            <a:r>
              <a:rPr lang="ru-RU" sz="3200" b="1" dirty="0" err="1"/>
              <a:t>користь</a:t>
            </a:r>
            <a:r>
              <a:rPr lang="ru-RU" sz="3200" b="1" dirty="0"/>
              <a:t> </a:t>
            </a:r>
            <a:r>
              <a:rPr lang="ru-RU" sz="3200" b="1" dirty="0" err="1"/>
              <a:t>теорії</a:t>
            </a:r>
            <a:r>
              <a:rPr lang="ru-RU" sz="3200" b="1" dirty="0"/>
              <a:t> Великого </a:t>
            </a:r>
            <a:r>
              <a:rPr lang="ru-RU" sz="3200" b="1" dirty="0" err="1"/>
              <a:t>вибуху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Розбігання</a:t>
            </a:r>
            <a:r>
              <a:rPr lang="ru-RU" dirty="0"/>
              <a:t> галактик за законом Хаббла, яке </a:t>
            </a:r>
            <a:r>
              <a:rPr lang="ru-RU" dirty="0" err="1"/>
              <a:t>вимірюється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</a:t>
            </a:r>
            <a:r>
              <a:rPr lang="ru-RU" dirty="0" err="1" smtClean="0"/>
              <a:t>зсуву</a:t>
            </a:r>
            <a:r>
              <a:rPr lang="ru-RU" dirty="0" smtClean="0"/>
              <a:t> </a:t>
            </a:r>
            <a:r>
              <a:rPr lang="ru-RU" dirty="0" err="1" smtClean="0"/>
              <a:t>спектральних</a:t>
            </a:r>
            <a:r>
              <a:rPr lang="ru-RU" dirty="0" smtClean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Доплера.</a:t>
            </a:r>
          </a:p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реліктового</a:t>
            </a:r>
            <a:r>
              <a:rPr lang="ru-RU" dirty="0"/>
              <a:t> </a:t>
            </a:r>
            <a:r>
              <a:rPr lang="ru-RU" dirty="0" err="1"/>
              <a:t>випромінювання</a:t>
            </a:r>
            <a:endParaRPr lang="ru-RU" dirty="0"/>
          </a:p>
          <a:p>
            <a:r>
              <a:rPr lang="ru-RU" dirty="0" err="1"/>
              <a:t>Поширеність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у </a:t>
            </a:r>
            <a:r>
              <a:rPr lang="ru-RU" dirty="0" err="1"/>
              <a:t>Всесвіті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 легких </a:t>
            </a:r>
            <a:r>
              <a:rPr lang="ru-RU" dirty="0" err="1"/>
              <a:t>елементів</a:t>
            </a:r>
            <a:r>
              <a:rPr lang="ru-RU" dirty="0"/>
              <a:t>: </a:t>
            </a:r>
            <a:r>
              <a:rPr lang="ru-RU" dirty="0" err="1" smtClean="0"/>
              <a:t>гідрогену</a:t>
            </a:r>
            <a:r>
              <a:rPr lang="ru-RU" dirty="0" smtClean="0"/>
              <a:t> та </a:t>
            </a:r>
            <a:r>
              <a:rPr lang="ru-RU" dirty="0" err="1"/>
              <a:t>гелію</a:t>
            </a:r>
            <a:r>
              <a:rPr lang="ru-RU" dirty="0"/>
              <a:t>.</a:t>
            </a:r>
          </a:p>
          <a:p>
            <a:r>
              <a:rPr lang="ru-RU" dirty="0" err="1"/>
              <a:t>Великомасштабний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та </a:t>
            </a:r>
            <a:r>
              <a:rPr lang="ru-RU" dirty="0" err="1"/>
              <a:t>еволюція</a:t>
            </a:r>
            <a:r>
              <a:rPr lang="ru-RU" dirty="0"/>
              <a:t> галактик, про яку </a:t>
            </a:r>
            <a:r>
              <a:rPr lang="ru-RU" dirty="0" err="1"/>
              <a:t>свідчать</a:t>
            </a:r>
            <a:r>
              <a:rPr lang="ru-RU" dirty="0"/>
              <a:t> </a:t>
            </a:r>
            <a:r>
              <a:rPr lang="ru-RU" dirty="0" err="1"/>
              <a:t>астрономічні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153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A1D8472-5275-441C-ABC7-6C8A8CA5B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TS102615310</Template>
  <TotalTime>39</TotalTime>
  <Words>129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TS102615310</vt:lpstr>
      <vt:lpstr>Винекнення Всесвіту</vt:lpstr>
      <vt:lpstr>Презентация PowerPoint</vt:lpstr>
      <vt:lpstr>Терії виникнення Всесвіту</vt:lpstr>
      <vt:lpstr>Презентация PowerPoint</vt:lpstr>
      <vt:lpstr>Презентация PowerPoint</vt:lpstr>
      <vt:lpstr>Презентация PowerPoint</vt:lpstr>
      <vt:lpstr>Презентация PowerPoint</vt:lpstr>
      <vt:lpstr>Свідчення на користь теорії Великого вибуху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Винекнення Всесвіту</dc:title>
  <dc:creator>uaer</dc:creator>
  <cp:lastModifiedBy>uaer</cp:lastModifiedBy>
  <cp:revision>4</cp:revision>
  <dcterms:created xsi:type="dcterms:W3CDTF">2014-02-20T19:26:07Z</dcterms:created>
  <dcterms:modified xsi:type="dcterms:W3CDTF">2014-02-20T20:06:01Z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TC026153109991</vt:lpwstr>
  </property>
</Properties>
</file>