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88127-6E52-4C46-9C1B-CE2703CBD71D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BF193-5F67-466D-A1BE-D449BC6D47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68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BF193-5F67-466D-A1BE-D449BC6D476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0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5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9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4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73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9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6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94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90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0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9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5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3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8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0473712-42D7-490F-8B64-BE42FD70FF9C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0F527-E7E9-4474-9BB7-6FE66E294C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834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7980" y="344385"/>
            <a:ext cx="9448800" cy="1825096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Суз</a:t>
            </a:r>
            <a:r>
              <a:rPr lang="uk-UA" sz="72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ір</a:t>
            </a:r>
            <a:r>
              <a:rPr lang="en-US" sz="7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’</a:t>
            </a:r>
            <a:r>
              <a:rPr lang="uk-UA" sz="7200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я </a:t>
            </a:r>
            <a:r>
              <a:rPr lang="uk-UA" sz="7200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овна</a:t>
            </a:r>
            <a:endParaRPr lang="ru-RU" sz="7200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5002" y="4061361"/>
            <a:ext cx="4476998" cy="2648199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Овни 11-А класу: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Кирлейза</a:t>
            </a:r>
            <a:r>
              <a:rPr lang="uk-UA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Софія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Перепелиця Марія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Моргунова Ганна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i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Шпрайдун</a:t>
            </a:r>
            <a:r>
              <a:rPr lang="uk-UA" sz="24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41354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520" y="128099"/>
            <a:ext cx="7263393" cy="1400530"/>
          </a:xfrm>
        </p:spPr>
        <p:txBody>
          <a:bodyPr/>
          <a:lstStyle/>
          <a:p>
            <a:r>
              <a:rPr lang="uk-UA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Шпрайдун</a:t>
            </a:r>
            <a:r>
              <a:rPr lang="uk-UA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Катерина(27 березня</a:t>
            </a:r>
            <a:r>
              <a:rPr lang="uk-UA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  <a:endParaRPr lang="ru-RU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443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564430" y="1009403"/>
            <a:ext cx="7279574" cy="5667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</a:t>
            </a:r>
            <a:r>
              <a:rPr lang="ru-RU" dirty="0" err="1" smtClean="0"/>
              <a:t>енергійна</a:t>
            </a:r>
            <a:r>
              <a:rPr lang="ru-RU" dirty="0" smtClean="0"/>
              <a:t>,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агресивна</a:t>
            </a:r>
            <a:r>
              <a:rPr lang="ru-RU" dirty="0" smtClean="0"/>
              <a:t> і </a:t>
            </a:r>
            <a:r>
              <a:rPr lang="ru-RU" dirty="0" err="1" smtClean="0"/>
              <a:t>неспокійна</a:t>
            </a:r>
            <a:r>
              <a:rPr lang="ru-RU" dirty="0" smtClean="0"/>
              <a:t>,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наполеглива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я </a:t>
            </a:r>
            <a:r>
              <a:rPr lang="ru-RU" dirty="0" err="1" smtClean="0"/>
              <a:t>вважаю</a:t>
            </a:r>
            <a:r>
              <a:rPr lang="ru-RU" dirty="0" smtClean="0"/>
              <a:t> себе </a:t>
            </a:r>
            <a:r>
              <a:rPr lang="ru-RU" dirty="0" err="1" smtClean="0"/>
              <a:t>лідером</a:t>
            </a:r>
            <a:r>
              <a:rPr lang="ru-RU" dirty="0" smtClean="0"/>
              <a:t>. Як </a:t>
            </a:r>
            <a:r>
              <a:rPr lang="ru-RU" dirty="0" err="1" smtClean="0"/>
              <a:t>лідер</a:t>
            </a:r>
            <a:r>
              <a:rPr lang="ru-RU" dirty="0" smtClean="0"/>
              <a:t> і </a:t>
            </a: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зроблю</a:t>
            </a:r>
            <a:r>
              <a:rPr lang="ru-RU" dirty="0" smtClean="0"/>
              <a:t> все для того 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намічений</a:t>
            </a:r>
            <a:r>
              <a:rPr lang="ru-RU" dirty="0" smtClean="0"/>
              <a:t> план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реалізований</a:t>
            </a:r>
            <a:r>
              <a:rPr lang="ru-RU" dirty="0" smtClean="0"/>
              <a:t>, </a:t>
            </a:r>
            <a:r>
              <a:rPr lang="ru-RU" dirty="0" err="1" smtClean="0"/>
              <a:t>причому</a:t>
            </a:r>
            <a:r>
              <a:rPr lang="ru-RU" dirty="0" smtClean="0"/>
              <a:t> з </a:t>
            </a:r>
            <a:r>
              <a:rPr lang="ru-RU" dirty="0" err="1" smtClean="0"/>
              <a:t>мінімальними</a:t>
            </a:r>
            <a:r>
              <a:rPr lang="ru-RU" dirty="0" smtClean="0"/>
              <a:t> </a:t>
            </a:r>
            <a:r>
              <a:rPr lang="ru-RU" dirty="0" err="1" smtClean="0"/>
              <a:t>втратами</a:t>
            </a:r>
            <a:r>
              <a:rPr lang="ru-RU" dirty="0" smtClean="0"/>
              <a:t>. В </a:t>
            </a:r>
            <a:r>
              <a:rPr lang="ru-RU" dirty="0" err="1" smtClean="0"/>
              <a:t>деяких</a:t>
            </a:r>
            <a:r>
              <a:rPr lang="ru-RU" dirty="0" smtClean="0"/>
              <a:t> моментах </a:t>
            </a:r>
            <a:r>
              <a:rPr lang="ru-RU" dirty="0" err="1" smtClean="0"/>
              <a:t>мені</a:t>
            </a:r>
            <a:r>
              <a:rPr lang="ru-RU" dirty="0" smtClean="0"/>
              <a:t> тяжко </a:t>
            </a:r>
            <a:r>
              <a:rPr lang="ru-RU" dirty="0" err="1" smtClean="0"/>
              <a:t>вибирати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речами.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купити</a:t>
            </a:r>
            <a:r>
              <a:rPr lang="ru-RU" dirty="0" smtClean="0"/>
              <a:t> </a:t>
            </a:r>
            <a:r>
              <a:rPr lang="ru-RU" dirty="0" err="1" smtClean="0"/>
              <a:t>кофтинку</a:t>
            </a:r>
            <a:r>
              <a:rPr lang="ru-RU" dirty="0" smtClean="0"/>
              <a:t> </a:t>
            </a:r>
            <a:r>
              <a:rPr lang="ru-RU" dirty="0" err="1" smtClean="0"/>
              <a:t>рожеву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зелену</a:t>
            </a:r>
            <a:r>
              <a:rPr lang="ru-RU" dirty="0" smtClean="0"/>
              <a:t> і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риса погано </a:t>
            </a:r>
            <a:r>
              <a:rPr lang="ru-RU" dirty="0" err="1" smtClean="0"/>
              <a:t>відображається</a:t>
            </a:r>
            <a:r>
              <a:rPr lang="ru-RU" dirty="0" smtClean="0"/>
              <a:t> на </a:t>
            </a:r>
            <a:r>
              <a:rPr lang="ru-RU" dirty="0" err="1" smtClean="0"/>
              <a:t>мені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доводиться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купувати</a:t>
            </a:r>
            <a:r>
              <a:rPr lang="ru-RU" dirty="0" smtClean="0"/>
              <a:t>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можу</a:t>
            </a:r>
            <a:r>
              <a:rPr lang="ru-RU" dirty="0" smtClean="0"/>
              <a:t> </a:t>
            </a:r>
            <a:r>
              <a:rPr lang="ru-RU" dirty="0" err="1" smtClean="0"/>
              <a:t>похизуватися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цілеспрямованістю</a:t>
            </a:r>
            <a:r>
              <a:rPr lang="ru-RU" dirty="0" smtClean="0"/>
              <a:t>, </a:t>
            </a:r>
            <a:r>
              <a:rPr lang="ru-RU" dirty="0" err="1" smtClean="0"/>
              <a:t>майже</a:t>
            </a:r>
            <a:r>
              <a:rPr lang="ru-RU" dirty="0" smtClean="0"/>
              <a:t> все за </a:t>
            </a:r>
            <a:r>
              <a:rPr lang="ru-RU" dirty="0" err="1" smtClean="0"/>
              <a:t>що</a:t>
            </a:r>
            <a:r>
              <a:rPr lang="ru-RU" dirty="0" smtClean="0"/>
              <a:t> я берусь, </a:t>
            </a:r>
            <a:r>
              <a:rPr lang="ru-RU" dirty="0" err="1" smtClean="0"/>
              <a:t>зазвичай</a:t>
            </a:r>
            <a:r>
              <a:rPr lang="ru-RU" dirty="0" smtClean="0"/>
              <a:t> все </a:t>
            </a:r>
            <a:r>
              <a:rPr lang="ru-RU" dirty="0" err="1" smtClean="0"/>
              <a:t>доводжу</a:t>
            </a:r>
            <a:r>
              <a:rPr lang="ru-RU" dirty="0" smtClean="0"/>
              <a:t> до </a:t>
            </a:r>
            <a:r>
              <a:rPr lang="ru-RU" dirty="0" err="1" smtClean="0"/>
              <a:t>кінця</a:t>
            </a:r>
            <a:r>
              <a:rPr lang="ru-RU" dirty="0" smtClean="0"/>
              <a:t>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поганих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, то тут </a:t>
            </a:r>
            <a:r>
              <a:rPr lang="ru-RU" dirty="0" err="1" smtClean="0"/>
              <a:t>домінує</a:t>
            </a:r>
            <a:r>
              <a:rPr lang="ru-RU" dirty="0" smtClean="0"/>
              <a:t> моя </a:t>
            </a:r>
            <a:r>
              <a:rPr lang="ru-RU" dirty="0" err="1" smtClean="0"/>
              <a:t>неврівноваженість</a:t>
            </a:r>
            <a:r>
              <a:rPr lang="ru-RU" dirty="0" smtClean="0"/>
              <a:t> та </a:t>
            </a:r>
            <a:r>
              <a:rPr lang="ru-RU" dirty="0" err="1" smtClean="0"/>
              <a:t>імпульсивність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якщо</a:t>
            </a:r>
            <a:r>
              <a:rPr lang="ru-RU" dirty="0" smtClean="0"/>
              <a:t> мене не </a:t>
            </a:r>
            <a:r>
              <a:rPr lang="ru-RU" dirty="0" err="1" smtClean="0"/>
              <a:t>чипати</a:t>
            </a:r>
            <a:r>
              <a:rPr lang="ru-RU" dirty="0" smtClean="0"/>
              <a:t>, я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зроблю</a:t>
            </a:r>
            <a:r>
              <a:rPr lang="ru-RU" dirty="0" smtClean="0"/>
              <a:t> поганого, але як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  <a:r>
              <a:rPr lang="ru-RU" dirty="0" err="1" smtClean="0"/>
              <a:t>зачепить</a:t>
            </a:r>
            <a:r>
              <a:rPr lang="ru-RU" dirty="0" smtClean="0"/>
              <a:t>  мою </a:t>
            </a:r>
            <a:r>
              <a:rPr lang="ru-RU" dirty="0" err="1" smtClean="0"/>
              <a:t>гідність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просто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скаже</a:t>
            </a:r>
            <a:r>
              <a:rPr lang="ru-RU" dirty="0" smtClean="0"/>
              <a:t> про мене </a:t>
            </a:r>
            <a:r>
              <a:rPr lang="ru-RU" dirty="0" err="1" smtClean="0"/>
              <a:t>погане</a:t>
            </a:r>
            <a:r>
              <a:rPr lang="ru-RU" dirty="0" smtClean="0"/>
              <a:t>, у мене </a:t>
            </a:r>
            <a:r>
              <a:rPr lang="ru-RU" dirty="0" err="1" smtClean="0"/>
              <a:t>відразу</a:t>
            </a:r>
            <a:r>
              <a:rPr lang="ru-RU" dirty="0" smtClean="0"/>
              <a:t> </a:t>
            </a:r>
            <a:r>
              <a:rPr lang="ru-RU" dirty="0" err="1" smtClean="0"/>
              <a:t>спалахує</a:t>
            </a:r>
            <a:r>
              <a:rPr lang="ru-RU" dirty="0" smtClean="0"/>
              <a:t> все </a:t>
            </a:r>
            <a:r>
              <a:rPr lang="ru-RU" dirty="0" err="1" smtClean="0"/>
              <a:t>всередині</a:t>
            </a:r>
            <a:r>
              <a:rPr lang="ru-RU" dirty="0" smtClean="0"/>
              <a:t> та </a:t>
            </a:r>
            <a:r>
              <a:rPr lang="ru-RU" dirty="0" err="1" smtClean="0"/>
              <a:t>подальші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я </a:t>
            </a:r>
            <a:r>
              <a:rPr lang="ru-RU" dirty="0" err="1" smtClean="0"/>
              <a:t>вже</a:t>
            </a:r>
            <a:r>
              <a:rPr lang="ru-RU" dirty="0" smtClean="0"/>
              <a:t>  не </a:t>
            </a:r>
            <a:r>
              <a:rPr lang="ru-RU" dirty="0" err="1" smtClean="0"/>
              <a:t>взмозі</a:t>
            </a:r>
            <a:r>
              <a:rPr lang="ru-RU" dirty="0" smtClean="0"/>
              <a:t> </a:t>
            </a:r>
            <a:r>
              <a:rPr lang="ru-RU" dirty="0" err="1" smtClean="0"/>
              <a:t>контролювати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є правдою те, </a:t>
            </a:r>
            <a:r>
              <a:rPr lang="ru-RU" dirty="0" err="1" smtClean="0"/>
              <a:t>що</a:t>
            </a:r>
            <a:r>
              <a:rPr lang="ru-RU" dirty="0" smtClean="0"/>
              <a:t> я заклятий </a:t>
            </a:r>
            <a:r>
              <a:rPr lang="ru-RU" dirty="0" err="1" smtClean="0"/>
              <a:t>егоїст</a:t>
            </a:r>
            <a:r>
              <a:rPr lang="ru-RU" dirty="0" smtClean="0"/>
              <a:t>. Я точно знаю, </a:t>
            </a:r>
            <a:r>
              <a:rPr lang="ru-RU" dirty="0" err="1" smtClean="0"/>
              <a:t>що</a:t>
            </a:r>
            <a:r>
              <a:rPr lang="ru-RU" dirty="0" smtClean="0"/>
              <a:t> сидячий вид </a:t>
            </a:r>
            <a:r>
              <a:rPr lang="ru-RU" dirty="0" err="1" smtClean="0"/>
              <a:t>професії</a:t>
            </a:r>
            <a:r>
              <a:rPr lang="ru-RU" dirty="0" smtClean="0"/>
              <a:t> я не оберу, а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пов’язане</a:t>
            </a:r>
            <a:r>
              <a:rPr lang="ru-RU" dirty="0" smtClean="0"/>
              <a:t> з </a:t>
            </a:r>
            <a:r>
              <a:rPr lang="ru-RU" dirty="0" err="1" smtClean="0"/>
              <a:t>комп’терами</a:t>
            </a:r>
            <a:r>
              <a:rPr lang="ru-RU" dirty="0" smtClean="0"/>
              <a:t>. Я в </a:t>
            </a:r>
            <a:r>
              <a:rPr lang="ru-RU" dirty="0" err="1" smtClean="0"/>
              <a:t>майбутньому</a:t>
            </a:r>
            <a:r>
              <a:rPr lang="ru-RU" dirty="0" smtClean="0"/>
              <a:t> хочу стати ветеринаром і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один пункт, </a:t>
            </a:r>
            <a:r>
              <a:rPr lang="ru-RU" dirty="0" err="1" smtClean="0"/>
              <a:t>який</a:t>
            </a:r>
            <a:r>
              <a:rPr lang="ru-RU" dirty="0" smtClean="0"/>
              <a:t> сходиться з </a:t>
            </a:r>
            <a:r>
              <a:rPr lang="ru-RU" dirty="0" err="1" smtClean="0"/>
              <a:t>моїм</a:t>
            </a:r>
            <a:r>
              <a:rPr lang="ru-RU" dirty="0" smtClean="0"/>
              <a:t> гороскопом. </a:t>
            </a:r>
            <a:r>
              <a:rPr lang="ru-RU" dirty="0" err="1" smtClean="0"/>
              <a:t>Отже</a:t>
            </a:r>
            <a:r>
              <a:rPr lang="ru-RU" dirty="0" smtClean="0"/>
              <a:t>, 90% гороскопу </a:t>
            </a:r>
            <a:r>
              <a:rPr lang="ru-RU" dirty="0" err="1" smtClean="0"/>
              <a:t>подібний</a:t>
            </a:r>
            <a:r>
              <a:rPr lang="ru-RU" dirty="0" smtClean="0"/>
              <a:t> до </a:t>
            </a:r>
            <a:r>
              <a:rPr lang="ru-RU" dirty="0" err="1" smtClean="0"/>
              <a:t>моїх</a:t>
            </a:r>
            <a:r>
              <a:rPr lang="ru-RU" dirty="0" smtClean="0"/>
              <a:t> рис характеру.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3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557" y="179586"/>
            <a:ext cx="9404723" cy="1400530"/>
          </a:xfrm>
        </p:spPr>
        <p:txBody>
          <a:bodyPr/>
          <a:lstStyle/>
          <a:p>
            <a:r>
              <a:rPr lang="uk-UA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Моргунова Ганна(8 квітня)</a:t>
            </a:r>
            <a:endParaRPr lang="ru-RU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443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821380" y="1033153"/>
            <a:ext cx="68164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згодна</a:t>
            </a:r>
            <a:r>
              <a:rPr lang="ru-RU" dirty="0" smtClean="0"/>
              <a:t> з </a:t>
            </a:r>
            <a:r>
              <a:rPr lang="ru-RU" dirty="0" err="1" smtClean="0"/>
              <a:t>поданою</a:t>
            </a:r>
            <a:r>
              <a:rPr lang="ru-RU" dirty="0" smtClean="0"/>
              <a:t> характеристикою </a:t>
            </a:r>
            <a:r>
              <a:rPr lang="ru-RU" dirty="0" err="1" smtClean="0"/>
              <a:t>зодіакального</a:t>
            </a:r>
            <a:r>
              <a:rPr lang="ru-RU" dirty="0" smtClean="0"/>
              <a:t> знака Овна. Вона </a:t>
            </a:r>
            <a:r>
              <a:rPr lang="ru-RU" dirty="0" err="1" smtClean="0"/>
              <a:t>описую</a:t>
            </a:r>
            <a:r>
              <a:rPr lang="ru-RU" dirty="0" smtClean="0"/>
              <a:t> мене буквально на 100%.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судити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за </a:t>
            </a:r>
            <a:r>
              <a:rPr lang="ru-RU" dirty="0" err="1" smtClean="0"/>
              <a:t>моєю</a:t>
            </a:r>
            <a:r>
              <a:rPr lang="ru-RU" dirty="0" smtClean="0"/>
              <a:t> </a:t>
            </a:r>
            <a:r>
              <a:rPr lang="ru-RU" dirty="0" err="1" smtClean="0"/>
              <a:t>власною</a:t>
            </a:r>
            <a:r>
              <a:rPr lang="ru-RU" dirty="0" smtClean="0"/>
              <a:t> </a:t>
            </a:r>
            <a:r>
              <a:rPr lang="ru-RU" dirty="0" err="1" smtClean="0"/>
              <a:t>думкою</a:t>
            </a:r>
            <a:r>
              <a:rPr lang="ru-RU" dirty="0" smtClean="0"/>
              <a:t>, а  й по словам </a:t>
            </a:r>
            <a:r>
              <a:rPr lang="ru-RU" dirty="0" err="1" smtClean="0"/>
              <a:t>оточуючих</a:t>
            </a:r>
            <a:r>
              <a:rPr lang="ru-RU" dirty="0" smtClean="0"/>
              <a:t>, то </a:t>
            </a:r>
            <a:r>
              <a:rPr lang="ru-RU" dirty="0" err="1" smtClean="0"/>
              <a:t>знову</a:t>
            </a:r>
            <a:r>
              <a:rPr lang="ru-RU" dirty="0" smtClean="0"/>
              <a:t> ж все сходиться. </a:t>
            </a:r>
            <a:r>
              <a:rPr lang="ru-RU" dirty="0" err="1" smtClean="0"/>
              <a:t>Мені</a:t>
            </a:r>
            <a:r>
              <a:rPr lang="ru-RU" dirty="0" smtClean="0"/>
              <a:t> часто </a:t>
            </a:r>
            <a:r>
              <a:rPr lang="ru-RU" dirty="0" err="1" smtClean="0"/>
              <a:t>кажуть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я </a:t>
            </a:r>
            <a:r>
              <a:rPr lang="ru-RU" dirty="0" err="1" smtClean="0"/>
              <a:t>енергійна</a:t>
            </a:r>
            <a:r>
              <a:rPr lang="ru-RU" dirty="0" smtClean="0"/>
              <a:t>, </a:t>
            </a:r>
            <a:r>
              <a:rPr lang="ru-RU" dirty="0" err="1" smtClean="0"/>
              <a:t>швидка</a:t>
            </a:r>
            <a:r>
              <a:rPr lang="ru-RU" dirty="0" smtClean="0"/>
              <a:t>, </a:t>
            </a:r>
            <a:r>
              <a:rPr lang="ru-RU" dirty="0" err="1" smtClean="0"/>
              <a:t>наполеглива</a:t>
            </a:r>
            <a:r>
              <a:rPr lang="ru-RU" dirty="0" smtClean="0"/>
              <a:t> та </a:t>
            </a:r>
            <a:r>
              <a:rPr lang="ru-RU" dirty="0" err="1" smtClean="0"/>
              <a:t>лінива</a:t>
            </a:r>
            <a:r>
              <a:rPr lang="ru-RU" dirty="0" smtClean="0"/>
              <a:t> і я с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погоджуюсь</a:t>
            </a:r>
            <a:r>
              <a:rPr lang="ru-RU" dirty="0" smtClean="0"/>
              <a:t>. Я люблю коли все </a:t>
            </a:r>
            <a:r>
              <a:rPr lang="ru-RU" dirty="0" err="1" smtClean="0"/>
              <a:t>йде</a:t>
            </a:r>
            <a:r>
              <a:rPr lang="ru-RU" dirty="0" smtClean="0"/>
              <a:t> і </a:t>
            </a:r>
            <a:r>
              <a:rPr lang="ru-RU" dirty="0" err="1" smtClean="0"/>
              <a:t>реалізується</a:t>
            </a:r>
            <a:r>
              <a:rPr lang="ru-RU" dirty="0" smtClean="0"/>
              <a:t> по плану та </a:t>
            </a:r>
            <a:r>
              <a:rPr lang="ru-RU" dirty="0" err="1" smtClean="0"/>
              <a:t>ненавиджу</a:t>
            </a:r>
            <a:r>
              <a:rPr lang="ru-RU" dirty="0" smtClean="0"/>
              <a:t> </a:t>
            </a:r>
            <a:r>
              <a:rPr lang="ru-RU" dirty="0" err="1" smtClean="0"/>
              <a:t>неорганізованість</a:t>
            </a:r>
            <a:r>
              <a:rPr lang="ru-RU" dirty="0" smtClean="0"/>
              <a:t> і </a:t>
            </a:r>
            <a:r>
              <a:rPr lang="ru-RU" dirty="0" err="1" smtClean="0"/>
              <a:t>несерйозність</a:t>
            </a:r>
            <a:r>
              <a:rPr lang="ru-RU" dirty="0" smtClean="0"/>
              <a:t>, тому й сама </a:t>
            </a:r>
            <a:r>
              <a:rPr lang="ru-RU" dirty="0" err="1" smtClean="0"/>
              <a:t>намагаюсь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</a:t>
            </a:r>
            <a:r>
              <a:rPr lang="ru-RU" dirty="0" err="1" smtClean="0"/>
              <a:t>нікого</a:t>
            </a:r>
            <a:r>
              <a:rPr lang="ru-RU" dirty="0" smtClean="0"/>
              <a:t> не </a:t>
            </a:r>
            <a:r>
              <a:rPr lang="ru-RU" dirty="0" err="1" smtClean="0"/>
              <a:t>підводити</a:t>
            </a:r>
            <a:r>
              <a:rPr lang="ru-RU" dirty="0" smtClean="0"/>
              <a:t> і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обіцянки</a:t>
            </a:r>
            <a:r>
              <a:rPr lang="ru-RU" dirty="0" smtClean="0"/>
              <a:t>. Я дивлюсь </a:t>
            </a:r>
            <a:r>
              <a:rPr lang="ru-RU" dirty="0" err="1" smtClean="0"/>
              <a:t>оптимістичним</a:t>
            </a:r>
            <a:r>
              <a:rPr lang="ru-RU" dirty="0" smtClean="0"/>
              <a:t> </a:t>
            </a:r>
            <a:r>
              <a:rPr lang="ru-RU" dirty="0" err="1" smtClean="0"/>
              <a:t>поглядом</a:t>
            </a:r>
            <a:r>
              <a:rPr lang="ru-RU" dirty="0" smtClean="0"/>
              <a:t> на </a:t>
            </a:r>
            <a:r>
              <a:rPr lang="ru-RU" dirty="0" err="1" smtClean="0"/>
              <a:t>життя</a:t>
            </a:r>
            <a:r>
              <a:rPr lang="ru-RU" dirty="0" smtClean="0"/>
              <a:t> і </a:t>
            </a:r>
            <a:r>
              <a:rPr lang="ru-RU" dirty="0" err="1" smtClean="0"/>
              <a:t>володію</a:t>
            </a:r>
            <a:r>
              <a:rPr lang="ru-RU" dirty="0" smtClean="0"/>
              <a:t>  </a:t>
            </a:r>
            <a:r>
              <a:rPr lang="ru-RU" dirty="0" err="1" smtClean="0"/>
              <a:t>умінням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долати</a:t>
            </a:r>
            <a:r>
              <a:rPr lang="ru-RU" dirty="0" smtClean="0"/>
              <a:t> </a:t>
            </a:r>
            <a:r>
              <a:rPr lang="ru-RU" dirty="0" err="1" smtClean="0"/>
              <a:t>найсильніші</a:t>
            </a:r>
            <a:r>
              <a:rPr lang="ru-RU" dirty="0" smtClean="0"/>
              <a:t> </a:t>
            </a:r>
            <a:r>
              <a:rPr lang="ru-RU" dirty="0" err="1" smtClean="0"/>
              <a:t>потрясіння</a:t>
            </a:r>
            <a:r>
              <a:rPr lang="ru-RU" dirty="0" smtClean="0"/>
              <a:t>.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стихії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r>
              <a:rPr lang="ru-RU" dirty="0" smtClean="0"/>
              <a:t> </a:t>
            </a:r>
            <a:r>
              <a:rPr lang="ru-RU" dirty="0" err="1" smtClean="0"/>
              <a:t>терпіти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жадібність</a:t>
            </a:r>
            <a:r>
              <a:rPr lang="ru-RU" dirty="0" smtClean="0"/>
              <a:t> і </a:t>
            </a:r>
            <a:r>
              <a:rPr lang="ru-RU" dirty="0" err="1" smtClean="0"/>
              <a:t>скупість</a:t>
            </a:r>
            <a:r>
              <a:rPr lang="ru-RU" dirty="0" smtClean="0"/>
              <a:t> і я практично </a:t>
            </a:r>
            <a:r>
              <a:rPr lang="ru-RU" dirty="0" err="1" smtClean="0"/>
              <a:t>ніколи</a:t>
            </a:r>
            <a:r>
              <a:rPr lang="ru-RU" dirty="0" smtClean="0"/>
              <a:t> сама не </a:t>
            </a:r>
            <a:r>
              <a:rPr lang="ru-RU" dirty="0" err="1" smtClean="0"/>
              <a:t>проявляє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якостей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є правдою те, </a:t>
            </a:r>
            <a:r>
              <a:rPr lang="ru-RU" dirty="0" err="1" smtClean="0"/>
              <a:t>що</a:t>
            </a:r>
            <a:r>
              <a:rPr lang="ru-RU" dirty="0" smtClean="0"/>
              <a:t> я заклятий </a:t>
            </a:r>
            <a:r>
              <a:rPr lang="ru-RU" dirty="0" err="1" smtClean="0"/>
              <a:t>егоїст</a:t>
            </a:r>
            <a:r>
              <a:rPr lang="ru-RU" dirty="0" smtClean="0"/>
              <a:t>. Я люблю, </a:t>
            </a:r>
            <a:r>
              <a:rPr lang="ru-RU" dirty="0" err="1" smtClean="0"/>
              <a:t>щоб</a:t>
            </a:r>
            <a:r>
              <a:rPr lang="ru-RU" dirty="0" smtClean="0"/>
              <a:t> все </a:t>
            </a:r>
            <a:r>
              <a:rPr lang="ru-RU" dirty="0" err="1" smtClean="0"/>
              <a:t>робили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для мене та все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моїм</a:t>
            </a:r>
            <a:r>
              <a:rPr lang="ru-RU" dirty="0" smtClean="0"/>
              <a:t>, а </a:t>
            </a:r>
            <a:r>
              <a:rPr lang="ru-RU" dirty="0" err="1" smtClean="0"/>
              <a:t>якщо</a:t>
            </a:r>
            <a:r>
              <a:rPr lang="ru-RU" dirty="0" smtClean="0"/>
              <a:t> я не </a:t>
            </a:r>
            <a:r>
              <a:rPr lang="ru-RU" dirty="0" err="1" smtClean="0"/>
              <a:t>отримую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хочу, то мене </a:t>
            </a:r>
            <a:r>
              <a:rPr lang="ru-RU" dirty="0" err="1" smtClean="0"/>
              <a:t>починає</a:t>
            </a:r>
            <a:r>
              <a:rPr lang="ru-RU" dirty="0" smtClean="0"/>
              <a:t> </a:t>
            </a:r>
            <a:r>
              <a:rPr lang="ru-RU" dirty="0" err="1" smtClean="0"/>
              <a:t>дратувати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. </a:t>
            </a:r>
            <a:r>
              <a:rPr lang="ru-RU" dirty="0" err="1" smtClean="0"/>
              <a:t>Кажуть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овнів</a:t>
            </a:r>
            <a:r>
              <a:rPr lang="ru-RU" dirty="0" smtClean="0"/>
              <a:t> </a:t>
            </a:r>
            <a:r>
              <a:rPr lang="ru-RU" dirty="0" err="1" smtClean="0"/>
              <a:t>неможливо</a:t>
            </a:r>
            <a:r>
              <a:rPr lang="ru-RU" dirty="0" smtClean="0"/>
              <a:t> </a:t>
            </a:r>
            <a:r>
              <a:rPr lang="ru-RU" dirty="0" err="1" smtClean="0"/>
              <a:t>переконати</a:t>
            </a:r>
            <a:r>
              <a:rPr lang="ru-RU" dirty="0" smtClean="0"/>
              <a:t> і я </a:t>
            </a:r>
            <a:r>
              <a:rPr lang="ru-RU" dirty="0" err="1" smtClean="0"/>
              <a:t>можу</a:t>
            </a:r>
            <a:r>
              <a:rPr lang="ru-RU" dirty="0" smtClean="0"/>
              <a:t> з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впевненістю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 ними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не </a:t>
            </a:r>
            <a:r>
              <a:rPr lang="ru-RU" dirty="0" err="1" smtClean="0"/>
              <a:t>сперечатись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9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4509" y="286463"/>
            <a:ext cx="9404723" cy="1400530"/>
          </a:xfrm>
        </p:spPr>
        <p:txBody>
          <a:bodyPr/>
          <a:lstStyle/>
          <a:p>
            <a:r>
              <a:rPr lang="uk-UA" sz="36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Кирлейза</a:t>
            </a:r>
            <a:r>
              <a:rPr lang="uk-UA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Софія(28 березня)</a:t>
            </a:r>
            <a:endParaRPr lang="ru-RU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045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5208447" y="986728"/>
            <a:ext cx="6560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Що до мого характеру, то я з упевненістю можу сказати що я неймовірно вперта. Мене дуже складно в чомусь переконати, бо я завжди стоятиму на своєму. Але що до якостей лідера, то на мою думку вони в мене відсутні. Так я дуже відповідальна особистість але ненавиджу керувати людьми. Саме це не збігається з характеристикою Овна. Також я часом наївна але чесна особистість, тому і ненавиджу брехливих людей. Найгіршою рисою яка притаманна Овнам вважаю егоїзм, і на жаль ця риса в мені присутня, та не в усіх ситуаціях вона проявляється. Я вважаю себе дуже ревнивою і заздрісною людиною, і цих якостей я хочу позбутися як найшвидше. Але оточуючі вважають мене доброю і щирою людиною. Крім того я дуже імпульсивна і тому спочатку роблю а потім думаю. Але мені подобається те що я дуже активна і багато відпочинку мені не потрібно (можу прокинутись навіть о 5 ранку). У людях я найбільш ціную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моральні</a:t>
            </a:r>
            <a:r>
              <a:rPr lang="ru-RU" dirty="0" smtClean="0"/>
              <a:t> і </a:t>
            </a:r>
            <a:r>
              <a:rPr lang="ru-RU" dirty="0" err="1" smtClean="0"/>
              <a:t>духовні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, 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зовнішність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моя характеристика і характеристика Овна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на 75%.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0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261" y="2649653"/>
            <a:ext cx="9404723" cy="1400530"/>
          </a:xfrm>
        </p:spPr>
        <p:txBody>
          <a:bodyPr/>
          <a:lstStyle/>
          <a:p>
            <a:pPr algn="ctr"/>
            <a:r>
              <a:rPr lang="uk-UA" sz="6000" i="1" dirty="0" smtClean="0">
                <a:solidFill>
                  <a:srgbClr val="FFFF00"/>
                </a:solidFill>
              </a:rPr>
              <a:t>Дякуємо за увагу!</a:t>
            </a:r>
            <a:endParaRPr lang="ru-RU" sz="6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086" y="2090802"/>
            <a:ext cx="3458729" cy="3458729"/>
          </a:xfrm>
        </p:spPr>
      </p:pic>
      <p:sp>
        <p:nvSpPr>
          <p:cNvPr id="5" name="TextBox 4"/>
          <p:cNvSpPr txBox="1"/>
          <p:nvPr/>
        </p:nvSpPr>
        <p:spPr>
          <a:xfrm>
            <a:off x="3613439" y="371972"/>
            <a:ext cx="6859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Сонце</a:t>
            </a:r>
            <a:r>
              <a:rPr lang="ru-RU" sz="2000" dirty="0" smtClean="0"/>
              <a:t> входить у знак Овна 21 </a:t>
            </a:r>
            <a:r>
              <a:rPr lang="ru-RU" sz="2000" dirty="0" err="1" smtClean="0"/>
              <a:t>березня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відмічаючи</a:t>
            </a:r>
            <a:r>
              <a:rPr lang="ru-RU" sz="2000" dirty="0" smtClean="0"/>
              <a:t> </a:t>
            </a:r>
            <a:r>
              <a:rPr lang="ru-RU" sz="2000" dirty="0" err="1" smtClean="0"/>
              <a:t>цим</a:t>
            </a:r>
            <a:r>
              <a:rPr lang="ru-RU" sz="2000" dirty="0" smtClean="0"/>
              <a:t> день </a:t>
            </a:r>
            <a:r>
              <a:rPr lang="ru-RU" sz="2000" dirty="0" err="1" smtClean="0"/>
              <a:t>весняного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рівнодення</a:t>
            </a:r>
            <a:r>
              <a:rPr lang="ru-RU" sz="2000" dirty="0" smtClean="0"/>
              <a:t> (початок </a:t>
            </a:r>
            <a:r>
              <a:rPr lang="ru-RU" sz="2000" dirty="0" err="1" smtClean="0"/>
              <a:t>весни</a:t>
            </a:r>
            <a:r>
              <a:rPr lang="ru-RU" sz="2000" dirty="0" smtClean="0"/>
              <a:t>); в </a:t>
            </a:r>
            <a:r>
              <a:rPr lang="ru-RU" sz="2000" dirty="0" err="1" smtClean="0"/>
              <a:t>сузір'я</a:t>
            </a:r>
            <a:r>
              <a:rPr lang="ru-RU" sz="2000" dirty="0" smtClean="0"/>
              <a:t> Овна </a:t>
            </a:r>
            <a:r>
              <a:rPr lang="ru-RU" sz="2000" dirty="0" err="1" smtClean="0"/>
              <a:t>воно</a:t>
            </a:r>
            <a:r>
              <a:rPr lang="ru-RU" sz="2000" dirty="0" smtClean="0"/>
              <a:t> входить 18 </a:t>
            </a:r>
            <a:r>
              <a:rPr lang="ru-RU" sz="2000" dirty="0" err="1" smtClean="0"/>
              <a:t>квітня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Найкращі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умови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спостережень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наприкінці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літа</a:t>
            </a:r>
            <a:r>
              <a:rPr lang="ru-RU" sz="2000" dirty="0" smtClean="0"/>
              <a:t>, </a:t>
            </a:r>
            <a:r>
              <a:rPr lang="ru-RU" sz="2000" dirty="0" err="1" smtClean="0"/>
              <a:t>восени</a:t>
            </a:r>
            <a:r>
              <a:rPr lang="ru-RU" sz="2000" dirty="0" smtClean="0"/>
              <a:t> і </a:t>
            </a:r>
            <a:r>
              <a:rPr lang="ru-RU" sz="2000" dirty="0" err="1" smtClean="0"/>
              <a:t>взимку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42410" y="1835672"/>
            <a:ext cx="5332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Три </a:t>
            </a:r>
            <a:r>
              <a:rPr lang="ru-RU" sz="2000" dirty="0" err="1" smtClean="0"/>
              <a:t>головні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зірки</a:t>
            </a:r>
            <a:r>
              <a:rPr lang="ru-RU" sz="2000" dirty="0" smtClean="0"/>
              <a:t> — </a:t>
            </a:r>
            <a:r>
              <a:rPr lang="ru-RU" sz="2000" dirty="0" err="1" smtClean="0"/>
              <a:t>Гамаль</a:t>
            </a:r>
            <a:r>
              <a:rPr lang="ru-RU" sz="2000" dirty="0" smtClean="0"/>
              <a:t> («голова барана»), </a:t>
            </a:r>
            <a:r>
              <a:rPr lang="ru-RU" sz="2000" dirty="0" err="1" smtClean="0"/>
              <a:t>Шератан</a:t>
            </a:r>
            <a:r>
              <a:rPr lang="ru-RU" sz="2000" dirty="0" smtClean="0"/>
              <a:t> («</a:t>
            </a:r>
            <a:r>
              <a:rPr lang="ru-RU" sz="2000" dirty="0" err="1" smtClean="0"/>
              <a:t>слід</a:t>
            </a:r>
            <a:r>
              <a:rPr lang="ru-RU" sz="2000" dirty="0" smtClean="0"/>
              <a:t>»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«знак») та </a:t>
            </a:r>
            <a:r>
              <a:rPr lang="ru-RU" sz="2000" dirty="0" err="1" smtClean="0"/>
              <a:t>Мезартхім</a:t>
            </a:r>
            <a:r>
              <a:rPr lang="ru-RU" sz="2000" dirty="0" smtClean="0"/>
              <a:t> (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</a:t>
            </a:r>
            <a:r>
              <a:rPr lang="el-GR" sz="2000" dirty="0" smtClean="0"/>
              <a:t>α, β, </a:t>
            </a:r>
            <a:r>
              <a:rPr lang="ru-RU" sz="2000" dirty="0" smtClean="0"/>
              <a:t>та </a:t>
            </a:r>
            <a:r>
              <a:rPr lang="el-GR" sz="2000" dirty="0" smtClean="0"/>
              <a:t>γ </a:t>
            </a:r>
            <a:r>
              <a:rPr lang="ru-RU" sz="2000" dirty="0" smtClean="0"/>
              <a:t>Овна) легко </a:t>
            </a:r>
            <a:r>
              <a:rPr lang="ru-RU" sz="2000" dirty="0" err="1" smtClean="0"/>
              <a:t>знайти</a:t>
            </a:r>
            <a:r>
              <a:rPr lang="ru-RU" sz="2000" dirty="0" smtClean="0"/>
              <a:t>: вони лежать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Трикутника</a:t>
            </a:r>
            <a:r>
              <a:rPr lang="ru-RU" sz="2000" dirty="0" smtClean="0"/>
              <a:t>. </a:t>
            </a:r>
            <a:r>
              <a:rPr lang="ru-RU" sz="2000" dirty="0" err="1" smtClean="0"/>
              <a:t>Зірка</a:t>
            </a:r>
            <a:r>
              <a:rPr lang="ru-RU" sz="2000" dirty="0" smtClean="0"/>
              <a:t> </a:t>
            </a:r>
            <a:r>
              <a:rPr lang="ru-RU" sz="2000" dirty="0" err="1" smtClean="0"/>
              <a:t>четвертої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Мезартхім</a:t>
            </a:r>
            <a:r>
              <a:rPr lang="ru-RU" sz="2000" dirty="0" smtClean="0"/>
              <a:t> стала </a:t>
            </a:r>
            <a:r>
              <a:rPr lang="ru-RU" sz="2000" dirty="0" err="1" smtClean="0"/>
              <a:t>однією</a:t>
            </a:r>
            <a:r>
              <a:rPr lang="ru-RU" sz="2000" dirty="0" smtClean="0"/>
              <a:t> з перших </a:t>
            </a:r>
            <a:r>
              <a:rPr lang="ru-RU" sz="2000" dirty="0" err="1" smtClean="0"/>
              <a:t>подвійних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зірок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відкритих</a:t>
            </a:r>
            <a:r>
              <a:rPr lang="ru-RU" sz="2000" dirty="0" smtClean="0"/>
              <a:t>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телескопа (Р. Гуком у 1664).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31" y="2613287"/>
            <a:ext cx="2737501" cy="4095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0" y="4661066"/>
            <a:ext cx="2715491" cy="2036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52" y="4390217"/>
            <a:ext cx="1800637" cy="231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</a:t>
            </a:r>
            <a:r>
              <a:rPr lang="uk-UA" dirty="0" err="1" smtClean="0"/>
              <a:t>овнів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015093"/>
            <a:ext cx="1833314" cy="453637"/>
          </a:xfrm>
        </p:spPr>
        <p:txBody>
          <a:bodyPr/>
          <a:lstStyle/>
          <a:p>
            <a:r>
              <a:rPr lang="uk-UA" dirty="0"/>
              <a:t>Е</a:t>
            </a:r>
            <a:r>
              <a:rPr lang="uk-UA" dirty="0" smtClean="0"/>
              <a:t>нергійні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14" y="1370919"/>
            <a:ext cx="1316615" cy="1741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408218"/>
            <a:ext cx="3886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Агресивні і неспокійні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06" b="99690" l="791" r="100000">
                        <a14:foregroundMark x1="70949" y1="54180" x2="59684" y2="67492"/>
                        <a14:foregroundMark x1="57708" y1="84520" x2="64822" y2="91641"/>
                        <a14:foregroundMark x1="76087" y1="59443" x2="72332" y2="82972"/>
                        <a14:foregroundMark x1="45059" y1="47059" x2="49802" y2="57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95" y="2269737"/>
            <a:ext cx="3091072" cy="19731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5647" y="4785756"/>
            <a:ext cx="4892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err="1"/>
              <a:t>Н</a:t>
            </a:r>
            <a:r>
              <a:rPr lang="ru-RU" sz="2200" dirty="0" err="1" smtClean="0"/>
              <a:t>аполегливі</a:t>
            </a:r>
            <a:r>
              <a:rPr lang="ru-RU" sz="2200" dirty="0" smtClean="0"/>
              <a:t> і </a:t>
            </a:r>
            <a:r>
              <a:rPr lang="ru-RU" sz="2200" dirty="0" err="1" smtClean="0"/>
              <a:t>швидкі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89" y="4307929"/>
            <a:ext cx="1785752" cy="1339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11439" y="2149434"/>
            <a:ext cx="4465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Імпульсивні</a:t>
            </a:r>
            <a:endParaRPr lang="ru-RU" sz="2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090" y="1814309"/>
            <a:ext cx="1308842" cy="1308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11439" y="3710905"/>
            <a:ext cx="2790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Оптимістичн</a:t>
            </a:r>
            <a:r>
              <a:rPr lang="uk-UA" dirty="0" smtClean="0"/>
              <a:t>і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09" y="3383519"/>
            <a:ext cx="1496665" cy="12356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008651" y="5046090"/>
            <a:ext cx="2576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200" dirty="0" smtClean="0"/>
              <a:t>Наївні</a:t>
            </a:r>
            <a:endParaRPr lang="ru-RU" sz="2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30" l="0" r="91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23" y="4743874"/>
            <a:ext cx="1883705" cy="188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4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74" y="865553"/>
            <a:ext cx="10820400" cy="4024125"/>
          </a:xfrm>
        </p:spPr>
        <p:txBody>
          <a:bodyPr/>
          <a:lstStyle/>
          <a:p>
            <a:r>
              <a:rPr lang="ru-RU" sz="2400" dirty="0" err="1" smtClean="0"/>
              <a:t>Овни</a:t>
            </a:r>
            <a:r>
              <a:rPr lang="ru-RU" sz="2400" dirty="0" smtClean="0"/>
              <a:t> </a:t>
            </a:r>
            <a:r>
              <a:rPr lang="ru-RU" sz="2400" dirty="0" err="1"/>
              <a:t>вимогливі</a:t>
            </a:r>
            <a:r>
              <a:rPr lang="ru-RU" sz="2400" dirty="0"/>
              <a:t> і до себе , і до тих 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оточує</a:t>
            </a:r>
            <a:r>
              <a:rPr lang="ru-RU" sz="2400" dirty="0"/>
              <a:t> </a:t>
            </a:r>
            <a:r>
              <a:rPr lang="ru-RU" sz="2400" dirty="0" smtClean="0"/>
              <a:t>.Вони </a:t>
            </a:r>
            <a:r>
              <a:rPr lang="ru-RU" sz="2400" dirty="0" err="1"/>
              <a:t>радше</a:t>
            </a:r>
            <a:r>
              <a:rPr lang="ru-RU" sz="2400" dirty="0"/>
              <a:t> </a:t>
            </a:r>
            <a:r>
              <a:rPr lang="ru-RU" sz="2400" dirty="0" err="1"/>
              <a:t>ідеалісти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</a:t>
            </a:r>
            <a:r>
              <a:rPr lang="ru-RU" sz="2400" dirty="0" err="1"/>
              <a:t>матеріалісти</a:t>
            </a:r>
            <a:r>
              <a:rPr lang="ru-RU" sz="2400" dirty="0"/>
              <a:t>: </a:t>
            </a:r>
            <a:r>
              <a:rPr lang="ru-RU" sz="2400" dirty="0" err="1"/>
              <a:t>люблять</a:t>
            </a:r>
            <a:r>
              <a:rPr lang="ru-RU" sz="2400" dirty="0"/>
              <a:t> </a:t>
            </a:r>
            <a:r>
              <a:rPr lang="ru-RU" sz="2400" dirty="0" err="1"/>
              <a:t>фізкультуру</a:t>
            </a:r>
            <a:r>
              <a:rPr lang="ru-RU" sz="2400" dirty="0"/>
              <a:t> й </a:t>
            </a:r>
            <a:r>
              <a:rPr lang="ru-RU" sz="2400" dirty="0" err="1" smtClean="0"/>
              <a:t>подорожі</a:t>
            </a:r>
            <a:r>
              <a:rPr lang="ru-RU" sz="2400" dirty="0" smtClean="0"/>
              <a:t>. </a:t>
            </a:r>
            <a:r>
              <a:rPr lang="ru-RU" sz="2400" dirty="0"/>
              <a:t>Як правило, вони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міцне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великій</a:t>
            </a:r>
            <a:r>
              <a:rPr lang="ru-RU" sz="2400" dirty="0"/>
              <a:t> </a:t>
            </a:r>
            <a:r>
              <a:rPr lang="ru-RU" sz="2400" dirty="0" err="1"/>
              <a:t>життєвій</a:t>
            </a:r>
            <a:r>
              <a:rPr lang="ru-RU" sz="2400" dirty="0"/>
              <a:t> </a:t>
            </a:r>
            <a:r>
              <a:rPr lang="ru-RU" sz="2400" dirty="0" err="1"/>
              <a:t>енергії</a:t>
            </a:r>
            <a:r>
              <a:rPr lang="ru-RU" sz="2400" dirty="0"/>
              <a:t>,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/>
              <a:t>відновлюють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й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довго</a:t>
            </a:r>
            <a:r>
              <a:rPr lang="ru-RU" sz="2400" dirty="0"/>
              <a:t> </a:t>
            </a:r>
            <a:r>
              <a:rPr lang="ru-RU" sz="2400" dirty="0" err="1"/>
              <a:t>жити</a:t>
            </a:r>
            <a:r>
              <a:rPr lang="ru-RU" sz="2400" dirty="0"/>
              <a:t>. У </a:t>
            </a:r>
            <a:r>
              <a:rPr lang="ru-RU" sz="2400" dirty="0" err="1"/>
              <a:t>цьому</a:t>
            </a:r>
            <a:r>
              <a:rPr lang="ru-RU" sz="2400" dirty="0"/>
              <a:t> знаку </a:t>
            </a:r>
            <a:r>
              <a:rPr lang="ru-RU" sz="2400" dirty="0" err="1"/>
              <a:t>сильне</a:t>
            </a:r>
            <a:r>
              <a:rPr lang="ru-RU" sz="2400" dirty="0"/>
              <a:t> </a:t>
            </a:r>
            <a:r>
              <a:rPr lang="ru-RU" sz="2400" dirty="0" err="1"/>
              <a:t>Сонце</a:t>
            </a:r>
            <a:r>
              <a:rPr lang="ru-RU" sz="2400" dirty="0"/>
              <a:t> </a:t>
            </a:r>
            <a:r>
              <a:rPr lang="ru-RU" sz="2400" dirty="0" err="1"/>
              <a:t>вказує</a:t>
            </a:r>
            <a:r>
              <a:rPr lang="ru-RU" sz="2400" dirty="0"/>
              <a:t> на </a:t>
            </a:r>
            <a:r>
              <a:rPr lang="ru-RU" sz="2400" dirty="0" err="1"/>
              <a:t>розвинену</a:t>
            </a:r>
            <a:r>
              <a:rPr lang="ru-RU" sz="2400" dirty="0"/>
              <a:t> </a:t>
            </a:r>
            <a:r>
              <a:rPr lang="ru-RU" sz="2400" dirty="0" err="1"/>
              <a:t>духовну</a:t>
            </a:r>
            <a:r>
              <a:rPr lang="ru-RU" sz="2400" dirty="0"/>
              <a:t> </a:t>
            </a:r>
            <a:r>
              <a:rPr lang="ru-RU" sz="2400" dirty="0" err="1"/>
              <a:t>інтуїцію</a:t>
            </a:r>
            <a:r>
              <a:rPr lang="ru-RU" sz="2400" dirty="0"/>
              <a:t> і </a:t>
            </a:r>
            <a:r>
              <a:rPr lang="ru-RU" sz="2400" dirty="0" err="1"/>
              <a:t>любов</a:t>
            </a:r>
            <a:r>
              <a:rPr lang="ru-RU" sz="2400" dirty="0"/>
              <a:t> до </a:t>
            </a:r>
            <a:r>
              <a:rPr lang="ru-RU" sz="2400" dirty="0" err="1"/>
              <a:t>урочистих</a:t>
            </a:r>
            <a:r>
              <a:rPr lang="ru-RU" sz="2400" dirty="0"/>
              <a:t> </a:t>
            </a:r>
            <a:r>
              <a:rPr lang="ru-RU" sz="2400" dirty="0" err="1" smtClean="0"/>
              <a:t>церемоній</a:t>
            </a:r>
            <a:r>
              <a:rPr lang="ru-RU" sz="2400" dirty="0"/>
              <a:t>	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4" b="97576" l="0" r="91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" y="4072126"/>
            <a:ext cx="3999214" cy="2869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5" b="100000" l="3158" r="98158">
                        <a14:foregroundMark x1="51316" y1="42105" x2="48947" y2="67632"/>
                        <a14:foregroundMark x1="38158" y1="42895" x2="42895" y2="66053"/>
                        <a14:foregroundMark x1="62105" y1="41842" x2="55263" y2="70000"/>
                        <a14:foregroundMark x1="45263" y1="39737" x2="56053" y2="39474"/>
                        <a14:foregroundMark x1="21842" y1="85263" x2="81842" y2="86316"/>
                        <a14:foregroundMark x1="46316" y1="78158" x2="57632" y2="79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46" y="4313591"/>
            <a:ext cx="2979057" cy="2979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0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261" y="3440657"/>
            <a:ext cx="3411682" cy="328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8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2473" y="442128"/>
            <a:ext cx="8610600" cy="1293028"/>
          </a:xfrm>
        </p:spPr>
        <p:txBody>
          <a:bodyPr/>
          <a:lstStyle/>
          <a:p>
            <a:r>
              <a:rPr lang="ru-RU" dirty="0"/>
              <a:t>10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Овнів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290" y="1909552"/>
            <a:ext cx="10975769" cy="4253742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1. </a:t>
            </a:r>
            <a:r>
              <a:rPr lang="ru-RU" sz="2600" dirty="0" err="1"/>
              <a:t>Краще</a:t>
            </a:r>
            <a:r>
              <a:rPr lang="ru-RU" sz="2600" dirty="0"/>
              <a:t> </a:t>
            </a:r>
            <a:r>
              <a:rPr lang="ru-RU" sz="2600" dirty="0" err="1"/>
              <a:t>зі</a:t>
            </a:r>
            <a:r>
              <a:rPr lang="ru-RU" sz="2600" dirty="0"/>
              <a:t> мною не </a:t>
            </a:r>
            <a:r>
              <a:rPr lang="ru-RU" sz="2600" dirty="0" err="1"/>
              <a:t>сперечатися</a:t>
            </a:r>
            <a:r>
              <a:rPr lang="ru-RU" sz="2600" dirty="0"/>
              <a:t>. </a:t>
            </a:r>
            <a:endParaRPr lang="ru-RU" sz="2600" dirty="0" smtClean="0"/>
          </a:p>
          <a:p>
            <a:r>
              <a:rPr lang="ru-RU" sz="2600" dirty="0"/>
              <a:t>2. </a:t>
            </a:r>
            <a:r>
              <a:rPr lang="ru-RU" sz="2600" dirty="0" err="1"/>
              <a:t>Спочатку</a:t>
            </a:r>
            <a:r>
              <a:rPr lang="ru-RU" sz="2600" dirty="0"/>
              <a:t> </a:t>
            </a:r>
            <a:r>
              <a:rPr lang="ru-RU" sz="2600" dirty="0" err="1"/>
              <a:t>зроблю</a:t>
            </a:r>
            <a:r>
              <a:rPr lang="ru-RU" sz="2600" dirty="0"/>
              <a:t>, </a:t>
            </a:r>
            <a:r>
              <a:rPr lang="ru-RU" sz="2600" dirty="0" err="1"/>
              <a:t>потім</a:t>
            </a:r>
            <a:r>
              <a:rPr lang="ru-RU" sz="2600" dirty="0"/>
              <a:t> – подумаю. </a:t>
            </a:r>
          </a:p>
          <a:p>
            <a:r>
              <a:rPr lang="ru-RU" sz="2600" dirty="0"/>
              <a:t>3. Там де </a:t>
            </a:r>
            <a:r>
              <a:rPr lang="ru-RU" sz="2600" dirty="0" err="1"/>
              <a:t>інші</a:t>
            </a:r>
            <a:r>
              <a:rPr lang="ru-RU" sz="2600" dirty="0"/>
              <a:t> </a:t>
            </a:r>
            <a:r>
              <a:rPr lang="ru-RU" sz="2600" dirty="0" err="1"/>
              <a:t>гальмують</a:t>
            </a:r>
            <a:r>
              <a:rPr lang="ru-RU" sz="2600" dirty="0"/>
              <a:t>, я тисну на газ. </a:t>
            </a:r>
          </a:p>
          <a:p>
            <a:r>
              <a:rPr lang="ru-RU" sz="2600" dirty="0"/>
              <a:t>4. Буду </a:t>
            </a:r>
            <a:r>
              <a:rPr lang="ru-RU" sz="2600" dirty="0" err="1"/>
              <a:t>вічно</a:t>
            </a:r>
            <a:r>
              <a:rPr lang="ru-RU" sz="2600" dirty="0"/>
              <a:t> молодим. </a:t>
            </a:r>
          </a:p>
          <a:p>
            <a:r>
              <a:rPr lang="ru-RU" sz="2600" dirty="0"/>
              <a:t>5. </a:t>
            </a:r>
            <a:r>
              <a:rPr lang="ru-RU" sz="2600" dirty="0" err="1"/>
              <a:t>Роби</a:t>
            </a:r>
            <a:r>
              <a:rPr lang="ru-RU" sz="2600" dirty="0"/>
              <a:t> як я, </a:t>
            </a:r>
            <a:r>
              <a:rPr lang="ru-RU" sz="2600" dirty="0" err="1"/>
              <a:t>адже</a:t>
            </a:r>
            <a:r>
              <a:rPr lang="ru-RU" sz="2600" dirty="0"/>
              <a:t> </a:t>
            </a:r>
            <a:r>
              <a:rPr lang="ru-RU" sz="2600" dirty="0" err="1"/>
              <a:t>краще</a:t>
            </a:r>
            <a:r>
              <a:rPr lang="ru-RU" sz="2600" dirty="0"/>
              <a:t> все одно не </a:t>
            </a:r>
            <a:r>
              <a:rPr lang="ru-RU" sz="2600" dirty="0" err="1"/>
              <a:t>зробиш</a:t>
            </a:r>
            <a:r>
              <a:rPr lang="ru-RU" sz="2600" dirty="0"/>
              <a:t>. </a:t>
            </a:r>
          </a:p>
          <a:p>
            <a:r>
              <a:rPr lang="ru-RU" sz="2600" dirty="0"/>
              <a:t>6. </a:t>
            </a:r>
            <a:r>
              <a:rPr lang="ru-RU" sz="2600" dirty="0" err="1"/>
              <a:t>Саме</a:t>
            </a:r>
            <a:r>
              <a:rPr lang="ru-RU" sz="2600" dirty="0"/>
              <a:t> </a:t>
            </a:r>
            <a:r>
              <a:rPr lang="ru-RU" sz="2600" dirty="0" err="1"/>
              <a:t>важке</a:t>
            </a:r>
            <a:r>
              <a:rPr lang="ru-RU" sz="2600" dirty="0"/>
              <a:t> – </a:t>
            </a:r>
            <a:r>
              <a:rPr lang="ru-RU" sz="2600" dirty="0" err="1"/>
              <a:t>вислухати</a:t>
            </a:r>
            <a:r>
              <a:rPr lang="ru-RU" sz="2600" dirty="0"/>
              <a:t> </a:t>
            </a:r>
            <a:r>
              <a:rPr lang="ru-RU" sz="2600" dirty="0" err="1"/>
              <a:t>співрозмовника</a:t>
            </a:r>
            <a:r>
              <a:rPr lang="ru-RU" sz="2600" dirty="0"/>
              <a:t> до </a:t>
            </a:r>
            <a:r>
              <a:rPr lang="ru-RU" sz="2600" dirty="0" err="1"/>
              <a:t>кінця</a:t>
            </a:r>
            <a:r>
              <a:rPr lang="ru-RU" sz="2600" dirty="0"/>
              <a:t>. </a:t>
            </a:r>
          </a:p>
          <a:p>
            <a:r>
              <a:rPr lang="ru-RU" sz="2600" dirty="0"/>
              <a:t>7. </a:t>
            </a:r>
            <a:r>
              <a:rPr lang="ru-RU" sz="2600" dirty="0" err="1"/>
              <a:t>Упертість</a:t>
            </a:r>
            <a:r>
              <a:rPr lang="ru-RU" sz="2600" dirty="0"/>
              <a:t> – не </a:t>
            </a:r>
            <a:r>
              <a:rPr lang="ru-RU" sz="2600" dirty="0" err="1"/>
              <a:t>вада</a:t>
            </a:r>
            <a:r>
              <a:rPr lang="ru-RU" sz="2600" dirty="0"/>
              <a:t>. </a:t>
            </a:r>
          </a:p>
          <a:p>
            <a:r>
              <a:rPr lang="ru-RU" sz="2600" dirty="0"/>
              <a:t>8. Легко </a:t>
            </a:r>
            <a:r>
              <a:rPr lang="ru-RU" sz="2600" dirty="0" err="1"/>
              <a:t>контролювати</a:t>
            </a:r>
            <a:r>
              <a:rPr lang="ru-RU" sz="2600" dirty="0"/>
              <a:t> </a:t>
            </a:r>
            <a:r>
              <a:rPr lang="ru-RU" sz="2600" dirty="0" err="1"/>
              <a:t>ситуацію</a:t>
            </a:r>
            <a:r>
              <a:rPr lang="ru-RU" sz="2600" dirty="0"/>
              <a:t>, </a:t>
            </a:r>
            <a:r>
              <a:rPr lang="ru-RU" sz="2600" dirty="0" err="1"/>
              <a:t>складніше</a:t>
            </a:r>
            <a:r>
              <a:rPr lang="ru-RU" sz="2600" dirty="0"/>
              <a:t> – </a:t>
            </a:r>
            <a:r>
              <a:rPr lang="ru-RU" sz="2600" dirty="0" err="1"/>
              <a:t>свої</a:t>
            </a:r>
            <a:r>
              <a:rPr lang="ru-RU" sz="2600" dirty="0"/>
              <a:t> </a:t>
            </a:r>
            <a:r>
              <a:rPr lang="ru-RU" sz="2600" dirty="0" err="1"/>
              <a:t>емоції</a:t>
            </a:r>
            <a:r>
              <a:rPr lang="ru-RU" sz="2600" dirty="0"/>
              <a:t>. </a:t>
            </a:r>
          </a:p>
          <a:p>
            <a:r>
              <a:rPr lang="ru-RU" sz="2600" dirty="0"/>
              <a:t>9. Один Овен – добре, два Овна – </a:t>
            </a:r>
            <a:r>
              <a:rPr lang="ru-RU" sz="2600" dirty="0" err="1"/>
              <a:t>багато</a:t>
            </a:r>
            <a:r>
              <a:rPr lang="ru-RU" sz="2600" dirty="0"/>
              <a:t>. </a:t>
            </a:r>
          </a:p>
          <a:p>
            <a:r>
              <a:rPr lang="ru-RU" sz="2600" dirty="0"/>
              <a:t>10. Першим не нападаю. Але не дай Боже мене </a:t>
            </a:r>
            <a:r>
              <a:rPr lang="ru-RU" sz="2600" dirty="0" err="1"/>
              <a:t>зачепити</a:t>
            </a:r>
            <a:r>
              <a:rPr lang="ru-RU" sz="26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70" y="1909552"/>
            <a:ext cx="1831874" cy="2370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24" y="1909552"/>
            <a:ext cx="1704702" cy="1697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77" y="4628708"/>
            <a:ext cx="1532659" cy="11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Овни знаменитості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07" y="1294418"/>
            <a:ext cx="2891528" cy="4342530"/>
          </a:xfrm>
        </p:spPr>
      </p:pic>
      <p:sp>
        <p:nvSpPr>
          <p:cNvPr id="5" name="TextBox 4"/>
          <p:cNvSpPr txBox="1"/>
          <p:nvPr/>
        </p:nvSpPr>
        <p:spPr>
          <a:xfrm>
            <a:off x="526473" y="5636948"/>
            <a:ext cx="4738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Кіра </a:t>
            </a:r>
            <a:r>
              <a:rPr lang="uk-UA" dirty="0" err="1" smtClean="0"/>
              <a:t>Найтлі</a:t>
            </a:r>
            <a:r>
              <a:rPr lang="uk-UA" dirty="0" smtClean="0"/>
              <a:t> (26 березня 1985)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54" y="1991553"/>
            <a:ext cx="2734046" cy="36453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70119" y="5636948"/>
            <a:ext cx="309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Квентін</a:t>
            </a:r>
            <a:r>
              <a:rPr lang="ru-RU" dirty="0" smtClean="0"/>
              <a:t> </a:t>
            </a:r>
            <a:r>
              <a:rPr lang="ru-RU" dirty="0" err="1" smtClean="0"/>
              <a:t>Тарантіно</a:t>
            </a:r>
            <a:r>
              <a:rPr lang="ru-RU" dirty="0" smtClean="0"/>
              <a:t> (27 </a:t>
            </a:r>
            <a:r>
              <a:rPr lang="ru-RU" dirty="0" err="1" smtClean="0"/>
              <a:t>березня</a:t>
            </a:r>
            <a:r>
              <a:rPr lang="ru-RU" dirty="0" smtClean="0"/>
              <a:t> 1963)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98" y="2057400"/>
            <a:ext cx="2937885" cy="3863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9579" y="6006280"/>
            <a:ext cx="3645725" cy="65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Анастасія</a:t>
            </a:r>
            <a:r>
              <a:rPr lang="ru-RU" dirty="0" smtClean="0"/>
              <a:t> </a:t>
            </a:r>
            <a:r>
              <a:rPr lang="ru-RU" dirty="0" err="1" smtClean="0"/>
              <a:t>Заворотнюк</a:t>
            </a:r>
            <a:r>
              <a:rPr lang="ru-RU" dirty="0" smtClean="0"/>
              <a:t>            (1 </a:t>
            </a:r>
            <a:r>
              <a:rPr lang="ru-RU" dirty="0" err="1" smtClean="0"/>
              <a:t>квітня</a:t>
            </a:r>
            <a:r>
              <a:rPr lang="ru-RU" dirty="0" smtClean="0"/>
              <a:t> 1971)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6" y="1291400"/>
            <a:ext cx="3113066" cy="4731636"/>
          </a:xfrm>
        </p:spPr>
      </p:pic>
      <p:sp>
        <p:nvSpPr>
          <p:cNvPr id="5" name="TextBox 4"/>
          <p:cNvSpPr txBox="1"/>
          <p:nvPr/>
        </p:nvSpPr>
        <p:spPr>
          <a:xfrm>
            <a:off x="629393" y="6023036"/>
            <a:ext cx="420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Едди</a:t>
            </a:r>
            <a:r>
              <a:rPr lang="ru-RU" dirty="0" smtClean="0"/>
              <a:t> </a:t>
            </a:r>
            <a:r>
              <a:rPr lang="ru-RU" dirty="0" err="1" smtClean="0"/>
              <a:t>Мерфі</a:t>
            </a:r>
            <a:r>
              <a:rPr lang="ru-RU" dirty="0" smtClean="0"/>
              <a:t> (3 </a:t>
            </a:r>
            <a:r>
              <a:rPr lang="ru-RU" dirty="0" err="1" smtClean="0"/>
              <a:t>квітня</a:t>
            </a:r>
            <a:r>
              <a:rPr lang="ru-RU" dirty="0" smtClean="0"/>
              <a:t> 1961)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29" y="820867"/>
            <a:ext cx="3110556" cy="4671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31376" y="5561371"/>
            <a:ext cx="307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Сара-</a:t>
            </a:r>
            <a:r>
              <a:rPr lang="ru-RU" dirty="0" err="1" smtClean="0"/>
              <a:t>Джесіка</a:t>
            </a:r>
            <a:r>
              <a:rPr lang="ru-RU" dirty="0" smtClean="0"/>
              <a:t> Паркер (25 </a:t>
            </a:r>
            <a:r>
              <a:rPr lang="ru-RU" dirty="0" err="1" smtClean="0"/>
              <a:t>березня</a:t>
            </a:r>
            <a:r>
              <a:rPr lang="ru-RU" dirty="0" smtClean="0"/>
              <a:t> 1965)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738" y="736268"/>
            <a:ext cx="3215665" cy="43166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25144" y="5192039"/>
            <a:ext cx="3728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Емма</a:t>
            </a:r>
            <a:r>
              <a:rPr lang="ru-RU" dirty="0" smtClean="0"/>
              <a:t> Уотсон (15 </a:t>
            </a:r>
            <a:r>
              <a:rPr lang="ru-RU" dirty="0" err="1" smtClean="0"/>
              <a:t>квітня</a:t>
            </a:r>
            <a:r>
              <a:rPr lang="ru-RU" dirty="0" smtClean="0"/>
              <a:t> 1990)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1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4981" y="850041"/>
            <a:ext cx="8610600" cy="1293028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uk-UA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Овни 11-А класу</a:t>
            </a:r>
            <a:endParaRPr lang="ru-RU" sz="4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4" y="1530799"/>
            <a:ext cx="2376251" cy="351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79" y="1559875"/>
            <a:ext cx="2720434" cy="362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4" y="4019290"/>
            <a:ext cx="3902199" cy="260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8655" y="2769263"/>
            <a:ext cx="2874033" cy="367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4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431864"/>
            <a:ext cx="8610600" cy="1293028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Перепелиця Марія(7 квітня)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6397" y="1567543"/>
            <a:ext cx="8094023" cy="4568014"/>
          </a:xfrm>
        </p:spPr>
        <p:txBody>
          <a:bodyPr>
            <a:noAutofit/>
          </a:bodyPr>
          <a:lstStyle/>
          <a:p>
            <a:r>
              <a:rPr lang="ru-RU" sz="2200" dirty="0" err="1"/>
              <a:t>Проаналізувавши</a:t>
            </a:r>
            <a:r>
              <a:rPr lang="ru-RU" sz="2200" dirty="0"/>
              <a:t> характеристику знаку </a:t>
            </a:r>
            <a:r>
              <a:rPr lang="ru-RU" sz="2200" dirty="0" err="1"/>
              <a:t>зодіаку</a:t>
            </a:r>
            <a:r>
              <a:rPr lang="ru-RU" sz="2200" dirty="0"/>
              <a:t> Овна, </a:t>
            </a:r>
            <a:r>
              <a:rPr lang="ru-RU" sz="2200" dirty="0" err="1"/>
              <a:t>можу</a:t>
            </a:r>
            <a:r>
              <a:rPr lang="ru-RU" sz="2200" dirty="0"/>
              <a:t> </a:t>
            </a:r>
            <a:r>
              <a:rPr lang="ru-RU" sz="2200" dirty="0" err="1"/>
              <a:t>впевнено</a:t>
            </a:r>
            <a:r>
              <a:rPr lang="ru-RU" sz="2200" dirty="0"/>
              <a:t> </a:t>
            </a:r>
            <a:r>
              <a:rPr lang="ru-RU" sz="2200" dirty="0" err="1"/>
              <a:t>сказати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мій</a:t>
            </a:r>
            <a:r>
              <a:rPr lang="ru-RU" sz="2200" dirty="0"/>
              <a:t> знак </a:t>
            </a:r>
            <a:r>
              <a:rPr lang="ru-RU" sz="2200" dirty="0" err="1"/>
              <a:t>зодіаку</a:t>
            </a:r>
            <a:r>
              <a:rPr lang="ru-RU" sz="2200" dirty="0"/>
              <a:t> 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моє</a:t>
            </a:r>
            <a:r>
              <a:rPr lang="ru-RU" sz="2200" dirty="0"/>
              <a:t> </a:t>
            </a:r>
            <a:r>
              <a:rPr lang="ru-RU" sz="2200" dirty="0" err="1"/>
              <a:t>віддзеркалення</a:t>
            </a:r>
            <a:r>
              <a:rPr lang="ru-RU" sz="2200" dirty="0"/>
              <a:t>. Знак  </a:t>
            </a:r>
            <a:r>
              <a:rPr lang="ru-RU" sz="2200" dirty="0" err="1"/>
              <a:t>зодіаку</a:t>
            </a:r>
            <a:r>
              <a:rPr lang="ru-RU" sz="2200" dirty="0"/>
              <a:t>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впливає</a:t>
            </a:r>
            <a:r>
              <a:rPr lang="ru-RU" sz="2200" dirty="0"/>
              <a:t> на </a:t>
            </a:r>
            <a:r>
              <a:rPr lang="ru-RU" sz="2200" dirty="0" err="1"/>
              <a:t>життя</a:t>
            </a:r>
            <a:r>
              <a:rPr lang="ru-RU" sz="2200" dirty="0"/>
              <a:t> </a:t>
            </a:r>
            <a:r>
              <a:rPr lang="ru-RU" sz="2200" dirty="0" err="1"/>
              <a:t>людини</a:t>
            </a:r>
            <a:r>
              <a:rPr lang="ru-RU" sz="2200" dirty="0"/>
              <a:t>. Описавши себе я </a:t>
            </a:r>
            <a:r>
              <a:rPr lang="ru-RU" sz="2200" dirty="0" err="1"/>
              <a:t>можу</a:t>
            </a:r>
            <a:r>
              <a:rPr lang="ru-RU" sz="2200" dirty="0"/>
              <a:t> </a:t>
            </a:r>
            <a:r>
              <a:rPr lang="ru-RU" sz="2200" dirty="0" err="1"/>
              <a:t>сказати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я 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енергійна</a:t>
            </a:r>
            <a:r>
              <a:rPr lang="ru-RU" sz="2200" dirty="0"/>
              <a:t> , </a:t>
            </a:r>
            <a:r>
              <a:rPr lang="ru-RU" sz="2200" dirty="0" err="1"/>
              <a:t>інколи</a:t>
            </a:r>
            <a:r>
              <a:rPr lang="ru-RU" sz="2200" dirty="0"/>
              <a:t>  </a:t>
            </a:r>
            <a:r>
              <a:rPr lang="ru-RU" sz="2200" dirty="0" err="1"/>
              <a:t>агресивна</a:t>
            </a:r>
            <a:r>
              <a:rPr lang="ru-RU" sz="2200" dirty="0"/>
              <a:t> і </a:t>
            </a:r>
            <a:r>
              <a:rPr lang="ru-RU" sz="2200" dirty="0" err="1"/>
              <a:t>неспокійна</a:t>
            </a:r>
            <a:r>
              <a:rPr lang="ru-RU" sz="2200" dirty="0"/>
              <a:t> , </a:t>
            </a:r>
            <a:r>
              <a:rPr lang="ru-RU" sz="2200" dirty="0" err="1"/>
              <a:t>завжди</a:t>
            </a:r>
            <a:r>
              <a:rPr lang="ru-RU" sz="2200" dirty="0"/>
              <a:t>  </a:t>
            </a:r>
            <a:r>
              <a:rPr lang="ru-RU" sz="2200" dirty="0" err="1"/>
              <a:t>наполеглива</a:t>
            </a:r>
            <a:r>
              <a:rPr lang="ru-RU" sz="2200" dirty="0"/>
              <a:t>. Люблю бути </a:t>
            </a:r>
            <a:r>
              <a:rPr lang="ru-RU" sz="2200" dirty="0" err="1"/>
              <a:t>лідером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на </a:t>
            </a:r>
            <a:r>
              <a:rPr lang="ru-RU" sz="2200" dirty="0" err="1"/>
              <a:t>мені</a:t>
            </a:r>
            <a:r>
              <a:rPr lang="ru-RU" sz="2200" dirty="0"/>
              <a:t> </a:t>
            </a:r>
            <a:r>
              <a:rPr lang="ru-RU" sz="2200" dirty="0" err="1"/>
              <a:t>лежить</a:t>
            </a:r>
            <a:r>
              <a:rPr lang="ru-RU" sz="2200" dirty="0"/>
              <a:t> </a:t>
            </a:r>
            <a:r>
              <a:rPr lang="ru-RU" sz="2200" dirty="0" err="1"/>
              <a:t>відповідальність</a:t>
            </a:r>
            <a:r>
              <a:rPr lang="ru-RU" sz="2200" dirty="0"/>
              <a:t> я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серйозно</a:t>
            </a:r>
            <a:r>
              <a:rPr lang="ru-RU" sz="2200" dirty="0"/>
              <a:t> до </a:t>
            </a:r>
            <a:r>
              <a:rPr lang="ru-RU" sz="2200" dirty="0" err="1"/>
              <a:t>цього</a:t>
            </a:r>
            <a:r>
              <a:rPr lang="ru-RU" sz="2200" dirty="0"/>
              <a:t> ставлюсь, не люблю </a:t>
            </a:r>
            <a:r>
              <a:rPr lang="ru-RU" sz="2200" dirty="0" err="1"/>
              <a:t>підводити</a:t>
            </a:r>
            <a:r>
              <a:rPr lang="ru-RU" sz="2200" dirty="0"/>
              <a:t> людей. </a:t>
            </a:r>
            <a:r>
              <a:rPr lang="ru-RU" sz="2200" dirty="0" err="1"/>
              <a:t>Також</a:t>
            </a:r>
            <a:r>
              <a:rPr lang="ru-RU" sz="2200" dirty="0"/>
              <a:t> в мене добре </a:t>
            </a:r>
            <a:r>
              <a:rPr lang="ru-RU" sz="2200" dirty="0" err="1"/>
              <a:t>розвинута</a:t>
            </a:r>
            <a:r>
              <a:rPr lang="ru-RU" sz="2200" dirty="0"/>
              <a:t> </a:t>
            </a:r>
            <a:r>
              <a:rPr lang="ru-RU" sz="2200" dirty="0" err="1"/>
              <a:t>інтуїція</a:t>
            </a:r>
            <a:r>
              <a:rPr lang="ru-RU" sz="2200" dirty="0"/>
              <a:t>, але я не </a:t>
            </a:r>
            <a:r>
              <a:rPr lang="ru-RU" sz="2200" dirty="0" err="1"/>
              <a:t>завжди</a:t>
            </a:r>
            <a:r>
              <a:rPr lang="ru-RU" sz="2200" dirty="0"/>
              <a:t> </a:t>
            </a:r>
            <a:r>
              <a:rPr lang="ru-RU" sz="2200" dirty="0" err="1"/>
              <a:t>довіряю</a:t>
            </a:r>
            <a:r>
              <a:rPr lang="ru-RU" sz="2200" dirty="0"/>
              <a:t> </a:t>
            </a:r>
            <a:r>
              <a:rPr lang="ru-RU" sz="2200" dirty="0" err="1"/>
              <a:t>їй</a:t>
            </a:r>
            <a:r>
              <a:rPr lang="ru-RU" sz="2200" dirty="0"/>
              <a:t>.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негативних</a:t>
            </a:r>
            <a:r>
              <a:rPr lang="ru-RU" sz="2200" dirty="0"/>
              <a:t> </a:t>
            </a:r>
            <a:r>
              <a:rPr lang="ru-RU" sz="2200" dirty="0" err="1"/>
              <a:t>якостей</a:t>
            </a:r>
            <a:r>
              <a:rPr lang="ru-RU" sz="2200" dirty="0"/>
              <a:t> є те, </a:t>
            </a:r>
            <a:r>
              <a:rPr lang="ru-RU" sz="2200" dirty="0" err="1"/>
              <a:t>що</a:t>
            </a:r>
            <a:r>
              <a:rPr lang="ru-RU" sz="2200" dirty="0"/>
              <a:t> я </a:t>
            </a:r>
            <a:r>
              <a:rPr lang="ru-RU" sz="2200" dirty="0" err="1"/>
              <a:t>дуже</a:t>
            </a:r>
            <a:r>
              <a:rPr lang="ru-RU" sz="2200" dirty="0"/>
              <a:t> вперта, </a:t>
            </a:r>
            <a:r>
              <a:rPr lang="ru-RU" sz="2200" dirty="0" err="1"/>
              <a:t>непосидюча</a:t>
            </a:r>
            <a:r>
              <a:rPr lang="ru-RU" sz="2200" dirty="0"/>
              <a:t>, і не </a:t>
            </a:r>
            <a:r>
              <a:rPr lang="ru-RU" sz="2200" dirty="0" err="1"/>
              <a:t>вмію</a:t>
            </a:r>
            <a:r>
              <a:rPr lang="ru-RU" sz="2200" dirty="0"/>
              <a:t> </a:t>
            </a:r>
            <a:r>
              <a:rPr lang="ru-RU" sz="2200" dirty="0" err="1"/>
              <a:t>чекати</a:t>
            </a:r>
            <a:r>
              <a:rPr lang="ru-RU" sz="2200" dirty="0"/>
              <a:t>. </a:t>
            </a:r>
            <a:r>
              <a:rPr lang="ru-RU" sz="2200" dirty="0" err="1"/>
              <a:t>Ще</a:t>
            </a:r>
            <a:r>
              <a:rPr lang="ru-RU" sz="2200" dirty="0"/>
              <a:t> я </a:t>
            </a:r>
            <a:r>
              <a:rPr lang="ru-RU" sz="2200" dirty="0" err="1"/>
              <a:t>дуже</a:t>
            </a:r>
            <a:r>
              <a:rPr lang="ru-RU" sz="2200" dirty="0"/>
              <a:t> люблю </a:t>
            </a:r>
            <a:r>
              <a:rPr lang="ru-RU" sz="2200" dirty="0" err="1"/>
              <a:t>подорожувати</a:t>
            </a:r>
            <a:r>
              <a:rPr lang="ru-RU" sz="2200" dirty="0"/>
              <a:t> і </a:t>
            </a:r>
            <a:r>
              <a:rPr lang="ru-RU" sz="2200" dirty="0" err="1"/>
              <a:t>займатися</a:t>
            </a:r>
            <a:r>
              <a:rPr lang="ru-RU" sz="2200" dirty="0"/>
              <a:t> спортом. І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мені</a:t>
            </a:r>
            <a:r>
              <a:rPr lang="ru-RU" sz="2200" dirty="0"/>
              <a:t> </a:t>
            </a:r>
            <a:r>
              <a:rPr lang="ru-RU" sz="2200" dirty="0" err="1"/>
              <a:t>кидають</a:t>
            </a:r>
            <a:r>
              <a:rPr lang="ru-RU" sz="2200" dirty="0"/>
              <a:t> </a:t>
            </a:r>
            <a:r>
              <a:rPr lang="ru-RU" sz="2200" dirty="0" err="1"/>
              <a:t>виклик</a:t>
            </a:r>
            <a:r>
              <a:rPr lang="ru-RU" sz="2200" dirty="0"/>
              <a:t>, я </a:t>
            </a:r>
            <a:r>
              <a:rPr lang="ru-RU" sz="2200" dirty="0" err="1"/>
              <a:t>приймаю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і борюсь до </a:t>
            </a:r>
            <a:r>
              <a:rPr lang="ru-RU" sz="2200" dirty="0" err="1"/>
              <a:t>кінця</a:t>
            </a:r>
            <a:r>
              <a:rPr lang="ru-RU" sz="22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84" y="0"/>
            <a:ext cx="3201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6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</TotalTime>
  <Words>1058</Words>
  <Application>Microsoft Office PowerPoint</Application>
  <PresentationFormat>Широкоэкранный</PresentationFormat>
  <Paragraphs>45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Ион</vt:lpstr>
      <vt:lpstr>Сузір’я овна</vt:lpstr>
      <vt:lpstr>Презентация PowerPoint</vt:lpstr>
      <vt:lpstr>Характеристика овнів</vt:lpstr>
      <vt:lpstr>Презентация PowerPoint</vt:lpstr>
      <vt:lpstr>10 принципів Овнів</vt:lpstr>
      <vt:lpstr>Овни знаменитості</vt:lpstr>
      <vt:lpstr>Презентация PowerPoint</vt:lpstr>
      <vt:lpstr>Овни 11-А класу</vt:lpstr>
      <vt:lpstr>Перепелиця Марія(7 квітня)</vt:lpstr>
      <vt:lpstr>Шпрайдун Катерина(27 березня)</vt:lpstr>
      <vt:lpstr>Моргунова Ганна(8 квітня)</vt:lpstr>
      <vt:lpstr>Кирлейза Софія(28 березня)</vt:lpstr>
      <vt:lpstr>Дякуємо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Сузір’я овна</dc:title>
  <dc:creator>Вова</dc:creator>
  <cp:lastModifiedBy>Вова</cp:lastModifiedBy>
  <cp:revision>14</cp:revision>
  <dcterms:created xsi:type="dcterms:W3CDTF">2014-04-24T17:59:22Z</dcterms:created>
  <dcterms:modified xsi:type="dcterms:W3CDTF">2014-04-24T20:21:49Z</dcterms:modified>
</cp:coreProperties>
</file>