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shaK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E20254-A8E9-41C8-83BD-067AA856BEE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990F28-7DEF-4EA5-83B7-CC7913D38C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2868168"/>
          </a:xfrm>
        </p:spPr>
        <p:txBody>
          <a:bodyPr/>
          <a:lstStyle/>
          <a:p>
            <a:pPr algn="l"/>
            <a:r>
              <a:rPr lang="ru-RU" dirty="0" smtClean="0"/>
              <a:t>Прояви </a:t>
            </a:r>
            <a:r>
              <a:rPr lang="ru-RU" dirty="0" err="1" smtClean="0"/>
              <a:t>сонячно</a:t>
            </a:r>
            <a:r>
              <a:rPr lang="uk-UA" dirty="0" smtClean="0"/>
              <a:t>ї   активності, її вплив на біосферу землі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357694"/>
            <a:ext cx="5114778" cy="1101248"/>
          </a:xfrm>
        </p:spPr>
        <p:txBody>
          <a:bodyPr/>
          <a:lstStyle/>
          <a:p>
            <a:r>
              <a:rPr lang="uk-UA" dirty="0" smtClean="0"/>
              <a:t>Підготувала: Лук</a:t>
            </a:r>
            <a:r>
              <a:rPr lang="en-US" dirty="0" smtClean="0"/>
              <a:t>’</a:t>
            </a:r>
            <a:r>
              <a:rPr lang="uk-UA" dirty="0" err="1" smtClean="0"/>
              <a:t>янова</a:t>
            </a:r>
            <a:r>
              <a:rPr lang="uk-UA" dirty="0" smtClean="0"/>
              <a:t> Олександра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результаті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спалаху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відбувається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раптове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звільнення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енергії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накопиченої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обмежений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обсяг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Встановлено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спалахи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виділяються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радіохвилі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потоки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частинок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Електромагнітне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випромінювання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сягає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8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хвилин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 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Сонячна Активність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термін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характеризує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поточну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сонячну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радіацію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спектральний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розподіл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супутні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електромагнітні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явища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зміни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часі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характеристик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Сонця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Сонячна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активність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визначається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сукупністю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фізичних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змін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відбуваються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на 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Сонці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Зовнішні прояви сонячної активності: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Сонячні плями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темні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утворення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поверхні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осередками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сильного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магнітного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зниженою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яскравістю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sunsp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928934"/>
            <a:ext cx="3571900" cy="357190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571876"/>
            <a:ext cx="3814936" cy="28575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Зовнішні прояви сонячної активності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Протуберанці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світлі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утворення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розжарених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газів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спостерігаються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вигляді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яскравих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виступів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різноманітної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форми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краях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сонячногодиска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600px-Solar_prominence_from_STEREO_spacecraft_September_29,_2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357562"/>
            <a:ext cx="3000372" cy="300037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Зовнішні прояви сонячної активності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400420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факелами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яскраві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поля </a:t>
            </a:r>
            <a:r>
              <a:rPr lang="ru-RU" err="1" smtClean="0">
                <a:solidFill>
                  <a:schemeClr val="tx2">
                    <a:lumMod val="75000"/>
                  </a:schemeClr>
                </a:solidFill>
              </a:rPr>
              <a:t>утворені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 навколо сонячної плями.Тобто ділянки з підвищеною яскравістю 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флокули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волокнисті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утворення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хромосфері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велику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яскравість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щільність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600px-STEREO_304col_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214422"/>
            <a:ext cx="2643206" cy="2643206"/>
          </a:xfrm>
          <a:prstGeom prst="rect">
            <a:avLst/>
          </a:prstGeom>
        </p:spPr>
      </p:pic>
      <p:pic>
        <p:nvPicPr>
          <p:cNvPr id="6" name="Рисунок 5" descr="Флоккулы-и-факелы-на-Солнц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4071942"/>
            <a:ext cx="2857500" cy="220027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Біосфера і сонячна активність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Біосфера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сфера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поширення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Землі.Включает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нижню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частина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гідросферу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літосферу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населені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живими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організмами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120301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214686"/>
            <a:ext cx="3786214" cy="340759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Сонячна енергія як альтернативне джерело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енергія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невичерпний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генератор,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притому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безпечний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                     Сонячні батареї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71744"/>
            <a:ext cx="5732135" cy="294491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Вплив на клімат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Зміна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рівня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активності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призводить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зміни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величин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основних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метеорологічних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температури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числа гроз,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осадів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ними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гідрологічних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дендрологічних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характеристик: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рівня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ставків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річок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грунтових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вод,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солоності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зледеніння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океану, числа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кілець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деревах,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мулових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відкладень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на живу природу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зміною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активності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вченими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зазначалося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зміна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чисельності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комах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багатьох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тварин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Через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вивчення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властивостей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числа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лейкоцитів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згортання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доведено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зв'язку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серцево-судинних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захворювань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сонячною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активністю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157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Прояви сонячної   активності, її вплив на біосферу землі</vt:lpstr>
      <vt:lpstr>Сонячна Активність</vt:lpstr>
      <vt:lpstr>Зовнішні прояви сонячної активності:</vt:lpstr>
      <vt:lpstr>Зовнішні прояви сонячної активності</vt:lpstr>
      <vt:lpstr>Зовнішні прояви сонячної активності</vt:lpstr>
      <vt:lpstr>Біосфера і сонячна активність</vt:lpstr>
      <vt:lpstr>Сонячна енергія як альтернативне джерело</vt:lpstr>
      <vt:lpstr>Вплив на клімат</vt:lpstr>
      <vt:lpstr>Вплив на живу природу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Прояви сонячної   активності, її вплив на біосферу землі</dc:title>
  <dc:creator>SashaK</dc:creator>
  <cp:lastModifiedBy>SashaK</cp:lastModifiedBy>
  <cp:revision>11</cp:revision>
  <dcterms:created xsi:type="dcterms:W3CDTF">2013-11-21T14:29:21Z</dcterms:created>
  <dcterms:modified xsi:type="dcterms:W3CDTF">2013-11-21T16:16:45Z</dcterms:modified>
</cp:coreProperties>
</file>