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3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53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28.10.2013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28.10.2013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28.10.2013</a:t>
            </a:fld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28.10.2013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28.10.2013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28.10.2013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28.10.2013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28.10.2013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1412776"/>
            <a:ext cx="8458200" cy="1470025"/>
          </a:xfrm>
        </p:spPr>
        <p:txBody>
          <a:bodyPr>
            <a:normAutofit/>
          </a:bodyPr>
          <a:lstStyle/>
          <a:p>
            <a:pPr algn="ctr"/>
            <a:r>
              <a:rPr lang="uk-UA" sz="6000" i="1" dirty="0" smtClean="0">
                <a:latin typeface="Times New Roman" pitchFamily="18" charset="0"/>
                <a:cs typeface="Times New Roman" pitchFamily="18" charset="0"/>
              </a:rPr>
              <a:t>Сонячне затемнення </a:t>
            </a:r>
            <a:endParaRPr lang="uk-UA" sz="60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072198" y="5357826"/>
            <a:ext cx="3071802" cy="1095510"/>
          </a:xfrm>
        </p:spPr>
        <p:txBody>
          <a:bodyPr>
            <a:normAutofit fontScale="85000" lnSpcReduction="10000"/>
          </a:bodyPr>
          <a:lstStyle/>
          <a:p>
            <a:pPr algn="r"/>
            <a:r>
              <a:rPr lang="uk-UA" dirty="0" smtClean="0"/>
              <a:t>Презентацію виконав </a:t>
            </a:r>
          </a:p>
          <a:p>
            <a:pPr algn="r"/>
            <a:r>
              <a:rPr lang="uk-UA" dirty="0" smtClean="0"/>
              <a:t>     учень 11 – А класу	</a:t>
            </a:r>
          </a:p>
          <a:p>
            <a:pPr algn="r"/>
            <a:r>
              <a:rPr lang="uk-UA" dirty="0" smtClean="0"/>
              <a:t>Зозуля Андрій</a:t>
            </a:r>
            <a:endParaRPr lang="uk-UA" dirty="0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Сонячне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затемнення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uk-UA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249424"/>
            <a:ext cx="8258204" cy="4325112"/>
          </a:xfrm>
        </p:spPr>
        <p:txBody>
          <a:bodyPr/>
          <a:lstStyle/>
          <a:p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Затемнення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Сонця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відбувається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коли 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Місяць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знаходиться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між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Сонцем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 Землею 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тим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самим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затьмарює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сонячне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світло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ru-RU" dirty="0" smtClean="0"/>
              <a:t/>
            </a:r>
            <a:br>
              <a:rPr lang="ru-RU" dirty="0" smtClean="0"/>
            </a:br>
            <a:endParaRPr lang="uk-UA" dirty="0"/>
          </a:p>
        </p:txBody>
      </p:sp>
      <p:pic>
        <p:nvPicPr>
          <p:cNvPr id="3076" name="Picture 4" descr="http://techdude.org.ua/wp-content/uploads/2013/06/38377711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57224" y="3643314"/>
            <a:ext cx="7278585" cy="285752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i="1" dirty="0" smtClean="0">
                <a:latin typeface="Times New Roman" pitchFamily="18" charset="0"/>
                <a:cs typeface="Times New Roman" pitchFamily="18" charset="0"/>
              </a:rPr>
              <a:t>Види затемнень </a:t>
            </a:r>
            <a:endParaRPr lang="uk-UA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sz="3200" dirty="0" smtClean="0">
                <a:latin typeface="Times New Roman" pitchFamily="18" charset="0"/>
                <a:cs typeface="Times New Roman" pitchFamily="18" charset="0"/>
              </a:rPr>
              <a:t>Часткове затемнення</a:t>
            </a:r>
          </a:p>
          <a:p>
            <a:r>
              <a:rPr lang="uk-UA" sz="3200" dirty="0" smtClean="0">
                <a:latin typeface="Times New Roman" pitchFamily="18" charset="0"/>
                <a:cs typeface="Times New Roman" pitchFamily="18" charset="0"/>
              </a:rPr>
              <a:t>Повне затемнення</a:t>
            </a:r>
          </a:p>
          <a:p>
            <a:r>
              <a:rPr lang="uk-UA" sz="3200" dirty="0" smtClean="0">
                <a:latin typeface="Times New Roman" pitchFamily="18" charset="0"/>
                <a:cs typeface="Times New Roman" pitchFamily="18" charset="0"/>
              </a:rPr>
              <a:t>Кільцеподібне затемнення</a:t>
            </a:r>
          </a:p>
          <a:p>
            <a:r>
              <a:rPr lang="uk-UA" sz="3200" dirty="0" smtClean="0">
                <a:latin typeface="Times New Roman" pitchFamily="18" charset="0"/>
                <a:cs typeface="Times New Roman" pitchFamily="18" charset="0"/>
              </a:rPr>
              <a:t>Кільцеподібне-повне затемнення</a:t>
            </a:r>
            <a:endParaRPr lang="uk-UA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uk-UA" i="1" dirty="0" smtClean="0">
                <a:latin typeface="Times New Roman" pitchFamily="18" charset="0"/>
                <a:cs typeface="Times New Roman" pitchFamily="18" charset="0"/>
              </a:rPr>
              <a:t>Часткове затемнення</a:t>
            </a:r>
            <a:br>
              <a:rPr lang="uk-UA" i="1" dirty="0" smtClean="0">
                <a:latin typeface="Times New Roman" pitchFamily="18" charset="0"/>
                <a:cs typeface="Times New Roman" pitchFamily="18" charset="0"/>
              </a:rPr>
            </a:br>
            <a:endParaRPr lang="uk-UA" i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249424"/>
            <a:ext cx="4114800" cy="4325112"/>
          </a:xfrm>
        </p:spPr>
        <p:txBody>
          <a:bodyPr>
            <a:normAutofit fontScale="92500" lnSpcReduction="20000"/>
          </a:bodyPr>
          <a:lstStyle/>
          <a:p>
            <a:r>
              <a:rPr lang="uk-UA" dirty="0" smtClean="0"/>
              <a:t>Часткове затемнення — відбувається тоді, коли спостерігач не знаходиться достатньо близько до лінії, що з'єднує Сонце і Місяць, щоб потрапити в повну тінь від Місяця, потрапляючи лише в напівтінь</a:t>
            </a:r>
            <a:endParaRPr lang="uk-UA" dirty="0"/>
          </a:p>
        </p:txBody>
      </p:sp>
      <p:pic>
        <p:nvPicPr>
          <p:cNvPr id="1028" name="Picture 4" descr="http://novomoskovsk.eu/wp-content/uploads/2012/05/%D0%97%D0%B0%D1%82%D0%B5%D0%BC%D0%BD%D0%B5%D0%BD%D0%BD%D1%8F_%D1%81%D1%8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429124" y="2214554"/>
            <a:ext cx="4500562" cy="417404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sz="4400" i="1" dirty="0" smtClean="0">
                <a:latin typeface="Times New Roman" pitchFamily="18" charset="0"/>
                <a:cs typeface="Times New Roman" pitchFamily="18" charset="0"/>
              </a:rPr>
              <a:t>Повне затемнення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dirty="0" smtClean="0">
                <a:latin typeface="Times New Roman" pitchFamily="18" charset="0"/>
                <a:cs typeface="Times New Roman" pitchFamily="18" charset="0"/>
              </a:rPr>
            </a:b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249424"/>
            <a:ext cx="4114800" cy="4325112"/>
          </a:xfrm>
        </p:spPr>
        <p:txBody>
          <a:bodyPr>
            <a:normAutofit fontScale="77500" lnSpcReduction="20000"/>
          </a:bodyPr>
          <a:lstStyle/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Повне затемнення  — відбувається тоді, коли спостерігач знаходиться в тіні Місяця. В цьому випадку можна спостерігати сонячну корону. Це можливо завдяки тому, що видимі кутові розміри Місяця лише трохи більші за кутові розміри Сонця і у випадку повного затемнення, Місяць затьмарює повністю диск Сонця, але не затьмарює корони.</a:t>
            </a:r>
          </a:p>
          <a:p>
            <a:endParaRPr lang="uk-UA" dirty="0"/>
          </a:p>
        </p:txBody>
      </p:sp>
      <p:pic>
        <p:nvPicPr>
          <p:cNvPr id="17410" name="Picture 2" descr="http://upload.wikimedia.org/wikipedia/commons/thumb/1/1c/Solar_eclipse_1999_4_NR.jpg/250px-Solar_eclipse_1999_4_NR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72066" y="2143116"/>
            <a:ext cx="3847777" cy="378621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uk-UA" i="1" dirty="0" smtClean="0">
                <a:latin typeface="Times New Roman" pitchFamily="18" charset="0"/>
                <a:cs typeface="Times New Roman" pitchFamily="18" charset="0"/>
              </a:rPr>
              <a:t>Кільцеподібне затемнення</a:t>
            </a:r>
            <a:br>
              <a:rPr lang="uk-UA" i="1" dirty="0" smtClean="0">
                <a:latin typeface="Times New Roman" pitchFamily="18" charset="0"/>
                <a:cs typeface="Times New Roman" pitchFamily="18" charset="0"/>
              </a:rPr>
            </a:br>
            <a:endParaRPr lang="uk-UA" i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249424"/>
            <a:ext cx="4114800" cy="4325112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uk-UA" sz="2900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uk-UA" sz="3400" dirty="0" smtClean="0">
                <a:latin typeface="Times New Roman" pitchFamily="18" charset="0"/>
                <a:cs typeface="Times New Roman" pitchFamily="18" charset="0"/>
              </a:rPr>
              <a:t>Кільцеподібне затемнення  — відбувається тоді коли спостерігач знаходиться дуже близько до лінії, що з'єднує Сонце і Місяць. На відміну, від повного затемнення, у випадку кільцеподібного затемнення кутові розміри Місяця є меншими за кутові розміри Сонця. Це відбувається, коли затемнення припадає на час, коли Місяць знаходиться поблизу апогею своєї орбіти, або на далекій віддалі від Землі.</a:t>
            </a:r>
          </a:p>
          <a:p>
            <a:endParaRPr lang="uk-UA" dirty="0"/>
          </a:p>
        </p:txBody>
      </p:sp>
      <p:pic>
        <p:nvPicPr>
          <p:cNvPr id="18434" name="Picture 2" descr="http://ipress.ua/media/gallery/full/s/m/smithsonian-photo-contest-naturalworld-solar-eclipse-colleen-pinski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714876" y="2928934"/>
            <a:ext cx="3967793" cy="264320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uk-UA" sz="3800" i="1" dirty="0" err="1" smtClean="0">
                <a:latin typeface="Times New Roman" pitchFamily="18" charset="0"/>
                <a:cs typeface="Times New Roman" pitchFamily="18" charset="0"/>
              </a:rPr>
              <a:t>Кільцеподібне-повн</a:t>
            </a:r>
            <a:r>
              <a:rPr lang="ru-RU" sz="3800" i="1" dirty="0" smtClean="0"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uk-UA" sz="3800" i="1" dirty="0" smtClean="0">
                <a:latin typeface="Times New Roman" pitchFamily="18" charset="0"/>
                <a:cs typeface="Times New Roman" pitchFamily="18" charset="0"/>
              </a:rPr>
              <a:t> затемнення</a:t>
            </a:r>
            <a:endParaRPr lang="uk-UA" sz="38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249424"/>
            <a:ext cx="4114800" cy="4325112"/>
          </a:xfrm>
        </p:spPr>
        <p:txBody>
          <a:bodyPr>
            <a:normAutofit lnSpcReduction="10000"/>
          </a:bodyPr>
          <a:lstStyle/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Кільцеподібне-повне затемненням називається затемнення, яке в певних місцях Землі спостерігається як повне, </a:t>
            </a:r>
            <a:r>
              <a:rPr lang="en-AU" dirty="0" smtClean="0"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в інших як кільцеподібне. Тільки близько 5 % усіх затемнень є кільцеподібно-повними</a:t>
            </a:r>
            <a:endParaRPr lang="uk-UA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9458" name="Picture 2" descr="http://metkere.com/assets_c/2011/01/first-partial-solar-eclipse-2011-bird_30843_600x450-thumb-500x375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429124" y="2428868"/>
            <a:ext cx="4381531" cy="328614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i="1" dirty="0" smtClean="0">
                <a:latin typeface="Times New Roman" pitchFamily="18" charset="0"/>
                <a:cs typeface="Times New Roman" pitchFamily="18" charset="0"/>
              </a:rPr>
              <a:t>Видимі затемнення на території України</a:t>
            </a:r>
            <a:endParaRPr lang="uk-UA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Сонячне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затемнення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30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червня1954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Сонячне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затемнення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11 серпня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1999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Сонячне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затемнення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31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травня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2003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року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Сонячне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затемнення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жовтня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2005 року</a:t>
            </a:r>
          </a:p>
          <a:p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Сонячне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затемнення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29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березня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2006 року</a:t>
            </a:r>
          </a:p>
          <a:p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Сонячне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затемнення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серпня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2008 року</a:t>
            </a:r>
          </a:p>
          <a:p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Сонячне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затемнення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15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січня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2010 року</a:t>
            </a:r>
          </a:p>
          <a:p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Сонячне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затемнення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4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січня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2011 року</a:t>
            </a:r>
          </a:p>
          <a:p>
            <a:pPr>
              <a:buNone/>
            </a:pPr>
            <a:endParaRPr lang="uk-UA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4" name="Picture 4" descr="http://image.tsn.ua/media/images2/original/Mar2012/38358499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33785" y="0"/>
            <a:ext cx="9177785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00636"/>
            <a:ext cx="8229600" cy="1357322"/>
          </a:xfrm>
        </p:spPr>
        <p:txBody>
          <a:bodyPr>
            <a:noAutofit/>
          </a:bodyPr>
          <a:lstStyle/>
          <a:p>
            <a:pPr algn="ctr"/>
            <a:r>
              <a:rPr lang="en-US" sz="96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The End</a:t>
            </a:r>
            <a:endParaRPr lang="uk-UA" sz="9600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94</TotalTime>
  <Words>94</Words>
  <Application>Microsoft Office PowerPoint</Application>
  <PresentationFormat>Экран (4:3)</PresentationFormat>
  <Paragraphs>30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Городская</vt:lpstr>
      <vt:lpstr>Сонячне затемнення </vt:lpstr>
      <vt:lpstr>Сонячне затемнення </vt:lpstr>
      <vt:lpstr>Види затемнень </vt:lpstr>
      <vt:lpstr>Часткове затемнення </vt:lpstr>
      <vt:lpstr>Повне затемнення </vt:lpstr>
      <vt:lpstr>Кільцеподібне затемнення </vt:lpstr>
      <vt:lpstr>Кільцеподібне-повне затемнення</vt:lpstr>
      <vt:lpstr>Видимі затемнення на території України</vt:lpstr>
      <vt:lpstr>The End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Кам'яне вугілля</dc:title>
  <dc:creator>Влад</dc:creator>
  <cp:lastModifiedBy>Ольга</cp:lastModifiedBy>
  <cp:revision>13</cp:revision>
  <dcterms:created xsi:type="dcterms:W3CDTF">2012-11-27T15:59:34Z</dcterms:created>
  <dcterms:modified xsi:type="dcterms:W3CDTF">2013-10-28T15:35:11Z</dcterms:modified>
</cp:coreProperties>
</file>