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26.10.2013</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26.10.2013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26.10.2013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l">
              <a:defRPr/>
            </a:lvl1p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26.10.2013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Заголовок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26.10.2013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26.10.2013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26.10.2013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7470648" cy="1143000"/>
          </a:xfrm>
        </p:spPr>
        <p:txBody>
          <a:bodyPr anchor="ctr"/>
          <a:lstStyle>
            <a:lvl1pPr algn="l">
              <a:defRPr sz="4600"/>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26.10.2013</a:t>
            </a:fld>
            <a:endParaRPr lang="ru-RU"/>
          </a:p>
        </p:txBody>
      </p:sp>
      <p:sp>
        <p:nvSpPr>
          <p:cNvPr id="8" name="Номер слайда 7"/>
          <p:cNvSpPr>
            <a:spLocks noGrp="1"/>
          </p:cNvSpPr>
          <p:nvPr>
            <p:ph type="sldNum" sz="quarter" idx="11"/>
          </p:nvPr>
        </p:nvSpPr>
        <p:spPr/>
        <p:txBody>
          <a:bodyPr/>
          <a:lstStyle/>
          <a:p>
            <a:fld id="{725C68B6-61C2-468F-89AB-4B9F7531AA68}" type="slidenum">
              <a:rPr lang="ru-RU" smtClean="0"/>
              <a:pPr/>
              <a:t>‹#›</a:t>
            </a:fld>
            <a:endParaRPr lang="ru-RU"/>
          </a:p>
        </p:txBody>
      </p:sp>
      <p:sp>
        <p:nvSpPr>
          <p:cNvPr id="9" name="Нижний колонтитул 8"/>
          <p:cNvSpPr>
            <a:spLocks noGrp="1"/>
          </p:cNvSpPr>
          <p:nvPr>
            <p:ph type="ftr" sz="quarter" idx="12"/>
          </p:nvPr>
        </p:nvSpPr>
        <p:spPr/>
        <p:txBody>
          <a:bodyPr/>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26.10.2013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26.10.2013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156448" y="6422064"/>
            <a:ext cx="762000" cy="365125"/>
          </a:xfrm>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457200" y="6422064"/>
            <a:ext cx="2133600" cy="365125"/>
          </a:xfrm>
        </p:spPr>
        <p:txBody>
          <a:bodyPr/>
          <a:lstStyle/>
          <a:p>
            <a:fld id="{5B106E36-FD25-4E2D-B0AA-010F637433A0}" type="datetimeFigureOut">
              <a:rPr lang="ru-RU" smtClean="0"/>
              <a:pPr/>
              <a:t>26.10.2013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Полилиния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Полилиния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5B106E36-FD25-4E2D-B0AA-010F637433A0}" type="datetimeFigureOut">
              <a:rPr lang="ru-RU" smtClean="0"/>
              <a:pPr/>
              <a:t>26.10.2013</a:t>
            </a:fld>
            <a:endParaRPr lang="ru-RU"/>
          </a:p>
        </p:txBody>
      </p:sp>
      <p:sp>
        <p:nvSpPr>
          <p:cNvPr id="22" name="Нижний колонтитул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ru-RU"/>
          </a:p>
        </p:txBody>
      </p:sp>
      <p:sp>
        <p:nvSpPr>
          <p:cNvPr id="18" name="Номер слайда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725C68B6-61C2-468F-89AB-4B9F7531AA6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dirty="0" smtClean="0"/>
              <a:t>Місто Прага</a:t>
            </a:r>
            <a:endParaRPr lang="ru-RU" dirty="0"/>
          </a:p>
        </p:txBody>
      </p:sp>
      <p:sp>
        <p:nvSpPr>
          <p:cNvPr id="3" name="Подзаголовок 2"/>
          <p:cNvSpPr>
            <a:spLocks noGrp="1"/>
          </p:cNvSpPr>
          <p:nvPr>
            <p:ph type="subTitle" idx="1"/>
          </p:nvPr>
        </p:nvSpPr>
        <p:spPr/>
        <p:txBody>
          <a:bodyPr>
            <a:normAutofit/>
          </a:bodyPr>
          <a:lstStyle/>
          <a:p>
            <a:r>
              <a:rPr lang="uk-UA" dirty="0" smtClean="0"/>
              <a:t>Роботу виконала</a:t>
            </a:r>
          </a:p>
          <a:p>
            <a:r>
              <a:rPr lang="uk-UA" dirty="0" smtClean="0"/>
              <a:t>с</a:t>
            </a:r>
            <a:r>
              <a:rPr lang="uk-UA" dirty="0" smtClean="0"/>
              <a:t>тудентка гр. КТО-32</a:t>
            </a:r>
          </a:p>
          <a:p>
            <a:r>
              <a:rPr lang="uk-UA" dirty="0" err="1" smtClean="0"/>
              <a:t>Манукян</a:t>
            </a:r>
            <a:r>
              <a:rPr lang="uk-UA" dirty="0" smtClean="0"/>
              <a:t> </a:t>
            </a:r>
            <a:r>
              <a:rPr lang="uk-UA" dirty="0" err="1" smtClean="0"/>
              <a:t>Шушана</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011486"/>
          </a:xfrm>
        </p:spPr>
        <p:txBody>
          <a:bodyPr>
            <a:noAutofit/>
          </a:bodyPr>
          <a:lstStyle/>
          <a:p>
            <a:r>
              <a:rPr lang="ru-RU" sz="1800" dirty="0" err="1" smtClean="0"/>
              <a:t>Празький</a:t>
            </a:r>
            <a:r>
              <a:rPr lang="ru-RU" sz="1800" dirty="0" smtClean="0"/>
              <a:t> град – </a:t>
            </a:r>
            <a:r>
              <a:rPr lang="ru-RU" sz="1800" dirty="0" err="1" smtClean="0"/>
              <a:t>це</a:t>
            </a:r>
            <a:r>
              <a:rPr lang="ru-RU" sz="1800" dirty="0" smtClean="0"/>
              <a:t> </a:t>
            </a:r>
            <a:r>
              <a:rPr lang="ru-RU" sz="1800" dirty="0" err="1" smtClean="0"/>
              <a:t>величезний</a:t>
            </a:r>
            <a:r>
              <a:rPr lang="ru-RU" sz="1800" dirty="0" smtClean="0"/>
              <a:t> комплекс на </a:t>
            </a:r>
            <a:r>
              <a:rPr lang="ru-RU" sz="1800" dirty="0" err="1" smtClean="0"/>
              <a:t>верхівці</a:t>
            </a:r>
            <a:r>
              <a:rPr lang="ru-RU" sz="1800" dirty="0" smtClean="0"/>
              <a:t> </a:t>
            </a:r>
            <a:r>
              <a:rPr lang="ru-RU" sz="1800" dirty="0" err="1" smtClean="0"/>
              <a:t>пагорба</a:t>
            </a:r>
            <a:r>
              <a:rPr lang="ru-RU" sz="1800" dirty="0" smtClean="0"/>
              <a:t> </a:t>
            </a:r>
            <a:r>
              <a:rPr lang="ru-RU" sz="1800" dirty="0" err="1" smtClean="0"/>
              <a:t>на</a:t>
            </a:r>
            <a:r>
              <a:rPr lang="ru-RU" sz="1800" dirty="0" smtClean="0"/>
              <a:t> </a:t>
            </a:r>
            <a:r>
              <a:rPr lang="ru-RU" sz="1800" dirty="0" err="1" smtClean="0"/>
              <a:t>лівому</a:t>
            </a:r>
            <a:r>
              <a:rPr lang="ru-RU" sz="1800" dirty="0" smtClean="0"/>
              <a:t> </a:t>
            </a:r>
            <a:r>
              <a:rPr lang="ru-RU" sz="1800" dirty="0" err="1" smtClean="0"/>
              <a:t>березі</a:t>
            </a:r>
            <a:r>
              <a:rPr lang="ru-RU" sz="1800" dirty="0" smtClean="0"/>
              <a:t> </a:t>
            </a:r>
            <a:r>
              <a:rPr lang="ru-RU" sz="1800" dirty="0" err="1" smtClean="0"/>
              <a:t>річки</a:t>
            </a:r>
            <a:r>
              <a:rPr lang="ru-RU" sz="1800" dirty="0" smtClean="0"/>
              <a:t> </a:t>
            </a:r>
            <a:r>
              <a:rPr lang="ru-RU" sz="1800" dirty="0" err="1" smtClean="0"/>
              <a:t>Влатви</a:t>
            </a:r>
            <a:r>
              <a:rPr lang="ru-RU" sz="1800" dirty="0" smtClean="0"/>
              <a:t>, яка </a:t>
            </a:r>
            <a:r>
              <a:rPr lang="ru-RU" sz="1800" dirty="0" err="1" smtClean="0"/>
              <a:t>тече</a:t>
            </a:r>
            <a:r>
              <a:rPr lang="ru-RU" sz="1800" dirty="0" smtClean="0"/>
              <a:t> через </a:t>
            </a:r>
            <a:r>
              <a:rPr lang="ru-RU" sz="1800" dirty="0" err="1" smtClean="0"/>
              <a:t>Старе</a:t>
            </a:r>
            <a:r>
              <a:rPr lang="ru-RU" sz="1800" dirty="0" smtClean="0"/>
              <a:t> </a:t>
            </a:r>
            <a:r>
              <a:rPr lang="ru-RU" sz="1800" dirty="0" err="1" smtClean="0"/>
              <a:t>місто</a:t>
            </a:r>
            <a:r>
              <a:rPr lang="ru-RU" sz="1800" dirty="0" smtClean="0"/>
              <a:t> Праги. Район </a:t>
            </a:r>
            <a:r>
              <a:rPr lang="ru-RU" sz="1800" dirty="0" err="1" smtClean="0"/>
              <a:t>Празького</a:t>
            </a:r>
            <a:r>
              <a:rPr lang="ru-RU" sz="1800" dirty="0" smtClean="0"/>
              <a:t> граду </a:t>
            </a:r>
            <a:r>
              <a:rPr lang="ru-RU" sz="1800" dirty="0" err="1" smtClean="0"/>
              <a:t>називається</a:t>
            </a:r>
            <a:r>
              <a:rPr lang="ru-RU" sz="1800" dirty="0" smtClean="0"/>
              <a:t> </a:t>
            </a:r>
            <a:r>
              <a:rPr lang="ru-RU" sz="1800" dirty="0" err="1" smtClean="0"/>
              <a:t>Градчани</a:t>
            </a:r>
            <a:r>
              <a:rPr lang="ru-RU" sz="1800" dirty="0" smtClean="0"/>
              <a:t>. </a:t>
            </a:r>
            <a:r>
              <a:rPr lang="ru-RU" sz="1800" dirty="0" err="1" smtClean="0"/>
              <a:t>Це</a:t>
            </a:r>
            <a:r>
              <a:rPr lang="ru-RU" sz="1800" dirty="0" smtClean="0"/>
              <a:t> не </a:t>
            </a:r>
            <a:r>
              <a:rPr lang="ru-RU" sz="1800" dirty="0" err="1" smtClean="0"/>
              <a:t>зовсім</a:t>
            </a:r>
            <a:r>
              <a:rPr lang="ru-RU" sz="1800" dirty="0" smtClean="0"/>
              <a:t> «</a:t>
            </a:r>
            <a:r>
              <a:rPr lang="ru-RU" sz="1800" dirty="0" err="1" smtClean="0"/>
              <a:t>класичний</a:t>
            </a:r>
            <a:r>
              <a:rPr lang="ru-RU" sz="1800" dirty="0" smtClean="0"/>
              <a:t>» замок, тому </a:t>
            </a:r>
            <a:r>
              <a:rPr lang="ru-RU" sz="1800" dirty="0" err="1" smtClean="0"/>
              <a:t>що</a:t>
            </a:r>
            <a:r>
              <a:rPr lang="ru-RU" sz="1800" dirty="0" smtClean="0"/>
              <a:t> </a:t>
            </a:r>
            <a:r>
              <a:rPr lang="ru-RU" sz="1800" dirty="0" err="1" smtClean="0"/>
              <a:t>різні</a:t>
            </a:r>
            <a:r>
              <a:rPr lang="ru-RU" sz="1800" dirty="0" smtClean="0"/>
              <a:t> </a:t>
            </a:r>
            <a:r>
              <a:rPr lang="ru-RU" sz="1800" dirty="0" err="1" smtClean="0"/>
              <a:t>його</a:t>
            </a:r>
            <a:r>
              <a:rPr lang="ru-RU" sz="1800" dirty="0" smtClean="0"/>
              <a:t> </a:t>
            </a:r>
            <a:r>
              <a:rPr lang="ru-RU" sz="1800" dirty="0" err="1" smtClean="0"/>
              <a:t>частини</a:t>
            </a:r>
            <a:r>
              <a:rPr lang="ru-RU" sz="1800" dirty="0" smtClean="0"/>
              <a:t> </a:t>
            </a:r>
            <a:r>
              <a:rPr lang="ru-RU" sz="1800" dirty="0" err="1" smtClean="0"/>
              <a:t>були</a:t>
            </a:r>
            <a:r>
              <a:rPr lang="ru-RU" sz="1800" dirty="0" smtClean="0"/>
              <a:t> </a:t>
            </a:r>
            <a:r>
              <a:rPr lang="ru-RU" sz="1800" dirty="0" err="1" smtClean="0"/>
              <a:t>побудовані</a:t>
            </a:r>
            <a:r>
              <a:rPr lang="ru-RU" sz="1800" dirty="0" smtClean="0"/>
              <a:t> у </a:t>
            </a:r>
            <a:r>
              <a:rPr lang="ru-RU" sz="1800" dirty="0" err="1" smtClean="0"/>
              <a:t>різних</a:t>
            </a:r>
            <a:r>
              <a:rPr lang="ru-RU" sz="1800" dirty="0" smtClean="0"/>
              <a:t> стилях, </a:t>
            </a:r>
            <a:r>
              <a:rPr lang="ru-RU" sz="1800" dirty="0" err="1" smtClean="0"/>
              <a:t>і</a:t>
            </a:r>
            <a:r>
              <a:rPr lang="ru-RU" sz="1800" dirty="0" smtClean="0"/>
              <a:t> </a:t>
            </a:r>
            <a:r>
              <a:rPr lang="ru-RU" sz="1800" dirty="0" err="1" smtClean="0"/>
              <a:t>він</a:t>
            </a:r>
            <a:r>
              <a:rPr lang="ru-RU" sz="1800" dirty="0" smtClean="0"/>
              <a:t> </a:t>
            </a:r>
            <a:r>
              <a:rPr lang="ru-RU" sz="1800" dirty="0" err="1" smtClean="0"/>
              <a:t>простягається</a:t>
            </a:r>
            <a:r>
              <a:rPr lang="ru-RU" sz="1800" dirty="0" smtClean="0"/>
              <a:t> </a:t>
            </a:r>
            <a:r>
              <a:rPr lang="ru-RU" sz="1800" dirty="0" err="1" smtClean="0"/>
              <a:t>більше</a:t>
            </a:r>
            <a:r>
              <a:rPr lang="ru-RU" sz="1800" dirty="0" smtClean="0"/>
              <a:t> горизонтально, </a:t>
            </a:r>
            <a:r>
              <a:rPr lang="ru-RU" sz="1800" dirty="0" err="1" smtClean="0"/>
              <a:t>аніж</a:t>
            </a:r>
            <a:r>
              <a:rPr lang="ru-RU" sz="1800" dirty="0" smtClean="0"/>
              <a:t> вертикально. Але </a:t>
            </a:r>
            <a:r>
              <a:rPr lang="ru-RU" sz="1800" dirty="0" err="1" smtClean="0"/>
              <a:t>всередині</a:t>
            </a:r>
            <a:r>
              <a:rPr lang="ru-RU" sz="1800" dirty="0" smtClean="0"/>
              <a:t> </a:t>
            </a:r>
            <a:r>
              <a:rPr lang="ru-RU" sz="1800" dirty="0" err="1" smtClean="0"/>
              <a:t>чарівного</a:t>
            </a:r>
            <a:r>
              <a:rPr lang="ru-RU" sz="1800" dirty="0" smtClean="0"/>
              <a:t> замку на Вас </a:t>
            </a:r>
            <a:r>
              <a:rPr lang="ru-RU" sz="1800" dirty="0" err="1" smtClean="0"/>
              <a:t>чекає</a:t>
            </a:r>
            <a:r>
              <a:rPr lang="ru-RU" sz="1800" dirty="0" smtClean="0"/>
              <a:t> </a:t>
            </a:r>
            <a:r>
              <a:rPr lang="ru-RU" sz="1800" dirty="0" err="1" smtClean="0"/>
              <a:t>безліч</a:t>
            </a:r>
            <a:r>
              <a:rPr lang="ru-RU" sz="1800" dirty="0" smtClean="0"/>
              <a:t> </a:t>
            </a:r>
            <a:r>
              <a:rPr lang="ru-RU" sz="1800" dirty="0" err="1" smtClean="0"/>
              <a:t>цікавих</a:t>
            </a:r>
            <a:r>
              <a:rPr lang="ru-RU" sz="1800" dirty="0" smtClean="0"/>
              <a:t> </a:t>
            </a:r>
            <a:r>
              <a:rPr lang="ru-RU" sz="1800" dirty="0" err="1" smtClean="0"/>
              <a:t>пам’яток</a:t>
            </a:r>
            <a:r>
              <a:rPr lang="ru-RU" sz="1800" dirty="0" smtClean="0"/>
              <a:t> </a:t>
            </a:r>
            <a:r>
              <a:rPr lang="ru-RU" sz="1800" dirty="0" err="1" smtClean="0"/>
              <a:t>культури</a:t>
            </a:r>
            <a:r>
              <a:rPr lang="ru-RU" sz="1800" dirty="0" smtClean="0"/>
              <a:t> та </a:t>
            </a:r>
            <a:r>
              <a:rPr lang="ru-RU" sz="1800" dirty="0" err="1" smtClean="0"/>
              <a:t>мистецтва</a:t>
            </a:r>
            <a:r>
              <a:rPr lang="ru-RU" sz="1800" dirty="0" smtClean="0"/>
              <a:t>. </a:t>
            </a:r>
            <a:r>
              <a:rPr lang="ru-RU" sz="1800" dirty="0" err="1" smtClean="0"/>
              <a:t>Особливу</a:t>
            </a:r>
            <a:r>
              <a:rPr lang="ru-RU" sz="1800" dirty="0" smtClean="0"/>
              <a:t> </a:t>
            </a:r>
            <a:r>
              <a:rPr lang="ru-RU" sz="1800" dirty="0" err="1" smtClean="0"/>
              <a:t>увагу</a:t>
            </a:r>
            <a:r>
              <a:rPr lang="ru-RU" sz="1800" dirty="0" smtClean="0"/>
              <a:t> </a:t>
            </a:r>
            <a:r>
              <a:rPr lang="ru-RU" sz="1800" dirty="0" err="1" smtClean="0"/>
              <a:t>привертає</a:t>
            </a:r>
            <a:r>
              <a:rPr lang="ru-RU" sz="1800" dirty="0" smtClean="0"/>
              <a:t> собор Св. </a:t>
            </a:r>
            <a:r>
              <a:rPr lang="ru-RU" sz="1800" dirty="0" err="1" smtClean="0"/>
              <a:t>Віта</a:t>
            </a:r>
            <a:r>
              <a:rPr lang="ru-RU" sz="1800" dirty="0" smtClean="0"/>
              <a:t>, </a:t>
            </a:r>
            <a:r>
              <a:rPr lang="ru-RU" sz="1800" dirty="0" err="1" smtClean="0"/>
              <a:t>цікава</a:t>
            </a:r>
            <a:r>
              <a:rPr lang="ru-RU" sz="1800" dirty="0" smtClean="0"/>
              <a:t> </a:t>
            </a:r>
            <a:r>
              <a:rPr lang="ru-RU" sz="1800" dirty="0" err="1" smtClean="0"/>
              <a:t>готична</a:t>
            </a:r>
            <a:r>
              <a:rPr lang="ru-RU" sz="1800" dirty="0" smtClean="0"/>
              <a:t> </a:t>
            </a:r>
            <a:r>
              <a:rPr lang="ru-RU" sz="1800" dirty="0" err="1" smtClean="0"/>
              <a:t>споруда</a:t>
            </a:r>
            <a:r>
              <a:rPr lang="ru-RU" sz="1800" dirty="0" smtClean="0"/>
              <a:t> 14-го </a:t>
            </a:r>
            <a:r>
              <a:rPr lang="ru-RU" sz="1800" dirty="0" err="1" smtClean="0"/>
              <a:t>століття</a:t>
            </a:r>
            <a:r>
              <a:rPr lang="ru-RU" sz="1800" dirty="0" smtClean="0"/>
              <a:t>, прикрашена </a:t>
            </a:r>
            <a:r>
              <a:rPr lang="ru-RU" sz="1800" dirty="0" err="1" smtClean="0"/>
              <a:t>вражаючими</a:t>
            </a:r>
            <a:r>
              <a:rPr lang="ru-RU" sz="1800" dirty="0" smtClean="0"/>
              <a:t> </a:t>
            </a:r>
            <a:r>
              <a:rPr lang="ru-RU" sz="1800" dirty="0" err="1" smtClean="0"/>
              <a:t>горгуліями</a:t>
            </a:r>
            <a:r>
              <a:rPr lang="ru-RU" sz="1800" dirty="0" smtClean="0"/>
              <a:t>, </a:t>
            </a:r>
            <a:r>
              <a:rPr lang="ru-RU" sz="1800" dirty="0" err="1" smtClean="0"/>
              <a:t>які</a:t>
            </a:r>
            <a:r>
              <a:rPr lang="ru-RU" sz="1800" dirty="0" smtClean="0"/>
              <a:t> </a:t>
            </a:r>
            <a:r>
              <a:rPr lang="ru-RU" sz="1800" dirty="0" err="1" smtClean="0"/>
              <a:t>можна</a:t>
            </a:r>
            <a:r>
              <a:rPr lang="ru-RU" sz="1800" dirty="0" smtClean="0"/>
              <a:t> </a:t>
            </a:r>
            <a:r>
              <a:rPr lang="ru-RU" sz="1800" dirty="0" err="1" smtClean="0"/>
              <a:t>побачити</a:t>
            </a:r>
            <a:r>
              <a:rPr lang="ru-RU" sz="1800" dirty="0" smtClean="0"/>
              <a:t> </a:t>
            </a:r>
            <a:r>
              <a:rPr lang="ru-RU" sz="1800" dirty="0" err="1" smtClean="0"/>
              <a:t>з</a:t>
            </a:r>
            <a:r>
              <a:rPr lang="ru-RU" sz="1800" dirty="0" smtClean="0"/>
              <a:t> </a:t>
            </a:r>
            <a:r>
              <a:rPr lang="ru-RU" sz="1800" dirty="0" err="1" smtClean="0"/>
              <a:t>рівня</a:t>
            </a:r>
            <a:r>
              <a:rPr lang="ru-RU" sz="1800" dirty="0" smtClean="0"/>
              <a:t> </a:t>
            </a:r>
            <a:r>
              <a:rPr lang="ru-RU" sz="1800" dirty="0" err="1" smtClean="0"/>
              <a:t>землі</a:t>
            </a:r>
            <a:r>
              <a:rPr lang="ru-RU" sz="1800" dirty="0" smtClean="0"/>
              <a:t>.</a:t>
            </a:r>
            <a:endParaRPr lang="ru-RU" sz="1800" dirty="0"/>
          </a:p>
        </p:txBody>
      </p:sp>
      <p:pic>
        <p:nvPicPr>
          <p:cNvPr id="4" name="Содержимое 3" descr="prague_castle_czech.jpg"/>
          <p:cNvPicPr>
            <a:picLocks noGrp="1" noChangeAspect="1"/>
          </p:cNvPicPr>
          <p:nvPr>
            <p:ph idx="1"/>
          </p:nvPr>
        </p:nvPicPr>
        <p:blipFill>
          <a:blip r:embed="rId2"/>
          <a:stretch>
            <a:fillRect/>
          </a:stretch>
        </p:blipFill>
        <p:spPr>
          <a:xfrm>
            <a:off x="1714480" y="3286124"/>
            <a:ext cx="5715000" cy="2962275"/>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25734"/>
          </a:xfrm>
        </p:spPr>
        <p:txBody>
          <a:bodyPr>
            <a:normAutofit/>
          </a:bodyPr>
          <a:lstStyle/>
          <a:p>
            <a:r>
              <a:rPr lang="ru-RU" sz="1800" dirty="0" err="1" smtClean="0"/>
              <a:t>Староміська</a:t>
            </a:r>
            <a:r>
              <a:rPr lang="ru-RU" sz="1800" dirty="0" smtClean="0"/>
              <a:t> </a:t>
            </a:r>
            <a:r>
              <a:rPr lang="ru-RU" sz="1800" dirty="0" err="1" smtClean="0"/>
              <a:t>площа</a:t>
            </a:r>
            <a:r>
              <a:rPr lang="ru-RU" sz="1800" dirty="0" smtClean="0"/>
              <a:t> </a:t>
            </a:r>
            <a:r>
              <a:rPr lang="ru-RU" sz="1800" dirty="0" err="1" smtClean="0"/>
              <a:t>завжди</a:t>
            </a:r>
            <a:r>
              <a:rPr lang="ru-RU" sz="1800" dirty="0" smtClean="0"/>
              <a:t> </a:t>
            </a:r>
            <a:r>
              <a:rPr lang="ru-RU" sz="1800" dirty="0" err="1" smtClean="0"/>
              <a:t>була</a:t>
            </a:r>
            <a:r>
              <a:rPr lang="ru-RU" sz="1800" dirty="0" smtClean="0"/>
              <a:t> </a:t>
            </a:r>
            <a:r>
              <a:rPr lang="ru-RU" sz="1800" dirty="0" err="1" smtClean="0"/>
              <a:t>жвавим</a:t>
            </a:r>
            <a:r>
              <a:rPr lang="ru-RU" sz="1800" dirty="0" smtClean="0"/>
              <a:t> </a:t>
            </a:r>
            <a:r>
              <a:rPr lang="ru-RU" sz="1800" dirty="0" err="1" smtClean="0"/>
              <a:t>місцем</a:t>
            </a:r>
            <a:r>
              <a:rPr lang="ru-RU" sz="1800" dirty="0" smtClean="0"/>
              <a:t>; </a:t>
            </a:r>
            <a:r>
              <a:rPr lang="ru-RU" sz="1800" dirty="0" err="1" smtClean="0"/>
              <a:t>сьогодні</a:t>
            </a:r>
            <a:r>
              <a:rPr lang="ru-RU" sz="1800" dirty="0" smtClean="0"/>
              <a:t> </a:t>
            </a:r>
            <a:r>
              <a:rPr lang="ru-RU" sz="1800" dirty="0" err="1" smtClean="0"/>
              <a:t>це</a:t>
            </a:r>
            <a:r>
              <a:rPr lang="ru-RU" sz="1800" dirty="0" smtClean="0"/>
              <a:t> популярна </a:t>
            </a:r>
            <a:r>
              <a:rPr lang="ru-RU" sz="1800" dirty="0" err="1" smtClean="0"/>
              <a:t>частина</a:t>
            </a:r>
            <a:r>
              <a:rPr lang="ru-RU" sz="1800" dirty="0" smtClean="0"/>
              <a:t> </a:t>
            </a:r>
            <a:r>
              <a:rPr lang="ru-RU" sz="1800" dirty="0" err="1" smtClean="0"/>
              <a:t>міста</a:t>
            </a:r>
            <a:r>
              <a:rPr lang="ru-RU" sz="1800" dirty="0" smtClean="0"/>
              <a:t> як для </a:t>
            </a:r>
            <a:r>
              <a:rPr lang="ru-RU" sz="1800" dirty="0" err="1" smtClean="0"/>
              <a:t>чехів</a:t>
            </a:r>
            <a:r>
              <a:rPr lang="ru-RU" sz="1800" dirty="0" smtClean="0"/>
              <a:t>, так </a:t>
            </a:r>
            <a:r>
              <a:rPr lang="ru-RU" sz="1800" dirty="0" err="1" smtClean="0"/>
              <a:t>і</a:t>
            </a:r>
            <a:r>
              <a:rPr lang="ru-RU" sz="1800" dirty="0" smtClean="0"/>
              <a:t> </a:t>
            </a:r>
            <a:r>
              <a:rPr lang="ru-RU" sz="1800" dirty="0" err="1" smtClean="0"/>
              <a:t>іноземців</a:t>
            </a:r>
            <a:r>
              <a:rPr lang="ru-RU" sz="1800" dirty="0" smtClean="0"/>
              <a:t>. </a:t>
            </a:r>
            <a:r>
              <a:rPr lang="ru-RU" sz="1800" dirty="0" err="1" smtClean="0"/>
              <a:t>Її</a:t>
            </a:r>
            <a:r>
              <a:rPr lang="ru-RU" sz="1800" dirty="0" smtClean="0"/>
              <a:t> </a:t>
            </a:r>
            <a:r>
              <a:rPr lang="ru-RU" sz="1800" dirty="0" err="1" smtClean="0"/>
              <a:t>довга</a:t>
            </a:r>
            <a:r>
              <a:rPr lang="ru-RU" sz="1800" dirty="0" smtClean="0"/>
              <a:t> </a:t>
            </a:r>
            <a:r>
              <a:rPr lang="ru-RU" sz="1800" dirty="0" err="1" smtClean="0"/>
              <a:t>історія</a:t>
            </a:r>
            <a:r>
              <a:rPr lang="ru-RU" sz="1800" dirty="0" smtClean="0"/>
              <a:t> </a:t>
            </a:r>
            <a:r>
              <a:rPr lang="ru-RU" sz="1800" dirty="0" err="1" smtClean="0"/>
              <a:t>сягає</a:t>
            </a:r>
            <a:r>
              <a:rPr lang="ru-RU" sz="1800" dirty="0" smtClean="0"/>
              <a:t> </a:t>
            </a:r>
            <a:r>
              <a:rPr lang="ru-RU" sz="1800" dirty="0" err="1" smtClean="0"/>
              <a:t>корінням</a:t>
            </a:r>
            <a:r>
              <a:rPr lang="ru-RU" sz="1800" dirty="0" smtClean="0"/>
              <a:t> 11-го </a:t>
            </a:r>
            <a:r>
              <a:rPr lang="ru-RU" sz="1800" dirty="0" err="1" smtClean="0"/>
              <a:t>століття</a:t>
            </a:r>
            <a:r>
              <a:rPr lang="ru-RU" sz="1800" dirty="0" smtClean="0"/>
              <a:t>, коли </a:t>
            </a:r>
            <a:r>
              <a:rPr lang="ru-RU" sz="1800" dirty="0" err="1" smtClean="0"/>
              <a:t>площа</a:t>
            </a:r>
            <a:r>
              <a:rPr lang="ru-RU" sz="1800" dirty="0" smtClean="0"/>
              <a:t> стала </a:t>
            </a:r>
            <a:r>
              <a:rPr lang="ru-RU" sz="1800" dirty="0" err="1" smtClean="0"/>
              <a:t>перехрестям</a:t>
            </a:r>
            <a:r>
              <a:rPr lang="ru-RU" sz="1800" dirty="0" smtClean="0"/>
              <a:t> </a:t>
            </a:r>
            <a:r>
              <a:rPr lang="ru-RU" sz="1800" dirty="0" err="1" smtClean="0"/>
              <a:t>декількох</a:t>
            </a:r>
            <a:r>
              <a:rPr lang="ru-RU" sz="1800" dirty="0" smtClean="0"/>
              <a:t> </a:t>
            </a:r>
            <a:r>
              <a:rPr lang="ru-RU" sz="1800" dirty="0" err="1" smtClean="0"/>
              <a:t>міжміських</a:t>
            </a:r>
            <a:r>
              <a:rPr lang="ru-RU" sz="1800" dirty="0" smtClean="0"/>
              <a:t> </a:t>
            </a:r>
            <a:r>
              <a:rPr lang="ru-RU" sz="1800" dirty="0" err="1" smtClean="0"/>
              <a:t>торгових</a:t>
            </a:r>
            <a:r>
              <a:rPr lang="ru-RU" sz="1800" dirty="0" smtClean="0"/>
              <a:t> </a:t>
            </a:r>
            <a:r>
              <a:rPr lang="ru-RU" sz="1800" dirty="0" err="1" smtClean="0"/>
              <a:t>маршрутів</a:t>
            </a:r>
            <a:r>
              <a:rPr lang="ru-RU" sz="1800" dirty="0" smtClean="0"/>
              <a:t> </a:t>
            </a:r>
            <a:r>
              <a:rPr lang="ru-RU" sz="1800" dirty="0" err="1" smtClean="0"/>
              <a:t>і</a:t>
            </a:r>
            <a:r>
              <a:rPr lang="ru-RU" sz="1800" dirty="0" smtClean="0"/>
              <a:t> служила ринком. На той час вона </a:t>
            </a:r>
            <a:r>
              <a:rPr lang="ru-RU" sz="1800" dirty="0" err="1" smtClean="0"/>
              <a:t>була</a:t>
            </a:r>
            <a:r>
              <a:rPr lang="ru-RU" sz="1800" dirty="0" smtClean="0"/>
              <a:t> </a:t>
            </a:r>
            <a:r>
              <a:rPr lang="ru-RU" sz="1800" dirty="0" err="1" smtClean="0"/>
              <a:t>відома</a:t>
            </a:r>
            <a:r>
              <a:rPr lang="ru-RU" sz="1800" dirty="0" smtClean="0"/>
              <a:t> у </a:t>
            </a:r>
            <a:r>
              <a:rPr lang="ru-RU" sz="1800" dirty="0" err="1" smtClean="0"/>
              <a:t>всій</a:t>
            </a:r>
            <a:r>
              <a:rPr lang="ru-RU" sz="1800" dirty="0" smtClean="0"/>
              <a:t> </a:t>
            </a:r>
            <a:r>
              <a:rPr lang="ru-RU" sz="1800" dirty="0" err="1" smtClean="0"/>
              <a:t>Європі</a:t>
            </a:r>
            <a:r>
              <a:rPr lang="ru-RU" sz="1800" dirty="0" smtClean="0"/>
              <a:t>. </a:t>
            </a:r>
            <a:r>
              <a:rPr lang="ru-RU" sz="1800" dirty="0" err="1" smtClean="0"/>
              <a:t>Сидячи</a:t>
            </a:r>
            <a:r>
              <a:rPr lang="ru-RU" sz="1800" dirty="0" smtClean="0"/>
              <a:t> в одному </a:t>
            </a:r>
            <a:r>
              <a:rPr lang="ru-RU" sz="1800" dirty="0" err="1" smtClean="0"/>
              <a:t>з</a:t>
            </a:r>
            <a:r>
              <a:rPr lang="ru-RU" sz="1800" dirty="0" smtClean="0"/>
              <a:t> </a:t>
            </a:r>
            <a:r>
              <a:rPr lang="ru-RU" sz="1800" dirty="0" err="1" smtClean="0"/>
              <a:t>вуличних</a:t>
            </a:r>
            <a:r>
              <a:rPr lang="ru-RU" sz="1800" dirty="0" smtClean="0"/>
              <a:t> кафе </a:t>
            </a:r>
            <a:r>
              <a:rPr lang="ru-RU" sz="1800" dirty="0" err="1" smtClean="0"/>
              <a:t>або</a:t>
            </a:r>
            <a:r>
              <a:rPr lang="ru-RU" sz="1800" dirty="0" smtClean="0"/>
              <a:t> </a:t>
            </a:r>
            <a:r>
              <a:rPr lang="ru-RU" sz="1800" dirty="0" err="1" smtClean="0"/>
              <a:t>прогулюючись</a:t>
            </a:r>
            <a:r>
              <a:rPr lang="ru-RU" sz="1800" dirty="0" smtClean="0"/>
              <a:t>, </a:t>
            </a:r>
            <a:r>
              <a:rPr lang="ru-RU" sz="1800" dirty="0" err="1" smtClean="0"/>
              <a:t>Ви</a:t>
            </a:r>
            <a:r>
              <a:rPr lang="ru-RU" sz="1800" dirty="0" smtClean="0"/>
              <a:t> </a:t>
            </a:r>
            <a:r>
              <a:rPr lang="ru-RU" sz="1800" dirty="0" err="1" smtClean="0"/>
              <a:t>зможете</a:t>
            </a:r>
            <a:r>
              <a:rPr lang="ru-RU" sz="1800" dirty="0" smtClean="0"/>
              <a:t> </a:t>
            </a:r>
            <a:r>
              <a:rPr lang="ru-RU" sz="1800" dirty="0" err="1" smtClean="0"/>
              <a:t>насолодитися</a:t>
            </a:r>
            <a:r>
              <a:rPr lang="ru-RU" sz="1800" dirty="0" smtClean="0"/>
              <a:t> видом </a:t>
            </a:r>
            <a:r>
              <a:rPr lang="ru-RU" sz="1800" dirty="0" err="1" smtClean="0"/>
              <a:t>прекрасних</a:t>
            </a:r>
            <a:r>
              <a:rPr lang="ru-RU" sz="1800" dirty="0" smtClean="0"/>
              <a:t> </a:t>
            </a:r>
            <a:r>
              <a:rPr lang="ru-RU" sz="1800" dirty="0" err="1" smtClean="0"/>
              <a:t>пастельних</a:t>
            </a:r>
            <a:r>
              <a:rPr lang="ru-RU" sz="1800" dirty="0" smtClean="0"/>
              <a:t> </a:t>
            </a:r>
            <a:r>
              <a:rPr lang="ru-RU" sz="1800" dirty="0" err="1" smtClean="0"/>
              <a:t>будиночків</a:t>
            </a:r>
            <a:r>
              <a:rPr lang="ru-RU" sz="1800" dirty="0" smtClean="0"/>
              <a:t> в </a:t>
            </a:r>
            <a:r>
              <a:rPr lang="ru-RU" sz="1800" dirty="0" err="1" smtClean="0"/>
              <a:t>романському</a:t>
            </a:r>
            <a:r>
              <a:rPr lang="ru-RU" sz="1800" dirty="0" smtClean="0"/>
              <a:t> </a:t>
            </a:r>
            <a:r>
              <a:rPr lang="ru-RU" sz="1800" dirty="0" err="1" smtClean="0"/>
              <a:t>або</a:t>
            </a:r>
            <a:r>
              <a:rPr lang="ru-RU" sz="1800" dirty="0" smtClean="0"/>
              <a:t> </a:t>
            </a:r>
            <a:r>
              <a:rPr lang="ru-RU" sz="1800" dirty="0" err="1" smtClean="0"/>
              <a:t>готичному</a:t>
            </a:r>
            <a:r>
              <a:rPr lang="ru-RU" sz="1800" dirty="0" smtClean="0"/>
              <a:t> </a:t>
            </a:r>
            <a:r>
              <a:rPr lang="ru-RU" sz="1800" dirty="0" err="1" smtClean="0"/>
              <a:t>стилі</a:t>
            </a:r>
            <a:r>
              <a:rPr lang="ru-RU" sz="1800" dirty="0" smtClean="0"/>
              <a:t> </a:t>
            </a:r>
            <a:r>
              <a:rPr lang="ru-RU" sz="1800" dirty="0" err="1" smtClean="0"/>
              <a:t>з</a:t>
            </a:r>
            <a:r>
              <a:rPr lang="ru-RU" sz="1800" dirty="0" smtClean="0"/>
              <a:t> </a:t>
            </a:r>
            <a:r>
              <a:rPr lang="ru-RU" sz="1800" dirty="0" err="1" smtClean="0"/>
              <a:t>захоплюючими</a:t>
            </a:r>
            <a:r>
              <a:rPr lang="ru-RU" sz="1800" dirty="0" smtClean="0"/>
              <a:t> скульптурами. </a:t>
            </a:r>
            <a:r>
              <a:rPr lang="ru-RU" sz="1800" dirty="0" err="1" smtClean="0"/>
              <a:t>Найважливіші</a:t>
            </a:r>
            <a:r>
              <a:rPr lang="ru-RU" sz="1800" dirty="0" smtClean="0"/>
              <a:t> </a:t>
            </a:r>
            <a:r>
              <a:rPr lang="ru-RU" sz="1800" dirty="0" err="1" smtClean="0"/>
              <a:t>пам’ятками</a:t>
            </a:r>
            <a:r>
              <a:rPr lang="ru-RU" sz="1800" dirty="0" smtClean="0"/>
              <a:t> тут </a:t>
            </a:r>
            <a:r>
              <a:rPr lang="ru-RU" sz="1800" dirty="0" err="1" smtClean="0"/>
              <a:t>є</a:t>
            </a:r>
            <a:r>
              <a:rPr lang="ru-RU" sz="1800" dirty="0" smtClean="0"/>
              <a:t> </a:t>
            </a:r>
            <a:r>
              <a:rPr lang="ru-RU" sz="1800" dirty="0" err="1" smtClean="0"/>
              <a:t>Церква</a:t>
            </a:r>
            <a:r>
              <a:rPr lang="ru-RU" sz="1800" dirty="0" smtClean="0"/>
              <a:t> </a:t>
            </a:r>
            <a:r>
              <a:rPr lang="ru-RU" sz="1800" dirty="0" err="1" smtClean="0"/>
              <a:t>діви</a:t>
            </a:r>
            <a:r>
              <a:rPr lang="ru-RU" sz="1800" dirty="0" smtClean="0"/>
              <a:t> </a:t>
            </a:r>
            <a:r>
              <a:rPr lang="ru-RU" sz="1800" dirty="0" err="1" smtClean="0"/>
              <a:t>Марії</a:t>
            </a:r>
            <a:r>
              <a:rPr lang="ru-RU" sz="1800" dirty="0" smtClean="0"/>
              <a:t> перед </a:t>
            </a:r>
            <a:r>
              <a:rPr lang="ru-RU" sz="1800" dirty="0" err="1" smtClean="0"/>
              <a:t>Тином</a:t>
            </a:r>
            <a:r>
              <a:rPr lang="ru-RU" sz="1800" dirty="0" smtClean="0"/>
              <a:t> </a:t>
            </a:r>
            <a:r>
              <a:rPr lang="ru-RU" sz="1800" dirty="0" err="1" smtClean="0"/>
              <a:t>і</a:t>
            </a:r>
            <a:r>
              <a:rPr lang="ru-RU" sz="1800" dirty="0" smtClean="0"/>
              <a:t> </a:t>
            </a:r>
            <a:r>
              <a:rPr lang="ru-RU" sz="1800" dirty="0" err="1" smtClean="0"/>
              <a:t>Празькі</a:t>
            </a:r>
            <a:r>
              <a:rPr lang="ru-RU" sz="1800" dirty="0" smtClean="0"/>
              <a:t> </a:t>
            </a:r>
            <a:r>
              <a:rPr lang="ru-RU" sz="1800" dirty="0" err="1" smtClean="0"/>
              <a:t>куранти</a:t>
            </a:r>
            <a:r>
              <a:rPr lang="ru-RU" sz="1800" dirty="0" smtClean="0"/>
              <a:t>. </a:t>
            </a:r>
            <a:endParaRPr lang="ru-RU" sz="1800" dirty="0"/>
          </a:p>
        </p:txBody>
      </p:sp>
      <p:pic>
        <p:nvPicPr>
          <p:cNvPr id="4" name="Содержимое 3" descr="old_town_square_prague.jpg"/>
          <p:cNvPicPr>
            <a:picLocks noGrp="1" noChangeAspect="1"/>
          </p:cNvPicPr>
          <p:nvPr>
            <p:ph idx="1"/>
          </p:nvPr>
        </p:nvPicPr>
        <p:blipFill>
          <a:blip r:embed="rId2"/>
          <a:stretch>
            <a:fillRect/>
          </a:stretch>
        </p:blipFill>
        <p:spPr>
          <a:xfrm>
            <a:off x="1714480" y="3357562"/>
            <a:ext cx="5715000" cy="285750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725602"/>
          </a:xfrm>
        </p:spPr>
        <p:txBody>
          <a:bodyPr>
            <a:normAutofit/>
          </a:bodyPr>
          <a:lstStyle/>
          <a:p>
            <a:r>
              <a:rPr lang="ru-RU" sz="1600" b="1" dirty="0" err="1" smtClean="0"/>
              <a:t>Муніципальний</a:t>
            </a:r>
            <a:r>
              <a:rPr lang="ru-RU" sz="1600" b="1" dirty="0" smtClean="0"/>
              <a:t> </a:t>
            </a:r>
            <a:r>
              <a:rPr lang="ru-RU" sz="1600" b="1" dirty="0" err="1" smtClean="0"/>
              <a:t>будинок</a:t>
            </a:r>
            <a:r>
              <a:rPr lang="ru-RU" sz="1600" b="1" dirty="0" smtClean="0"/>
              <a:t/>
            </a:r>
            <a:br>
              <a:rPr lang="ru-RU" sz="1600" b="1" dirty="0" smtClean="0"/>
            </a:br>
            <a:r>
              <a:rPr lang="ru-RU" sz="1800" dirty="0" err="1" smtClean="0"/>
              <a:t>Найвизначніший</a:t>
            </a:r>
            <a:r>
              <a:rPr lang="ru-RU" sz="1800" dirty="0" smtClean="0"/>
              <a:t> </a:t>
            </a:r>
            <a:r>
              <a:rPr lang="ru-RU" sz="1800" dirty="0" err="1" smtClean="0"/>
              <a:t>будинок</a:t>
            </a:r>
            <a:r>
              <a:rPr lang="ru-RU" sz="1800" dirty="0" smtClean="0"/>
              <a:t> Праги в </a:t>
            </a:r>
            <a:r>
              <a:rPr lang="ru-RU" sz="1800" dirty="0" err="1" smtClean="0"/>
              <a:t>стилі</a:t>
            </a:r>
            <a:r>
              <a:rPr lang="ru-RU" sz="1800" dirty="0" smtClean="0"/>
              <a:t> </a:t>
            </a:r>
            <a:r>
              <a:rPr lang="ru-RU" sz="1800" dirty="0" err="1" smtClean="0"/>
              <a:t>арт-нуво</a:t>
            </a:r>
            <a:r>
              <a:rPr lang="ru-RU" sz="1800" dirty="0" smtClean="0"/>
              <a:t> </a:t>
            </a:r>
            <a:r>
              <a:rPr lang="ru-RU" sz="1800" dirty="0" err="1" smtClean="0"/>
              <a:t>був</a:t>
            </a:r>
            <a:r>
              <a:rPr lang="ru-RU" sz="1800" dirty="0" smtClean="0"/>
              <a:t> </a:t>
            </a:r>
            <a:r>
              <a:rPr lang="ru-RU" sz="1800" dirty="0" err="1" smtClean="0"/>
              <a:t>побудований</a:t>
            </a:r>
            <a:r>
              <a:rPr lang="ru-RU" sz="1800" dirty="0" smtClean="0"/>
              <a:t> </a:t>
            </a:r>
            <a:r>
              <a:rPr lang="ru-RU" sz="1800" dirty="0" err="1" smtClean="0"/>
              <a:t>в</a:t>
            </a:r>
            <a:r>
              <a:rPr lang="ru-RU" sz="1800" dirty="0" smtClean="0"/>
              <a:t> </a:t>
            </a:r>
            <a:r>
              <a:rPr lang="ru-RU" sz="1800" dirty="0" err="1" smtClean="0"/>
              <a:t>період</a:t>
            </a:r>
            <a:r>
              <a:rPr lang="ru-RU" sz="1800" dirty="0" smtClean="0"/>
              <a:t> </a:t>
            </a:r>
            <a:r>
              <a:rPr lang="ru-RU" sz="1800" dirty="0" err="1" smtClean="0"/>
              <a:t>з</a:t>
            </a:r>
            <a:r>
              <a:rPr lang="ru-RU" sz="1800" dirty="0" smtClean="0"/>
              <a:t> 1906 по 1912 </a:t>
            </a:r>
            <a:r>
              <a:rPr lang="ru-RU" sz="1800" dirty="0" err="1" smtClean="0"/>
              <a:t>рік</a:t>
            </a:r>
            <a:r>
              <a:rPr lang="ru-RU" sz="1800" dirty="0" smtClean="0"/>
              <a:t>, </a:t>
            </a:r>
            <a:r>
              <a:rPr lang="ru-RU" sz="1800" dirty="0" err="1" smtClean="0"/>
              <a:t>і</a:t>
            </a:r>
            <a:r>
              <a:rPr lang="ru-RU" sz="1800" dirty="0" smtClean="0"/>
              <a:t> </a:t>
            </a:r>
            <a:r>
              <a:rPr lang="ru-RU" sz="1800" dirty="0" err="1" smtClean="0"/>
              <a:t>розташований</a:t>
            </a:r>
            <a:r>
              <a:rPr lang="ru-RU" sz="1800" dirty="0" smtClean="0"/>
              <a:t> на </a:t>
            </a:r>
            <a:r>
              <a:rPr lang="ru-RU" sz="1800" dirty="0" err="1" smtClean="0"/>
              <a:t>місці</a:t>
            </a:r>
            <a:r>
              <a:rPr lang="ru-RU" sz="1800" dirty="0" smtClean="0"/>
              <a:t> </a:t>
            </a:r>
            <a:r>
              <a:rPr lang="ru-RU" sz="1800" dirty="0" err="1" smtClean="0"/>
              <a:t>колишньої</a:t>
            </a:r>
            <a:r>
              <a:rPr lang="ru-RU" sz="1800" dirty="0" smtClean="0"/>
              <a:t> </a:t>
            </a:r>
            <a:r>
              <a:rPr lang="ru-RU" sz="1800" dirty="0" err="1" smtClean="0"/>
              <a:t>резиденції</a:t>
            </a:r>
            <a:r>
              <a:rPr lang="ru-RU" sz="1800" dirty="0" smtClean="0"/>
              <a:t> </a:t>
            </a:r>
            <a:r>
              <a:rPr lang="ru-RU" sz="1800" dirty="0" err="1" smtClean="0"/>
              <a:t>королів</a:t>
            </a:r>
            <a:r>
              <a:rPr lang="ru-RU" sz="1800" dirty="0" smtClean="0"/>
              <a:t>. </a:t>
            </a:r>
            <a:r>
              <a:rPr lang="ru-RU" sz="1800" dirty="0" err="1" smtClean="0"/>
              <a:t>Це</a:t>
            </a:r>
            <a:r>
              <a:rPr lang="ru-RU" sz="1800" dirty="0" smtClean="0"/>
              <a:t> </a:t>
            </a:r>
            <a:r>
              <a:rPr lang="ru-RU" sz="1800" dirty="0" err="1" smtClean="0"/>
              <a:t>популярне</a:t>
            </a:r>
            <a:r>
              <a:rPr lang="ru-RU" sz="1800" dirty="0" smtClean="0"/>
              <a:t> </a:t>
            </a:r>
            <a:r>
              <a:rPr lang="ru-RU" sz="1800" dirty="0" err="1" smtClean="0"/>
              <a:t>місце</a:t>
            </a:r>
            <a:r>
              <a:rPr lang="ru-RU" sz="1800" dirty="0" smtClean="0"/>
              <a:t> </a:t>
            </a:r>
            <a:r>
              <a:rPr lang="ru-RU" sz="1800" dirty="0" err="1" smtClean="0"/>
              <a:t>серед</a:t>
            </a:r>
            <a:r>
              <a:rPr lang="ru-RU" sz="1800" dirty="0" smtClean="0"/>
              <a:t> </a:t>
            </a:r>
            <a:r>
              <a:rPr lang="ru-RU" sz="1800" dirty="0" err="1" smtClean="0"/>
              <a:t>цінителів</a:t>
            </a:r>
            <a:r>
              <a:rPr lang="ru-RU" sz="1800" dirty="0" smtClean="0"/>
              <a:t> </a:t>
            </a:r>
            <a:r>
              <a:rPr lang="ru-RU" sz="1800" dirty="0" err="1" smtClean="0"/>
              <a:t>золотих</a:t>
            </a:r>
            <a:r>
              <a:rPr lang="ru-RU" sz="1800" dirty="0" smtClean="0"/>
              <a:t> прикрас, </a:t>
            </a:r>
            <a:r>
              <a:rPr lang="ru-RU" sz="1800" dirty="0" err="1" smtClean="0"/>
              <a:t>вітражів</a:t>
            </a:r>
            <a:r>
              <a:rPr lang="ru-RU" sz="1800" dirty="0" smtClean="0"/>
              <a:t>, </a:t>
            </a:r>
            <a:r>
              <a:rPr lang="ru-RU" sz="1800" dirty="0" err="1" smtClean="0"/>
              <a:t>скульптури</a:t>
            </a:r>
            <a:r>
              <a:rPr lang="ru-RU" sz="1800" dirty="0" smtClean="0"/>
              <a:t> в </a:t>
            </a:r>
            <a:r>
              <a:rPr lang="ru-RU" sz="1800" dirty="0" err="1" smtClean="0"/>
              <a:t>стилі</a:t>
            </a:r>
            <a:r>
              <a:rPr lang="ru-RU" sz="1800" dirty="0" smtClean="0"/>
              <a:t> </a:t>
            </a:r>
            <a:r>
              <a:rPr lang="ru-RU" sz="1800" dirty="0" err="1" smtClean="0"/>
              <a:t>арт-нуво</a:t>
            </a:r>
            <a:r>
              <a:rPr lang="ru-RU" sz="1800" dirty="0" smtClean="0"/>
              <a:t>, а </a:t>
            </a:r>
            <a:r>
              <a:rPr lang="ru-RU" sz="1800" dirty="0" err="1" smtClean="0"/>
              <a:t>також</a:t>
            </a:r>
            <a:r>
              <a:rPr lang="ru-RU" sz="1800" dirty="0" smtClean="0"/>
              <a:t> </a:t>
            </a:r>
            <a:r>
              <a:rPr lang="ru-RU" sz="1800" dirty="0" err="1" smtClean="0"/>
              <a:t>регулярних</a:t>
            </a:r>
            <a:r>
              <a:rPr lang="ru-RU" sz="1800" dirty="0" smtClean="0"/>
              <a:t> </a:t>
            </a:r>
            <a:r>
              <a:rPr lang="ru-RU" sz="1800" dirty="0" err="1" smtClean="0"/>
              <a:t>виставок</a:t>
            </a:r>
            <a:r>
              <a:rPr lang="ru-RU" sz="1800" dirty="0" smtClean="0"/>
              <a:t> </a:t>
            </a:r>
            <a:r>
              <a:rPr lang="ru-RU" sz="1800" dirty="0" err="1" smtClean="0"/>
              <a:t>і</a:t>
            </a:r>
            <a:r>
              <a:rPr lang="ru-RU" sz="1800" dirty="0" smtClean="0"/>
              <a:t> </a:t>
            </a:r>
            <a:r>
              <a:rPr lang="ru-RU" sz="1800" dirty="0" err="1" smtClean="0"/>
              <a:t>концертів</a:t>
            </a:r>
            <a:r>
              <a:rPr lang="ru-RU" sz="1800" dirty="0" smtClean="0"/>
              <a:t>. </a:t>
            </a:r>
            <a:endParaRPr lang="ru-RU" sz="1800" b="1" dirty="0"/>
          </a:p>
        </p:txBody>
      </p:sp>
      <p:pic>
        <p:nvPicPr>
          <p:cNvPr id="4" name="Содержимое 3" descr="municipal_house_prague.jpg"/>
          <p:cNvPicPr>
            <a:picLocks noGrp="1" noChangeAspect="1"/>
          </p:cNvPicPr>
          <p:nvPr>
            <p:ph idx="1"/>
          </p:nvPr>
        </p:nvPicPr>
        <p:blipFill>
          <a:blip r:embed="rId2"/>
          <a:stretch>
            <a:fillRect/>
          </a:stretch>
        </p:blipFill>
        <p:spPr>
          <a:xfrm>
            <a:off x="1785918" y="2285992"/>
            <a:ext cx="5715000" cy="3810000"/>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511420"/>
          </a:xfrm>
        </p:spPr>
        <p:txBody>
          <a:bodyPr>
            <a:normAutofit fontScale="90000"/>
          </a:bodyPr>
          <a:lstStyle/>
          <a:p>
            <a:r>
              <a:rPr lang="ru-RU" sz="2000" b="1" dirty="0" smtClean="0"/>
              <a:t>Собор Св. </a:t>
            </a:r>
            <a:r>
              <a:rPr lang="ru-RU" sz="2000" b="1" dirty="0" err="1" smtClean="0"/>
              <a:t>Віта</a:t>
            </a:r>
            <a:r>
              <a:rPr lang="ru-RU" sz="2000" b="1" dirty="0" smtClean="0"/>
              <a:t/>
            </a:r>
            <a:br>
              <a:rPr lang="ru-RU" sz="2000" b="1" dirty="0" smtClean="0"/>
            </a:br>
            <a:r>
              <a:rPr lang="ru-RU" sz="2000" dirty="0" err="1" smtClean="0"/>
              <a:t>Вузький</a:t>
            </a:r>
            <a:r>
              <a:rPr lang="ru-RU" sz="2000" dirty="0" smtClean="0"/>
              <a:t> </a:t>
            </a:r>
            <a:r>
              <a:rPr lang="ru-RU" sz="2000" dirty="0" err="1" smtClean="0"/>
              <a:t>перехід</a:t>
            </a:r>
            <a:r>
              <a:rPr lang="ru-RU" sz="2000" dirty="0" smtClean="0"/>
              <a:t> </a:t>
            </a:r>
            <a:r>
              <a:rPr lang="ru-RU" sz="2000" dirty="0" err="1" smtClean="0"/>
              <a:t>веде</a:t>
            </a:r>
            <a:r>
              <a:rPr lang="ru-RU" sz="2000" dirty="0" smtClean="0"/>
              <a:t> до </a:t>
            </a:r>
            <a:r>
              <a:rPr lang="ru-RU" sz="2000" dirty="0" err="1" smtClean="0"/>
              <a:t>третього</a:t>
            </a:r>
            <a:r>
              <a:rPr lang="ru-RU" sz="2000" dirty="0" smtClean="0"/>
              <a:t> двору замку – </a:t>
            </a:r>
            <a:r>
              <a:rPr lang="ru-RU" sz="2000" dirty="0" err="1" smtClean="0"/>
              <a:t>і</a:t>
            </a:r>
            <a:r>
              <a:rPr lang="ru-RU" sz="2000" dirty="0" smtClean="0"/>
              <a:t> </a:t>
            </a:r>
            <a:r>
              <a:rPr lang="ru-RU" sz="2000" dirty="0" err="1" smtClean="0"/>
              <a:t>неочікуваний</a:t>
            </a:r>
            <a:r>
              <a:rPr lang="ru-RU" sz="2000" dirty="0" smtClean="0"/>
              <a:t> вид </a:t>
            </a:r>
            <a:r>
              <a:rPr lang="ru-RU" sz="2000" dirty="0" err="1" smtClean="0"/>
              <a:t>величезного</a:t>
            </a:r>
            <a:r>
              <a:rPr lang="ru-RU" sz="2000" dirty="0" smtClean="0"/>
              <a:t> </a:t>
            </a:r>
            <a:r>
              <a:rPr lang="ru-RU" sz="2000" dirty="0" err="1" smtClean="0"/>
              <a:t>вражаючого</a:t>
            </a:r>
            <a:r>
              <a:rPr lang="ru-RU" sz="2000" dirty="0" smtClean="0"/>
              <a:t> фасаду Собору Св. </a:t>
            </a:r>
            <a:r>
              <a:rPr lang="ru-RU" sz="2000" dirty="0" err="1" smtClean="0"/>
              <a:t>Віта</a:t>
            </a:r>
            <a:r>
              <a:rPr lang="ru-RU" sz="2000" dirty="0" smtClean="0"/>
              <a:t> </a:t>
            </a:r>
            <a:r>
              <a:rPr lang="ru-RU" sz="2000" dirty="0" err="1" smtClean="0"/>
              <a:t>видніється</a:t>
            </a:r>
            <a:r>
              <a:rPr lang="ru-RU" sz="2000" dirty="0" smtClean="0"/>
              <a:t> </a:t>
            </a:r>
            <a:r>
              <a:rPr lang="ru-RU" sz="2000" dirty="0" err="1" smtClean="0"/>
              <a:t>всього</a:t>
            </a:r>
            <a:r>
              <a:rPr lang="ru-RU" sz="2000" dirty="0" smtClean="0"/>
              <a:t> за </a:t>
            </a:r>
            <a:r>
              <a:rPr lang="ru-RU" sz="2000" dirty="0" err="1" smtClean="0"/>
              <a:t>декілька</a:t>
            </a:r>
            <a:r>
              <a:rPr lang="ru-RU" sz="2000" dirty="0" smtClean="0"/>
              <a:t> </a:t>
            </a:r>
            <a:r>
              <a:rPr lang="ru-RU" sz="2000" dirty="0" err="1" smtClean="0"/>
              <a:t>кроків</a:t>
            </a:r>
            <a:r>
              <a:rPr lang="ru-RU" sz="2000" dirty="0" smtClean="0"/>
              <a:t>. </a:t>
            </a:r>
            <a:r>
              <a:rPr lang="ru-RU" sz="2000" dirty="0" err="1" smtClean="0"/>
              <a:t>Шпилі</a:t>
            </a:r>
            <a:r>
              <a:rPr lang="ru-RU" sz="2000" dirty="0" smtClean="0"/>
              <a:t> Собору Св. </a:t>
            </a:r>
            <a:r>
              <a:rPr lang="ru-RU" sz="2000" dirty="0" err="1" smtClean="0"/>
              <a:t>Віта</a:t>
            </a:r>
            <a:r>
              <a:rPr lang="ru-RU" sz="2000" dirty="0" smtClean="0"/>
              <a:t>, </a:t>
            </a:r>
            <a:r>
              <a:rPr lang="ru-RU" sz="2000" dirty="0" err="1" smtClean="0"/>
              <a:t>його</a:t>
            </a:r>
            <a:r>
              <a:rPr lang="ru-RU" sz="2000" dirty="0" smtClean="0"/>
              <a:t> </a:t>
            </a:r>
            <a:r>
              <a:rPr lang="ru-RU" sz="2000" dirty="0" err="1" smtClean="0"/>
              <a:t>елегантна</a:t>
            </a:r>
            <a:r>
              <a:rPr lang="ru-RU" sz="2000" dirty="0" smtClean="0"/>
              <a:t>, </a:t>
            </a:r>
            <a:r>
              <a:rPr lang="ru-RU" sz="2000" dirty="0" err="1" smtClean="0"/>
              <a:t>але</a:t>
            </a:r>
            <a:r>
              <a:rPr lang="ru-RU" sz="2000" dirty="0" smtClean="0"/>
              <a:t> </a:t>
            </a:r>
            <a:r>
              <a:rPr lang="ru-RU" sz="2000" dirty="0" err="1" smtClean="0"/>
              <a:t>владна</a:t>
            </a:r>
            <a:r>
              <a:rPr lang="ru-RU" sz="2000" dirty="0" smtClean="0"/>
              <a:t> структура в </a:t>
            </a:r>
            <a:r>
              <a:rPr lang="ru-RU" sz="2000" dirty="0" err="1" smtClean="0"/>
              <a:t>стилі</a:t>
            </a:r>
            <a:r>
              <a:rPr lang="ru-RU" sz="2000" dirty="0" smtClean="0"/>
              <a:t> </a:t>
            </a:r>
            <a:r>
              <a:rPr lang="ru-RU" sz="2000" dirty="0" err="1" smtClean="0"/>
              <a:t>французької</a:t>
            </a:r>
            <a:r>
              <a:rPr lang="ru-RU" sz="2000" dirty="0" smtClean="0"/>
              <a:t> готики, </a:t>
            </a:r>
            <a:r>
              <a:rPr lang="ru-RU" sz="2000" dirty="0" err="1" smtClean="0"/>
              <a:t>видніються</a:t>
            </a:r>
            <a:r>
              <a:rPr lang="ru-RU" sz="2000" dirty="0" smtClean="0"/>
              <a:t> над </a:t>
            </a:r>
            <a:r>
              <a:rPr lang="ru-RU" sz="2000" dirty="0" err="1" smtClean="0"/>
              <a:t>фортечними</a:t>
            </a:r>
            <a:r>
              <a:rPr lang="ru-RU" sz="2000" dirty="0" smtClean="0"/>
              <a:t> валами. </a:t>
            </a:r>
            <a:r>
              <a:rPr lang="ru-RU" sz="2000" dirty="0" err="1" smtClean="0"/>
              <a:t>Це</a:t>
            </a:r>
            <a:r>
              <a:rPr lang="ru-RU" sz="2000" dirty="0" smtClean="0"/>
              <a:t> </a:t>
            </a:r>
            <a:r>
              <a:rPr lang="ru-RU" sz="2000" dirty="0" err="1" smtClean="0"/>
              <a:t>найбільший</a:t>
            </a:r>
            <a:r>
              <a:rPr lang="ru-RU" sz="2000" dirty="0" smtClean="0"/>
              <a:t> собор </a:t>
            </a:r>
            <a:r>
              <a:rPr lang="ru-RU" sz="2000" dirty="0" err="1" smtClean="0"/>
              <a:t>країни</a:t>
            </a:r>
            <a:r>
              <a:rPr lang="ru-RU" sz="2000" dirty="0" smtClean="0"/>
              <a:t>, </a:t>
            </a:r>
            <a:r>
              <a:rPr lang="ru-RU" sz="2000" dirty="0" err="1" smtClean="0"/>
              <a:t>який</a:t>
            </a:r>
            <a:r>
              <a:rPr lang="ru-RU" sz="2000" dirty="0" smtClean="0"/>
              <a:t> </a:t>
            </a:r>
            <a:r>
              <a:rPr lang="ru-RU" sz="2000" dirty="0" err="1" smtClean="0"/>
              <a:t>має</a:t>
            </a:r>
            <a:r>
              <a:rPr lang="ru-RU" sz="2000" dirty="0" smtClean="0"/>
              <a:t> </a:t>
            </a:r>
            <a:r>
              <a:rPr lang="ru-RU" sz="2000" dirty="0" err="1" smtClean="0"/>
              <a:t>безліч</a:t>
            </a:r>
            <a:r>
              <a:rPr lang="ru-RU" sz="2000" dirty="0" smtClean="0"/>
              <a:t> </a:t>
            </a:r>
            <a:r>
              <a:rPr lang="ru-RU" sz="2000" dirty="0" err="1" smtClean="0"/>
              <a:t>прибудов</a:t>
            </a:r>
            <a:r>
              <a:rPr lang="ru-RU" sz="2000" dirty="0" smtClean="0"/>
              <a:t>, фресок та </a:t>
            </a:r>
            <a:r>
              <a:rPr lang="ru-RU" sz="2000" dirty="0" err="1" smtClean="0"/>
              <a:t>пам’ятників</a:t>
            </a:r>
            <a:r>
              <a:rPr lang="ru-RU" sz="2000" dirty="0" smtClean="0"/>
              <a:t>, а </a:t>
            </a:r>
            <a:r>
              <a:rPr lang="ru-RU" sz="2000" dirty="0" err="1" smtClean="0"/>
              <a:t>також</a:t>
            </a:r>
            <a:r>
              <a:rPr lang="ru-RU" sz="2000" dirty="0" smtClean="0"/>
              <a:t> </a:t>
            </a:r>
            <a:r>
              <a:rPr lang="ru-RU" sz="2000" dirty="0" err="1" smtClean="0"/>
              <a:t>прекрасні</a:t>
            </a:r>
            <a:r>
              <a:rPr lang="ru-RU" sz="2000" dirty="0" smtClean="0"/>
              <a:t> </a:t>
            </a:r>
            <a:r>
              <a:rPr lang="ru-RU" sz="2000" dirty="0" err="1" smtClean="0"/>
              <a:t>кольорові</a:t>
            </a:r>
            <a:r>
              <a:rPr lang="ru-RU" sz="2000" dirty="0" smtClean="0"/>
              <a:t> </a:t>
            </a:r>
            <a:r>
              <a:rPr lang="ru-RU" sz="2000" dirty="0" err="1" smtClean="0"/>
              <a:t>вітражі</a:t>
            </a:r>
            <a:r>
              <a:rPr lang="ru-RU" sz="2000" dirty="0" smtClean="0"/>
              <a:t> (</a:t>
            </a:r>
            <a:r>
              <a:rPr lang="ru-RU" sz="2000" dirty="0" err="1" smtClean="0"/>
              <a:t>розроблені</a:t>
            </a:r>
            <a:r>
              <a:rPr lang="ru-RU" sz="2000" dirty="0" smtClean="0"/>
              <a:t> </a:t>
            </a:r>
            <a:r>
              <a:rPr lang="ru-RU" sz="2000" dirty="0" err="1" smtClean="0"/>
              <a:t>відомим</a:t>
            </a:r>
            <a:r>
              <a:rPr lang="ru-RU" sz="2000" dirty="0" smtClean="0"/>
              <a:t> </a:t>
            </a:r>
            <a:r>
              <a:rPr lang="ru-RU" sz="2000" dirty="0" err="1" smtClean="0"/>
              <a:t>чеським</a:t>
            </a:r>
            <a:r>
              <a:rPr lang="ru-RU" sz="2000" dirty="0" smtClean="0"/>
              <a:t> </a:t>
            </a:r>
            <a:r>
              <a:rPr lang="ru-RU" sz="2000" dirty="0" err="1" smtClean="0"/>
              <a:t>митцем</a:t>
            </a:r>
            <a:r>
              <a:rPr lang="ru-RU" sz="2000" dirty="0" smtClean="0"/>
              <a:t> Альфонсом Мухою в </a:t>
            </a:r>
            <a:r>
              <a:rPr lang="ru-RU" sz="2000" dirty="0" err="1" smtClean="0"/>
              <a:t>стилі</a:t>
            </a:r>
            <a:r>
              <a:rPr lang="ru-RU" sz="2000" dirty="0" smtClean="0"/>
              <a:t> </a:t>
            </a:r>
            <a:r>
              <a:rPr lang="ru-RU" sz="2000" dirty="0" err="1" smtClean="0"/>
              <a:t>арт-нуво</a:t>
            </a:r>
            <a:r>
              <a:rPr lang="ru-RU" sz="2000" dirty="0" smtClean="0"/>
              <a:t>), </a:t>
            </a:r>
            <a:r>
              <a:rPr lang="ru-RU" sz="2000" dirty="0" err="1" smtClean="0"/>
              <a:t>які</a:t>
            </a:r>
            <a:r>
              <a:rPr lang="ru-RU" sz="2000" dirty="0" smtClean="0"/>
              <a:t> </a:t>
            </a:r>
            <a:r>
              <a:rPr lang="ru-RU" sz="2000" dirty="0" err="1" smtClean="0"/>
              <a:t>всередині</a:t>
            </a:r>
            <a:r>
              <a:rPr lang="ru-RU" sz="2000" dirty="0" smtClean="0"/>
              <a:t> буквально </a:t>
            </a:r>
            <a:r>
              <a:rPr lang="ru-RU" sz="2000" dirty="0" err="1" smtClean="0"/>
              <a:t>сяють</a:t>
            </a:r>
            <a:r>
              <a:rPr lang="ru-RU" sz="2000" dirty="0" smtClean="0"/>
              <a:t> </a:t>
            </a:r>
            <a:r>
              <a:rPr lang="ru-RU" sz="2000" dirty="0" err="1" smtClean="0"/>
              <a:t>усіма</a:t>
            </a:r>
            <a:r>
              <a:rPr lang="ru-RU" sz="2000" dirty="0" smtClean="0"/>
              <a:t> </a:t>
            </a:r>
            <a:r>
              <a:rPr lang="ru-RU" sz="2000" dirty="0" err="1" smtClean="0"/>
              <a:t>барвами</a:t>
            </a:r>
            <a:r>
              <a:rPr lang="ru-RU" sz="2000" dirty="0" smtClean="0"/>
              <a:t>.</a:t>
            </a:r>
            <a:r>
              <a:rPr lang="ru-RU" b="1" dirty="0" smtClean="0"/>
              <a:t/>
            </a:r>
            <a:br>
              <a:rPr lang="ru-RU" b="1" dirty="0" smtClean="0"/>
            </a:br>
            <a:endParaRPr lang="ru-RU" dirty="0"/>
          </a:p>
        </p:txBody>
      </p:sp>
      <p:pic>
        <p:nvPicPr>
          <p:cNvPr id="6" name="Содержимое 5" descr="st_vitus_castle.jpg"/>
          <p:cNvPicPr>
            <a:picLocks noGrp="1" noChangeAspect="1"/>
          </p:cNvPicPr>
          <p:nvPr>
            <p:ph idx="1"/>
          </p:nvPr>
        </p:nvPicPr>
        <p:blipFill>
          <a:blip r:embed="rId2"/>
          <a:stretch>
            <a:fillRect/>
          </a:stretch>
        </p:blipFill>
        <p:spPr>
          <a:xfrm>
            <a:off x="1785918" y="2332037"/>
            <a:ext cx="5704995" cy="4525963"/>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511288"/>
          </a:xfrm>
        </p:spPr>
        <p:txBody>
          <a:bodyPr>
            <a:normAutofit/>
          </a:bodyPr>
          <a:lstStyle/>
          <a:p>
            <a:r>
              <a:rPr lang="ru-RU" sz="1800" dirty="0" err="1" smtClean="0"/>
              <a:t>Церква</a:t>
            </a:r>
            <a:r>
              <a:rPr lang="ru-RU" sz="1800" dirty="0" smtClean="0"/>
              <a:t> </a:t>
            </a:r>
            <a:r>
              <a:rPr lang="ru-RU" sz="1800" dirty="0" err="1" smtClean="0"/>
              <a:t>Діви</a:t>
            </a:r>
            <a:r>
              <a:rPr lang="ru-RU" sz="1800" dirty="0" smtClean="0"/>
              <a:t> </a:t>
            </a:r>
            <a:r>
              <a:rPr lang="ru-RU" sz="1800" dirty="0" err="1" smtClean="0"/>
              <a:t>Марії</a:t>
            </a:r>
            <a:r>
              <a:rPr lang="ru-RU" sz="1800" dirty="0" smtClean="0"/>
              <a:t> </a:t>
            </a:r>
            <a:r>
              <a:rPr lang="ru-RU" sz="1800" dirty="0" err="1" smtClean="0"/>
              <a:t>Переможниці</a:t>
            </a:r>
            <a:r>
              <a:rPr lang="ru-RU" sz="1800" dirty="0" smtClean="0"/>
              <a:t>, яка </a:t>
            </a:r>
            <a:r>
              <a:rPr lang="ru-RU" sz="1800" dirty="0" err="1" smtClean="0"/>
              <a:t>була</a:t>
            </a:r>
            <a:r>
              <a:rPr lang="ru-RU" sz="1800" dirty="0" smtClean="0"/>
              <a:t> </a:t>
            </a:r>
            <a:r>
              <a:rPr lang="ru-RU" sz="1800" dirty="0" err="1" smtClean="0"/>
              <a:t>побудована</a:t>
            </a:r>
            <a:r>
              <a:rPr lang="ru-RU" sz="1800" dirty="0" smtClean="0"/>
              <a:t> у 1613 </a:t>
            </a:r>
            <a:r>
              <a:rPr lang="ru-RU" sz="1800" dirty="0" err="1" smtClean="0"/>
              <a:t>році</a:t>
            </a:r>
            <a:r>
              <a:rPr lang="ru-RU" sz="1800" dirty="0" smtClean="0"/>
              <a:t>, </a:t>
            </a:r>
            <a:r>
              <a:rPr lang="ru-RU" sz="1800" dirty="0" err="1" smtClean="0"/>
              <a:t>відома</a:t>
            </a:r>
            <a:r>
              <a:rPr lang="ru-RU" sz="1800" dirty="0" smtClean="0"/>
              <a:t> 47-см восковою </a:t>
            </a:r>
            <a:r>
              <a:rPr lang="ru-RU" sz="1800" dirty="0" err="1" smtClean="0"/>
              <a:t>фігуркою</a:t>
            </a:r>
            <a:r>
              <a:rPr lang="ru-RU" sz="1800" dirty="0" smtClean="0"/>
              <a:t> </a:t>
            </a:r>
            <a:r>
              <a:rPr lang="ru-RU" sz="1800" dirty="0" err="1" smtClean="0"/>
              <a:t>Христоса-немовляти</a:t>
            </a:r>
            <a:r>
              <a:rPr lang="ru-RU" sz="1800" dirty="0" smtClean="0"/>
              <a:t> на </a:t>
            </a:r>
            <a:r>
              <a:rPr lang="ru-RU" sz="1800" dirty="0" err="1" smtClean="0"/>
              <a:t>її</a:t>
            </a:r>
            <a:r>
              <a:rPr lang="ru-RU" sz="1800" dirty="0" smtClean="0"/>
              <a:t> центральному </a:t>
            </a:r>
            <a:r>
              <a:rPr lang="ru-RU" sz="1800" dirty="0" err="1" smtClean="0"/>
              <a:t>вівтарі</a:t>
            </a:r>
            <a:r>
              <a:rPr lang="ru-RU" sz="1800" dirty="0" smtClean="0"/>
              <a:t>, </a:t>
            </a:r>
            <a:r>
              <a:rPr lang="ru-RU" sz="1800" dirty="0" err="1" smtClean="0"/>
              <a:t>привезеною</a:t>
            </a:r>
            <a:r>
              <a:rPr lang="ru-RU" sz="1800" dirty="0" smtClean="0"/>
              <a:t> </a:t>
            </a:r>
            <a:r>
              <a:rPr lang="ru-RU" sz="1800" dirty="0" err="1" smtClean="0"/>
              <a:t>з</a:t>
            </a:r>
            <a:r>
              <a:rPr lang="ru-RU" sz="1800" dirty="0" smtClean="0"/>
              <a:t> </a:t>
            </a:r>
            <a:r>
              <a:rPr lang="ru-RU" sz="1800" dirty="0" err="1" smtClean="0"/>
              <a:t>Іспанії</a:t>
            </a:r>
            <a:r>
              <a:rPr lang="ru-RU" sz="1800" dirty="0" smtClean="0"/>
              <a:t> в 1628 </a:t>
            </a:r>
            <a:r>
              <a:rPr lang="ru-RU" sz="1800" dirty="0" err="1" smtClean="0"/>
              <a:t>році</a:t>
            </a:r>
            <a:r>
              <a:rPr lang="ru-RU" sz="1800" dirty="0" smtClean="0"/>
              <a:t>. </a:t>
            </a:r>
            <a:r>
              <a:rPr lang="ru-RU" sz="1800" dirty="0" err="1" smtClean="0"/>
              <a:t>Відома</a:t>
            </a:r>
            <a:r>
              <a:rPr lang="ru-RU" sz="1800" dirty="0" smtClean="0"/>
              <a:t> </a:t>
            </a:r>
            <a:r>
              <a:rPr lang="ru-RU" sz="1800" dirty="0" err="1" smtClean="0"/>
              <a:t>під</a:t>
            </a:r>
            <a:r>
              <a:rPr lang="ru-RU" sz="1800" dirty="0" smtClean="0"/>
              <a:t> </a:t>
            </a:r>
            <a:r>
              <a:rPr lang="ru-RU" sz="1800" dirty="0" err="1" smtClean="0"/>
              <a:t>назвою</a:t>
            </a:r>
            <a:r>
              <a:rPr lang="ru-RU" sz="1800" dirty="0" smtClean="0"/>
              <a:t> «</a:t>
            </a:r>
            <a:r>
              <a:rPr lang="ru-RU" sz="1800" dirty="0" err="1" smtClean="0"/>
              <a:t>Празьке</a:t>
            </a:r>
            <a:r>
              <a:rPr lang="ru-RU" sz="1800" dirty="0" smtClean="0"/>
              <a:t> </a:t>
            </a:r>
            <a:r>
              <a:rPr lang="ru-RU" sz="1800" dirty="0" err="1" smtClean="0"/>
              <a:t>немовля</a:t>
            </a:r>
            <a:r>
              <a:rPr lang="ru-RU" sz="1800" dirty="0" smtClean="0"/>
              <a:t>»</a:t>
            </a:r>
            <a:r>
              <a:rPr lang="en-US" sz="1800" dirty="0" smtClean="0"/>
              <a:t>, </a:t>
            </a:r>
            <a:r>
              <a:rPr lang="ru-RU" sz="1800" dirty="0" smtClean="0"/>
              <a:t>за </a:t>
            </a:r>
            <a:r>
              <a:rPr lang="ru-RU" sz="1800" dirty="0" err="1" smtClean="0"/>
              <a:t>переказами</a:t>
            </a:r>
            <a:r>
              <a:rPr lang="ru-RU" sz="1800" dirty="0" smtClean="0"/>
              <a:t> людей, вона </a:t>
            </a:r>
            <a:r>
              <a:rPr lang="ru-RU" sz="1800" dirty="0" err="1" smtClean="0"/>
              <a:t>оберігала</a:t>
            </a:r>
            <a:r>
              <a:rPr lang="ru-RU" sz="1800" dirty="0" smtClean="0"/>
              <a:t> Прагу </a:t>
            </a:r>
            <a:r>
              <a:rPr lang="ru-RU" sz="1800" dirty="0" err="1" smtClean="0"/>
              <a:t>від</a:t>
            </a:r>
            <a:r>
              <a:rPr lang="ru-RU" sz="1800" dirty="0" smtClean="0"/>
              <a:t> </a:t>
            </a:r>
            <a:r>
              <a:rPr lang="ru-RU" sz="1800" dirty="0" err="1" smtClean="0"/>
              <a:t>чуми</a:t>
            </a:r>
            <a:r>
              <a:rPr lang="ru-RU" sz="1800" dirty="0" smtClean="0"/>
              <a:t> та </a:t>
            </a:r>
            <a:r>
              <a:rPr lang="ru-RU" sz="1800" dirty="0" err="1" smtClean="0"/>
              <a:t>руйнування</a:t>
            </a:r>
            <a:r>
              <a:rPr lang="ru-RU" sz="1800" dirty="0" smtClean="0"/>
              <a:t> </a:t>
            </a:r>
            <a:r>
              <a:rPr lang="ru-RU" sz="1800" dirty="0" err="1" smtClean="0"/>
              <a:t>під</a:t>
            </a:r>
            <a:r>
              <a:rPr lang="ru-RU" sz="1800" dirty="0" smtClean="0"/>
              <a:t> час </a:t>
            </a:r>
            <a:r>
              <a:rPr lang="ru-RU" sz="1800" dirty="0" err="1" smtClean="0"/>
              <a:t>Тридцятирічної</a:t>
            </a:r>
            <a:r>
              <a:rPr lang="ru-RU" sz="1800" dirty="0" smtClean="0"/>
              <a:t> </a:t>
            </a:r>
            <a:r>
              <a:rPr lang="ru-RU" sz="1800" dirty="0" err="1" smtClean="0"/>
              <a:t>війни</a:t>
            </a:r>
            <a:r>
              <a:rPr lang="ru-RU" sz="1800" dirty="0" smtClean="0"/>
              <a:t>. </a:t>
            </a:r>
            <a:endParaRPr lang="ru-RU" sz="1800" dirty="0"/>
          </a:p>
        </p:txBody>
      </p:sp>
      <p:pic>
        <p:nvPicPr>
          <p:cNvPr id="6" name="Содержимое 5" descr="kostel-500x392-640x501.jpg"/>
          <p:cNvPicPr>
            <a:picLocks noGrp="1" noChangeAspect="1"/>
          </p:cNvPicPr>
          <p:nvPr>
            <p:ph sz="half" idx="1"/>
          </p:nvPr>
        </p:nvPicPr>
        <p:blipFill>
          <a:blip r:embed="rId2"/>
          <a:stretch>
            <a:fillRect/>
          </a:stretch>
        </p:blipFill>
        <p:spPr>
          <a:xfrm>
            <a:off x="714348" y="2500306"/>
            <a:ext cx="3657600" cy="2863215"/>
          </a:xfrm>
        </p:spPr>
      </p:pic>
      <p:pic>
        <p:nvPicPr>
          <p:cNvPr id="5" name="Содержимое 4" descr="infant_jesus_prague.jpg"/>
          <p:cNvPicPr>
            <a:picLocks noGrp="1" noChangeAspect="1"/>
          </p:cNvPicPr>
          <p:nvPr>
            <p:ph sz="half" idx="2"/>
          </p:nvPr>
        </p:nvPicPr>
        <p:blipFill>
          <a:blip r:embed="rId3"/>
          <a:stretch>
            <a:fillRect/>
          </a:stretch>
        </p:blipFill>
        <p:spPr>
          <a:xfrm>
            <a:off x="4857752" y="2571744"/>
            <a:ext cx="4028070" cy="2786082"/>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011354"/>
          </a:xfrm>
        </p:spPr>
        <p:txBody>
          <a:bodyPr>
            <a:normAutofit/>
          </a:bodyPr>
          <a:lstStyle/>
          <a:p>
            <a:r>
              <a:rPr lang="ru-RU" sz="1600" b="1" dirty="0" err="1" smtClean="0"/>
              <a:t>Танцюючий</a:t>
            </a:r>
            <a:r>
              <a:rPr lang="ru-RU" sz="1600" b="1" dirty="0" smtClean="0"/>
              <a:t> </a:t>
            </a:r>
            <a:r>
              <a:rPr lang="ru-RU" sz="1600" b="1" dirty="0" err="1" smtClean="0"/>
              <a:t>дім</a:t>
            </a:r>
            <a:r>
              <a:rPr lang="ru-RU" sz="1600" b="1" dirty="0" smtClean="0"/>
              <a:t/>
            </a:r>
            <a:br>
              <a:rPr lang="ru-RU" sz="1600" b="1" dirty="0" smtClean="0"/>
            </a:br>
            <a:r>
              <a:rPr lang="ru-RU" sz="1800" dirty="0" err="1" smtClean="0"/>
              <a:t>Він</a:t>
            </a:r>
            <a:r>
              <a:rPr lang="ru-RU" sz="1800" dirty="0" smtClean="0"/>
              <a:t> </a:t>
            </a:r>
            <a:r>
              <a:rPr lang="ru-RU" sz="1800" dirty="0" err="1" smtClean="0"/>
              <a:t>був</a:t>
            </a:r>
            <a:r>
              <a:rPr lang="ru-RU" sz="1800" dirty="0" smtClean="0"/>
              <a:t> </a:t>
            </a:r>
            <a:r>
              <a:rPr lang="ru-RU" sz="1800" dirty="0" err="1" smtClean="0"/>
              <a:t>побудований</a:t>
            </a:r>
            <a:r>
              <a:rPr lang="ru-RU" sz="1800" dirty="0" smtClean="0"/>
              <a:t> у 1997 </a:t>
            </a:r>
            <a:r>
              <a:rPr lang="ru-RU" sz="1800" dirty="0" err="1" smtClean="0"/>
              <a:t>році</a:t>
            </a:r>
            <a:r>
              <a:rPr lang="ru-RU" sz="1800" dirty="0" smtClean="0"/>
              <a:t> </a:t>
            </a:r>
            <a:r>
              <a:rPr lang="ru-RU" sz="1800" dirty="0" err="1" smtClean="0"/>
              <a:t>чеським</a:t>
            </a:r>
            <a:r>
              <a:rPr lang="ru-RU" sz="1800" dirty="0" smtClean="0"/>
              <a:t> </a:t>
            </a:r>
            <a:r>
              <a:rPr lang="ru-RU" sz="1800" dirty="0" err="1" smtClean="0"/>
              <a:t>архітектором</a:t>
            </a:r>
            <a:r>
              <a:rPr lang="ru-RU" sz="1800" dirty="0" smtClean="0"/>
              <a:t> </a:t>
            </a:r>
            <a:r>
              <a:rPr lang="ru-RU" sz="1800" dirty="0" err="1" smtClean="0"/>
              <a:t>хорватського</a:t>
            </a:r>
            <a:r>
              <a:rPr lang="ru-RU" sz="1800" dirty="0" smtClean="0"/>
              <a:t> </a:t>
            </a:r>
            <a:r>
              <a:rPr lang="ru-RU" sz="1800" dirty="0" err="1" smtClean="0"/>
              <a:t>походження</a:t>
            </a:r>
            <a:r>
              <a:rPr lang="ru-RU" sz="1800" dirty="0" smtClean="0"/>
              <a:t> </a:t>
            </a:r>
            <a:r>
              <a:rPr lang="ru-RU" sz="1800" dirty="0" err="1" smtClean="0"/>
              <a:t>Владо</a:t>
            </a:r>
            <a:r>
              <a:rPr lang="ru-RU" sz="1800" dirty="0" smtClean="0"/>
              <a:t> </a:t>
            </a:r>
            <a:r>
              <a:rPr lang="ru-RU" sz="1800" dirty="0" err="1" smtClean="0"/>
              <a:t>Милунічем</a:t>
            </a:r>
            <a:r>
              <a:rPr lang="ru-RU" sz="1800" dirty="0" smtClean="0"/>
              <a:t> в </a:t>
            </a:r>
            <a:r>
              <a:rPr lang="ru-RU" sz="1800" dirty="0" err="1" smtClean="0"/>
              <a:t>співробітництві</a:t>
            </a:r>
            <a:r>
              <a:rPr lang="ru-RU" sz="1800" dirty="0" smtClean="0"/>
              <a:t> </a:t>
            </a:r>
            <a:r>
              <a:rPr lang="ru-RU" sz="1800" dirty="0" err="1" smtClean="0"/>
              <a:t>з</a:t>
            </a:r>
            <a:r>
              <a:rPr lang="ru-RU" sz="1800" dirty="0" smtClean="0"/>
              <a:t> </a:t>
            </a:r>
            <a:r>
              <a:rPr lang="ru-RU" sz="1800" dirty="0" err="1" smtClean="0"/>
              <a:t>американським</a:t>
            </a:r>
            <a:r>
              <a:rPr lang="ru-RU" sz="1800" dirty="0" smtClean="0"/>
              <a:t> </a:t>
            </a:r>
            <a:r>
              <a:rPr lang="ru-RU" sz="1800" dirty="0" err="1" smtClean="0"/>
              <a:t>архітектором</a:t>
            </a:r>
            <a:r>
              <a:rPr lang="ru-RU" sz="1800" dirty="0" smtClean="0"/>
              <a:t> Франком </a:t>
            </a:r>
            <a:r>
              <a:rPr lang="ru-RU" sz="1800" dirty="0" err="1" smtClean="0"/>
              <a:t>Гері</a:t>
            </a:r>
            <a:r>
              <a:rPr lang="ru-RU" sz="1800" dirty="0" smtClean="0"/>
              <a:t>. </a:t>
            </a:r>
            <a:r>
              <a:rPr lang="ru-RU" sz="1800" dirty="0" err="1" smtClean="0"/>
              <a:t>Будинок</a:t>
            </a:r>
            <a:r>
              <a:rPr lang="ru-RU" sz="1800" dirty="0" smtClean="0"/>
              <a:t> </a:t>
            </a:r>
            <a:r>
              <a:rPr lang="ru-RU" sz="1800" dirty="0" err="1" smtClean="0"/>
              <a:t>відображає</a:t>
            </a:r>
            <a:r>
              <a:rPr lang="ru-RU" sz="1800" dirty="0" smtClean="0"/>
              <a:t> пару </a:t>
            </a:r>
            <a:r>
              <a:rPr lang="ru-RU" sz="1800" dirty="0" err="1" smtClean="0"/>
              <a:t>танцюристів</a:t>
            </a:r>
            <a:r>
              <a:rPr lang="ru-RU" sz="1800" dirty="0" smtClean="0"/>
              <a:t> </a:t>
            </a:r>
            <a:r>
              <a:rPr lang="ru-RU" sz="1800" dirty="0" err="1" smtClean="0"/>
              <a:t>і</a:t>
            </a:r>
            <a:r>
              <a:rPr lang="ru-RU" sz="1800" dirty="0" smtClean="0"/>
              <a:t> явно </a:t>
            </a:r>
            <a:r>
              <a:rPr lang="ru-RU" sz="1800" dirty="0" err="1" smtClean="0"/>
              <a:t>виділяється</a:t>
            </a:r>
            <a:r>
              <a:rPr lang="ru-RU" sz="1800" dirty="0" smtClean="0"/>
              <a:t> </a:t>
            </a:r>
            <a:r>
              <a:rPr lang="ru-RU" sz="1800" dirty="0" err="1" smtClean="0"/>
              <a:t>серед</a:t>
            </a:r>
            <a:r>
              <a:rPr lang="ru-RU" sz="1800" dirty="0" smtClean="0"/>
              <a:t> </a:t>
            </a:r>
            <a:r>
              <a:rPr lang="ru-RU" sz="1800" dirty="0" err="1" smtClean="0"/>
              <a:t>інших</a:t>
            </a:r>
            <a:r>
              <a:rPr lang="ru-RU" sz="1800" dirty="0" smtClean="0"/>
              <a:t> </a:t>
            </a:r>
            <a:r>
              <a:rPr lang="ru-RU" sz="1800" dirty="0" err="1" smtClean="0"/>
              <a:t>споруд</a:t>
            </a:r>
            <a:r>
              <a:rPr lang="ru-RU" sz="1800" dirty="0" smtClean="0"/>
              <a:t>, при </a:t>
            </a:r>
            <a:r>
              <a:rPr lang="ru-RU" sz="1800" dirty="0" err="1" smtClean="0"/>
              <a:t>цьому</a:t>
            </a:r>
            <a:r>
              <a:rPr lang="ru-RU" sz="1800" dirty="0" smtClean="0"/>
              <a:t> </a:t>
            </a:r>
            <a:r>
              <a:rPr lang="ru-RU" sz="1800" dirty="0" err="1" smtClean="0"/>
              <a:t>ніяк</a:t>
            </a:r>
            <a:r>
              <a:rPr lang="ru-RU" sz="1800" dirty="0" smtClean="0"/>
              <a:t> не </a:t>
            </a:r>
            <a:r>
              <a:rPr lang="ru-RU" sz="1800" dirty="0" err="1" smtClean="0"/>
              <a:t>конфліктуючи</a:t>
            </a:r>
            <a:r>
              <a:rPr lang="ru-RU" sz="1800" dirty="0" smtClean="0"/>
              <a:t> </a:t>
            </a:r>
            <a:r>
              <a:rPr lang="ru-RU" sz="1800" dirty="0" err="1" smtClean="0"/>
              <a:t>з</a:t>
            </a:r>
            <a:r>
              <a:rPr lang="ru-RU" sz="1800" dirty="0" smtClean="0"/>
              <a:t> </a:t>
            </a:r>
            <a:r>
              <a:rPr lang="ru-RU" sz="1800" dirty="0" err="1" smtClean="0"/>
              <a:t>будинками</a:t>
            </a:r>
            <a:r>
              <a:rPr lang="ru-RU" sz="1800" dirty="0" smtClean="0"/>
              <a:t> в </a:t>
            </a:r>
            <a:r>
              <a:rPr lang="ru-RU" sz="1800" dirty="0" err="1" smtClean="0"/>
              <a:t>стилі</a:t>
            </a:r>
            <a:r>
              <a:rPr lang="ru-RU" sz="1800" dirty="0" smtClean="0"/>
              <a:t> </a:t>
            </a:r>
            <a:r>
              <a:rPr lang="ru-RU" sz="1800" dirty="0" err="1" smtClean="0"/>
              <a:t>необароко</a:t>
            </a:r>
            <a:r>
              <a:rPr lang="ru-RU" sz="1800" dirty="0" smtClean="0"/>
              <a:t>, неоготики та </a:t>
            </a:r>
            <a:r>
              <a:rPr lang="ru-RU" sz="1800" dirty="0" err="1" smtClean="0"/>
              <a:t>арт</a:t>
            </a:r>
            <a:r>
              <a:rPr lang="ru-RU" sz="1800" dirty="0" smtClean="0"/>
              <a:t> </a:t>
            </a:r>
            <a:r>
              <a:rPr lang="ru-RU" sz="1800" dirty="0" err="1" smtClean="0"/>
              <a:t>нуво</a:t>
            </a:r>
            <a:r>
              <a:rPr lang="ru-RU" sz="1800" dirty="0" smtClean="0"/>
              <a:t>, </a:t>
            </a:r>
            <a:r>
              <a:rPr lang="ru-RU" sz="1800" dirty="0" err="1" smtClean="0"/>
              <a:t>якими</a:t>
            </a:r>
            <a:r>
              <a:rPr lang="ru-RU" sz="1800" dirty="0" smtClean="0"/>
              <a:t> так </a:t>
            </a:r>
            <a:r>
              <a:rPr lang="ru-RU" sz="1800" dirty="0" err="1" smtClean="0"/>
              <a:t>пишається</a:t>
            </a:r>
            <a:r>
              <a:rPr lang="ru-RU" sz="1800" dirty="0" smtClean="0"/>
              <a:t> Прага. На </a:t>
            </a:r>
            <a:r>
              <a:rPr lang="ru-RU" sz="1800" dirty="0" err="1" smtClean="0"/>
              <a:t>його</a:t>
            </a:r>
            <a:r>
              <a:rPr lang="ru-RU" sz="1800" dirty="0" smtClean="0"/>
              <a:t> </a:t>
            </a:r>
            <a:r>
              <a:rPr lang="ru-RU" sz="1800" dirty="0" err="1" smtClean="0"/>
              <a:t>даху</a:t>
            </a:r>
            <a:r>
              <a:rPr lang="ru-RU" sz="1800" dirty="0" smtClean="0"/>
              <a:t> </a:t>
            </a:r>
            <a:r>
              <a:rPr lang="ru-RU" sz="1800" dirty="0" err="1" smtClean="0"/>
              <a:t>знаходиться</a:t>
            </a:r>
            <a:r>
              <a:rPr lang="ru-RU" sz="1800" dirty="0" smtClean="0"/>
              <a:t> </a:t>
            </a:r>
            <a:r>
              <a:rPr lang="ru-RU" sz="1800" dirty="0" err="1" smtClean="0"/>
              <a:t>висококласний</a:t>
            </a:r>
            <a:r>
              <a:rPr lang="ru-RU" sz="1800" dirty="0" smtClean="0"/>
              <a:t> </a:t>
            </a:r>
            <a:r>
              <a:rPr lang="ru-RU" sz="1800" dirty="0" err="1" smtClean="0"/>
              <a:t>французький</a:t>
            </a:r>
            <a:r>
              <a:rPr lang="ru-RU" sz="1800" dirty="0" smtClean="0"/>
              <a:t> ресторан </a:t>
            </a:r>
            <a:r>
              <a:rPr lang="ru-RU" sz="1800" dirty="0" err="1" smtClean="0"/>
              <a:t>з</a:t>
            </a:r>
            <a:r>
              <a:rPr lang="ru-RU" sz="1800" dirty="0" smtClean="0"/>
              <a:t> </a:t>
            </a:r>
            <a:r>
              <a:rPr lang="ru-RU" sz="1800" dirty="0" err="1" smtClean="0"/>
              <a:t>неперевершеними</a:t>
            </a:r>
            <a:r>
              <a:rPr lang="ru-RU" sz="1800" dirty="0" smtClean="0"/>
              <a:t> видами. </a:t>
            </a:r>
            <a:endParaRPr lang="ru-RU" sz="1800" dirty="0"/>
          </a:p>
        </p:txBody>
      </p:sp>
      <p:pic>
        <p:nvPicPr>
          <p:cNvPr id="4" name="Содержимое 3" descr="dance_house_prague.jpg"/>
          <p:cNvPicPr>
            <a:picLocks noGrp="1" noChangeAspect="1"/>
          </p:cNvPicPr>
          <p:nvPr>
            <p:ph idx="1"/>
          </p:nvPr>
        </p:nvPicPr>
        <p:blipFill>
          <a:blip r:embed="rId2"/>
          <a:stretch>
            <a:fillRect/>
          </a:stretch>
        </p:blipFill>
        <p:spPr>
          <a:xfrm>
            <a:off x="3000364" y="2357430"/>
            <a:ext cx="3378444" cy="4500570"/>
          </a:xfrm>
        </p:spPr>
      </p:pic>
    </p:spTree>
  </p:cSld>
  <p:clrMapOvr>
    <a:masterClrMapping/>
  </p:clrMapOvr>
</p:sld>
</file>

<file path=ppt/theme/theme1.xml><?xml version="1.0" encoding="utf-8"?>
<a:theme xmlns:a="http://schemas.openxmlformats.org/drawingml/2006/main" name="Техническая">
  <a:themeElements>
    <a:clrScheme name="Техническая">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Техническая">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Техническая">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29</TotalTime>
  <Words>254</Words>
  <PresentationFormat>Экран (4:3)</PresentationFormat>
  <Paragraphs>10</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Техническая</vt:lpstr>
      <vt:lpstr>Місто Прага</vt:lpstr>
      <vt:lpstr>Празький град – це величезний комплекс на верхівці пагорба на лівому березі річки Влатви, яка тече через Старе місто Праги. Район Празького граду називається Градчани. Це не зовсім «класичний» замок, тому що різні його частини були побудовані у різних стилях, і він простягається більше горизонтально, аніж вертикально. Але всередині чарівного замку на Вас чекає безліч цікавих пам’яток культури та мистецтва. Особливу увагу привертає собор Св. Віта, цікава готична споруда 14-го століття, прикрашена вражаючими горгуліями, які можна побачити з рівня землі.</vt:lpstr>
      <vt:lpstr>Староміська площа завжди була жвавим місцем; сьогодні це популярна частина міста як для чехів, так і іноземців. Її довга історія сягає корінням 11-го століття, коли площа стала перехрестям декількох міжміських торгових маршрутів і служила ринком. На той час вона була відома у всій Європі. Сидячи в одному з вуличних кафе або прогулюючись, Ви зможете насолодитися видом прекрасних пастельних будиночків в романському або готичному стилі з захоплюючими скульптурами. Найважливіші пам’ятками тут є Церква діви Марії перед Тином і Празькі куранти. </vt:lpstr>
      <vt:lpstr>Муніципальний будинок Найвизначніший будинок Праги в стилі арт-нуво був побудований в період з 1906 по 1912 рік, і розташований на місці колишньої резиденції королів. Це популярне місце серед цінителів золотих прикрас, вітражів, скульптури в стилі арт-нуво, а також регулярних виставок і концертів. </vt:lpstr>
      <vt:lpstr>Собор Св. Віта Вузький перехід веде до третього двору замку – і неочікуваний вид величезного вражаючого фасаду Собору Св. Віта видніється всього за декілька кроків. Шпилі Собору Св. Віта, його елегантна, але владна структура в стилі французької готики, видніються над фортечними валами. Це найбільший собор країни, який має безліч прибудов, фресок та пам’ятників, а також прекрасні кольорові вітражі (розроблені відомим чеським митцем Альфонсом Мухою в стилі арт-нуво), які всередині буквально сяють усіма барвами. </vt:lpstr>
      <vt:lpstr>Церква Діви Марії Переможниці, яка була побудована у 1613 році, відома 47-см восковою фігуркою Христоса-немовляти на її центральному вівтарі, привезеною з Іспанії в 1628 році. Відома під назвою «Празьке немовля», за переказами людей, вона оберігала Прагу від чуми та руйнування під час Тридцятирічної війни. </vt:lpstr>
      <vt:lpstr>Танцюючий дім Він був побудований у 1997 році чеським архітектором хорватського походження Владо Милунічем в співробітництві з американським архітектором Франком Гері. Будинок відображає пару танцюристів і явно виділяється серед інших споруд, при цьому ніяк не конфліктуючи з будинками в стилі необароко, неоготики та арт нуво, якими так пишається Прага. На його даху знаходиться висококласний французький ресторан з неперевершеними видами.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Місто Прага</dc:title>
  <dc:creator>Шуша</dc:creator>
  <cp:lastModifiedBy>Шуша</cp:lastModifiedBy>
  <cp:revision>4</cp:revision>
  <dcterms:created xsi:type="dcterms:W3CDTF">2013-10-26T10:35:36Z</dcterms:created>
  <dcterms:modified xsi:type="dcterms:W3CDTF">2013-10-26T11:15:25Z</dcterms:modified>
</cp:coreProperties>
</file>