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66" r:id="rId4"/>
    <p:sldId id="258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07.11.2012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835696" y="2492896"/>
            <a:ext cx="6192688" cy="1975104"/>
          </a:xfrm>
        </p:spPr>
        <p:txBody>
          <a:bodyPr/>
          <a:lstStyle/>
          <a:p>
            <a:r>
              <a:rPr lang="uk-UA" dirty="0" smtClean="0"/>
              <a:t>МОВИ ПРОГРАМУВАННЯ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0152" y="4221088"/>
            <a:ext cx="2793504" cy="1458456"/>
          </a:xfrm>
        </p:spPr>
        <p:txBody>
          <a:bodyPr/>
          <a:lstStyle/>
          <a:p>
            <a:r>
              <a:rPr lang="uk-UA" dirty="0" err="1" smtClean="0"/>
              <a:t>Брильова</a:t>
            </a:r>
            <a:r>
              <a:rPr lang="uk-UA" dirty="0" smtClean="0"/>
              <a:t> Дарина </a:t>
            </a:r>
          </a:p>
          <a:p>
            <a:r>
              <a:rPr lang="uk-UA" dirty="0" smtClean="0"/>
              <a:t>11-А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0567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75856" y="512064"/>
            <a:ext cx="5410944" cy="914400"/>
          </a:xfrm>
        </p:spPr>
        <p:txBody>
          <a:bodyPr/>
          <a:lstStyle/>
          <a:p>
            <a:r>
              <a:rPr lang="uk-UA" dirty="0" smtClean="0"/>
              <a:t>ПОНЯТТЯ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124744"/>
            <a:ext cx="4752528" cy="5242446"/>
          </a:xfrm>
        </p:spPr>
        <p:txBody>
          <a:bodyPr>
            <a:normAutofit/>
          </a:bodyPr>
          <a:lstStyle/>
          <a:p>
            <a:r>
              <a:rPr lang="ru-RU" sz="4000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Мови</a:t>
            </a:r>
            <a:r>
              <a:rPr lang="ru-RU" sz="40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4000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програмування</a:t>
            </a:r>
            <a:r>
              <a:rPr lang="ru-RU" sz="40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ru-RU" dirty="0" smtClean="0"/>
              <a:t>– </a:t>
            </a:r>
          </a:p>
          <a:p>
            <a:pPr marL="68580" indent="0">
              <a:buNone/>
            </a:pPr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/>
              <a:t>мови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написання</a:t>
            </a:r>
            <a:r>
              <a:rPr lang="ru-RU" dirty="0"/>
              <a:t> команд 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 </a:t>
            </a:r>
            <a:r>
              <a:rPr lang="ru-RU" dirty="0" err="1"/>
              <a:t>програмного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 у </a:t>
            </a:r>
            <a:r>
              <a:rPr lang="ru-RU" dirty="0" err="1"/>
              <a:t>різних</a:t>
            </a:r>
            <a:r>
              <a:rPr lang="ru-RU" dirty="0"/>
              <a:t> видах </a:t>
            </a:r>
            <a:r>
              <a:rPr lang="ru-RU" dirty="0" err="1"/>
              <a:t>апаратного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 </a:t>
            </a:r>
            <a:r>
              <a:rPr lang="ru-RU" dirty="0" err="1"/>
              <a:t>або</a:t>
            </a:r>
            <a:r>
              <a:rPr lang="ru-RU" dirty="0"/>
              <a:t> системах </a:t>
            </a:r>
            <a:r>
              <a:rPr lang="ru-RU" dirty="0" err="1"/>
              <a:t>програмування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3074" name="Picture 2" descr="http://shkola.ostriv.in.ua/images/publications/4/5014/132342802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492896"/>
            <a:ext cx="2875138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2590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63888" y="476672"/>
            <a:ext cx="5252120" cy="914400"/>
          </a:xfrm>
        </p:spPr>
        <p:txBody>
          <a:bodyPr/>
          <a:lstStyle/>
          <a:p>
            <a:r>
              <a:rPr lang="uk-UA" dirty="0" smtClean="0"/>
              <a:t>Зміст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960" y="1783560"/>
            <a:ext cx="4474840" cy="4572000"/>
          </a:xfrm>
        </p:spPr>
        <p:txBody>
          <a:bodyPr/>
          <a:lstStyle/>
          <a:p>
            <a:r>
              <a:rPr lang="uk-UA" dirty="0" smtClean="0"/>
              <a:t>1. Поняття</a:t>
            </a:r>
          </a:p>
          <a:p>
            <a:r>
              <a:rPr lang="uk-UA" dirty="0" smtClean="0"/>
              <a:t>2. Складові мов програмування</a:t>
            </a:r>
          </a:p>
          <a:p>
            <a:r>
              <a:rPr lang="uk-UA" dirty="0" smtClean="0"/>
              <a:t>3. Класифікація</a:t>
            </a:r>
          </a:p>
          <a:p>
            <a:r>
              <a:rPr lang="uk-UA" dirty="0" smtClean="0"/>
              <a:t>4. Мови низького рівня</a:t>
            </a:r>
          </a:p>
          <a:p>
            <a:r>
              <a:rPr lang="uk-UA" dirty="0" smtClean="0"/>
              <a:t>5. Мови високого рівня</a:t>
            </a:r>
            <a:endParaRPr lang="ru-RU" dirty="0"/>
          </a:p>
        </p:txBody>
      </p:sp>
      <p:pic>
        <p:nvPicPr>
          <p:cNvPr id="10242" name="Picture 2" descr="http://i.obozrevatel.com/8/1031555/8820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52" y="2132856"/>
            <a:ext cx="3600400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3506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Складові мов програмування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783560"/>
            <a:ext cx="7546032" cy="4572000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Мова</a:t>
            </a:r>
            <a:r>
              <a:rPr lang="ru-RU" dirty="0"/>
              <a:t> </a:t>
            </a:r>
            <a:r>
              <a:rPr lang="ru-RU" dirty="0" err="1"/>
              <a:t>програмування</a:t>
            </a:r>
            <a:r>
              <a:rPr lang="ru-RU" dirty="0"/>
              <a:t>, як і будь-яка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мова</a:t>
            </a:r>
            <a:r>
              <a:rPr lang="ru-RU" dirty="0"/>
              <a:t>,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символів</a:t>
            </a:r>
            <a:r>
              <a:rPr lang="ru-RU" dirty="0"/>
              <a:t> (</a:t>
            </a:r>
            <a:r>
              <a:rPr lang="ru-RU" dirty="0" err="1"/>
              <a:t>алфавіт</a:t>
            </a:r>
            <a:r>
              <a:rPr lang="ru-RU" dirty="0"/>
              <a:t>), систему правил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базових</a:t>
            </a:r>
            <a:r>
              <a:rPr lang="ru-RU" dirty="0"/>
              <a:t> </a:t>
            </a:r>
            <a:r>
              <a:rPr lang="ru-RU" dirty="0" err="1"/>
              <a:t>конструкцій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(синтаксис) та правила </a:t>
            </a:r>
            <a:r>
              <a:rPr lang="ru-RU" dirty="0" err="1"/>
              <a:t>тлумачення</a:t>
            </a:r>
            <a:r>
              <a:rPr lang="ru-RU" dirty="0"/>
              <a:t> </a:t>
            </a:r>
            <a:r>
              <a:rPr lang="ru-RU" dirty="0" err="1"/>
              <a:t>мовних</a:t>
            </a:r>
            <a:r>
              <a:rPr lang="ru-RU" dirty="0"/>
              <a:t> </a:t>
            </a:r>
            <a:r>
              <a:rPr lang="ru-RU" dirty="0" err="1"/>
              <a:t>конструкцій</a:t>
            </a:r>
            <a:r>
              <a:rPr lang="ru-RU" dirty="0"/>
              <a:t> (семантика). </a:t>
            </a:r>
            <a:r>
              <a:rPr lang="ru-RU" dirty="0" err="1"/>
              <a:t>Ця</a:t>
            </a:r>
            <a:r>
              <a:rPr lang="ru-RU" dirty="0"/>
              <a:t> система </a:t>
            </a:r>
            <a:r>
              <a:rPr lang="ru-RU" dirty="0" err="1"/>
              <a:t>позначень</a:t>
            </a:r>
            <a:r>
              <a:rPr lang="ru-RU" dirty="0"/>
              <a:t> і правил </a:t>
            </a:r>
            <a:r>
              <a:rPr lang="ru-RU" dirty="0" err="1"/>
              <a:t>призначена</a:t>
            </a:r>
            <a:r>
              <a:rPr lang="ru-RU" dirty="0"/>
              <a:t> для </a:t>
            </a:r>
            <a:r>
              <a:rPr lang="ru-RU" dirty="0" err="1"/>
              <a:t>одноманітного</a:t>
            </a:r>
            <a:r>
              <a:rPr lang="ru-RU" dirty="0"/>
              <a:t> і точного </a:t>
            </a:r>
            <a:r>
              <a:rPr lang="ru-RU" dirty="0" err="1"/>
              <a:t>запису</a:t>
            </a:r>
            <a:r>
              <a:rPr lang="ru-RU" dirty="0"/>
              <a:t> алгоритму</a:t>
            </a:r>
            <a:r>
              <a:rPr lang="ru-RU" dirty="0">
                <a:solidFill>
                  <a:schemeClr val="bg2">
                    <a:lumMod val="60000"/>
                    <a:lumOff val="40000"/>
                  </a:schemeClr>
                </a:solidFill>
              </a:rPr>
              <a:t>. </a:t>
            </a:r>
            <a:r>
              <a:rPr lang="ru-RU" i="1" dirty="0" err="1"/>
              <a:t>Алфавіт</a:t>
            </a:r>
            <a:r>
              <a:rPr lang="ru-RU" i="1" dirty="0"/>
              <a:t>, синтаксис і </a:t>
            </a:r>
            <a:r>
              <a:rPr lang="ru-RU" i="1" dirty="0" smtClean="0"/>
              <a:t>семантика, словник</a:t>
            </a:r>
            <a:r>
              <a:rPr lang="ru-RU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/>
              <a:t>— </a:t>
            </a:r>
            <a:r>
              <a:rPr lang="ru-RU" dirty="0" smtClean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складові</a:t>
            </a:r>
            <a:r>
              <a:rPr lang="ru-RU" dirty="0"/>
              <a:t> </a:t>
            </a:r>
            <a:r>
              <a:rPr lang="ru-RU" dirty="0" err="1"/>
              <a:t>мов</a:t>
            </a:r>
            <a:r>
              <a:rPr lang="ru-RU" dirty="0"/>
              <a:t> </a:t>
            </a:r>
            <a:r>
              <a:rPr lang="ru-RU" dirty="0" err="1"/>
              <a:t>програмування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1468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12064"/>
            <a:ext cx="8280920" cy="914400"/>
          </a:xfrm>
        </p:spPr>
        <p:txBody>
          <a:bodyPr/>
          <a:lstStyle/>
          <a:p>
            <a:r>
              <a:rPr lang="uk-UA" dirty="0" smtClean="0"/>
              <a:t>Класифікація мов програмування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340768"/>
            <a:ext cx="7772400" cy="501479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/>
              <a:t>існуючи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</a:t>
            </a:r>
            <a:r>
              <a:rPr lang="ru-RU" dirty="0" err="1"/>
              <a:t>програмування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поділити</a:t>
            </a:r>
            <a:r>
              <a:rPr lang="ru-RU" dirty="0"/>
              <a:t> на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: </a:t>
            </a:r>
            <a:endParaRPr lang="ru-RU" dirty="0" smtClean="0"/>
          </a:p>
          <a:p>
            <a:r>
              <a:rPr lang="uk-UA" i="1" dirty="0" smtClean="0"/>
              <a:t>Мови низького рівня і мови високого рівня</a:t>
            </a:r>
            <a:endParaRPr lang="ru-RU" i="1" dirty="0" smtClean="0"/>
          </a:p>
          <a:p>
            <a:pPr marL="6858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000198"/>
            <a:ext cx="5832648" cy="3457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0742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512064"/>
            <a:ext cx="6851104" cy="914400"/>
          </a:xfrm>
        </p:spPr>
        <p:txBody>
          <a:bodyPr/>
          <a:lstStyle/>
          <a:p>
            <a:r>
              <a:rPr lang="uk-UA" dirty="0" smtClean="0"/>
              <a:t>Мови низького рівня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До </a:t>
            </a:r>
            <a:r>
              <a:rPr lang="ru-RU" dirty="0" err="1"/>
              <a:t>мов</a:t>
            </a:r>
            <a:r>
              <a:rPr lang="ru-RU" dirty="0"/>
              <a:t> </a:t>
            </a:r>
            <a:r>
              <a:rPr lang="ru-RU" dirty="0" err="1"/>
              <a:t>низького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належать </a:t>
            </a:r>
            <a:r>
              <a:rPr lang="ru-RU" dirty="0" err="1"/>
              <a:t>мови</a:t>
            </a:r>
            <a:r>
              <a:rPr lang="ru-RU" dirty="0"/>
              <a:t> </a:t>
            </a:r>
            <a:r>
              <a:rPr lang="ru-RU" b="1" i="1" dirty="0" err="1"/>
              <a:t>асемблера</a:t>
            </a:r>
            <a:r>
              <a:rPr lang="ru-RU" b="1" i="1" dirty="0"/>
              <a:t> </a:t>
            </a:r>
            <a:r>
              <a:rPr lang="ru-RU" dirty="0"/>
              <a:t>(</a:t>
            </a:r>
            <a:r>
              <a:rPr lang="ru-RU" dirty="0" err="1"/>
              <a:t>від</a:t>
            </a:r>
            <a:r>
              <a:rPr lang="ru-RU" dirty="0"/>
              <a:t> англ. </a:t>
            </a:r>
            <a:r>
              <a:rPr lang="en-US" dirty="0"/>
              <a:t>to assemble - </a:t>
            </a:r>
            <a:r>
              <a:rPr lang="ru-RU" dirty="0" err="1"/>
              <a:t>складати</a:t>
            </a:r>
            <a:r>
              <a:rPr lang="ru-RU" dirty="0"/>
              <a:t>, </a:t>
            </a:r>
            <a:r>
              <a:rPr lang="ru-RU" dirty="0" err="1"/>
              <a:t>компонувати</a:t>
            </a:r>
            <a:r>
              <a:rPr lang="ru-RU" dirty="0"/>
              <a:t>). У </a:t>
            </a:r>
            <a:r>
              <a:rPr lang="ru-RU" dirty="0" err="1"/>
              <a:t>мові</a:t>
            </a:r>
            <a:r>
              <a:rPr lang="ru-RU" dirty="0"/>
              <a:t> </a:t>
            </a:r>
            <a:r>
              <a:rPr lang="ru-RU" dirty="0" err="1"/>
              <a:t>асемблера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символьні</a:t>
            </a:r>
            <a:r>
              <a:rPr lang="ru-RU" dirty="0"/>
              <a:t> </a:t>
            </a:r>
            <a:r>
              <a:rPr lang="ru-RU" dirty="0" err="1"/>
              <a:t>позначення</a:t>
            </a:r>
            <a:r>
              <a:rPr lang="ru-RU" dirty="0"/>
              <a:t> команд, </a:t>
            </a:r>
            <a:r>
              <a:rPr lang="ru-RU" dirty="0" err="1"/>
              <a:t>які</a:t>
            </a:r>
            <a:r>
              <a:rPr lang="ru-RU" dirty="0"/>
              <a:t> легко </a:t>
            </a:r>
            <a:r>
              <a:rPr lang="ru-RU" dirty="0" err="1"/>
              <a:t>зрозуміти</a:t>
            </a:r>
            <a:r>
              <a:rPr lang="ru-RU" dirty="0"/>
              <a:t> і </a:t>
            </a:r>
            <a:r>
              <a:rPr lang="ru-RU" dirty="0" err="1"/>
              <a:t>запам'ятати</a:t>
            </a:r>
            <a:r>
              <a:rPr lang="ru-RU" dirty="0"/>
              <a:t>. </a:t>
            </a:r>
            <a:r>
              <a:rPr lang="ru-RU" dirty="0" err="1"/>
              <a:t>Замість</a:t>
            </a:r>
            <a:r>
              <a:rPr lang="ru-RU" dirty="0"/>
              <a:t> </a:t>
            </a:r>
            <a:r>
              <a:rPr lang="ru-RU" dirty="0" err="1"/>
              <a:t>послідовностей</a:t>
            </a:r>
            <a:r>
              <a:rPr lang="ru-RU" dirty="0"/>
              <a:t> </a:t>
            </a:r>
            <a:r>
              <a:rPr lang="ru-RU" dirty="0" err="1"/>
              <a:t>двійкових</a:t>
            </a:r>
            <a:r>
              <a:rPr lang="ru-RU" dirty="0"/>
              <a:t> </a:t>
            </a:r>
            <a:r>
              <a:rPr lang="ru-RU" dirty="0" err="1"/>
              <a:t>кодів</a:t>
            </a:r>
            <a:r>
              <a:rPr lang="ru-RU" dirty="0"/>
              <a:t> команд </a:t>
            </a:r>
            <a:r>
              <a:rPr lang="ru-RU" dirty="0" err="1"/>
              <a:t>записуються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символьні</a:t>
            </a:r>
            <a:r>
              <a:rPr lang="ru-RU" dirty="0"/>
              <a:t> </a:t>
            </a:r>
            <a:r>
              <a:rPr lang="ru-RU" dirty="0" err="1"/>
              <a:t>позначення</a:t>
            </a:r>
            <a:r>
              <a:rPr lang="ru-RU" dirty="0"/>
              <a:t>, а </a:t>
            </a:r>
            <a:r>
              <a:rPr lang="ru-RU" dirty="0" err="1"/>
              <a:t>замість</a:t>
            </a:r>
            <a:r>
              <a:rPr lang="ru-RU" dirty="0"/>
              <a:t> </a:t>
            </a:r>
            <a:r>
              <a:rPr lang="ru-RU" dirty="0" err="1"/>
              <a:t>двійкових</a:t>
            </a:r>
            <a:r>
              <a:rPr lang="ru-RU" dirty="0"/>
              <a:t> адрес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, - </a:t>
            </a:r>
            <a:r>
              <a:rPr lang="ru-RU" dirty="0" err="1"/>
              <a:t>символьні</a:t>
            </a:r>
            <a:r>
              <a:rPr lang="ru-RU" dirty="0"/>
              <a:t> </a:t>
            </a:r>
            <a:r>
              <a:rPr lang="ru-RU" dirty="0" err="1"/>
              <a:t>імена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 </a:t>
            </a:r>
            <a:r>
              <a:rPr lang="ru-RU" dirty="0" err="1"/>
              <a:t>Іноді</a:t>
            </a:r>
            <a:r>
              <a:rPr lang="ru-RU" dirty="0"/>
              <a:t> </a:t>
            </a:r>
            <a:r>
              <a:rPr lang="ru-RU" dirty="0" err="1"/>
              <a:t>мову</a:t>
            </a:r>
            <a:r>
              <a:rPr lang="ru-RU" dirty="0"/>
              <a:t> </a:t>
            </a:r>
            <a:r>
              <a:rPr lang="ru-RU" dirty="0" err="1"/>
              <a:t>асемблера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 </a:t>
            </a:r>
            <a:r>
              <a:rPr lang="ru-RU" b="1" i="1" dirty="0"/>
              <a:t>мнемокодом </a:t>
            </a:r>
            <a:r>
              <a:rPr lang="ru-RU" b="1" i="1" dirty="0" err="1"/>
              <a:t>або</a:t>
            </a:r>
            <a:r>
              <a:rPr lang="ru-RU" b="1" i="1" dirty="0"/>
              <a:t> автокодом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534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512064"/>
            <a:ext cx="6779096" cy="914400"/>
          </a:xfrm>
        </p:spPr>
        <p:txBody>
          <a:bodyPr/>
          <a:lstStyle/>
          <a:p>
            <a:r>
              <a:rPr lang="uk-UA" dirty="0" smtClean="0"/>
              <a:t>Мови високого рівня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програмістів</a:t>
            </a:r>
            <a:r>
              <a:rPr lang="ru-RU" dirty="0"/>
              <a:t> при </a:t>
            </a:r>
            <a:r>
              <a:rPr lang="ru-RU" dirty="0" err="1"/>
              <a:t>складанні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користуються</a:t>
            </a:r>
            <a:r>
              <a:rPr lang="ru-RU" dirty="0"/>
              <a:t> </a:t>
            </a:r>
            <a:r>
              <a:rPr lang="ru-RU" dirty="0" err="1"/>
              <a:t>деякою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/>
              <a:t> </a:t>
            </a:r>
            <a:r>
              <a:rPr lang="ru-RU" dirty="0" err="1"/>
              <a:t>високого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. Для </a:t>
            </a:r>
            <a:r>
              <a:rPr lang="ru-RU" dirty="0" err="1"/>
              <a:t>описування</a:t>
            </a:r>
            <a:r>
              <a:rPr lang="ru-RU" dirty="0"/>
              <a:t> </a:t>
            </a:r>
            <a:r>
              <a:rPr lang="ru-RU" dirty="0" err="1"/>
              <a:t>алгоритмів</a:t>
            </a:r>
            <a:r>
              <a:rPr lang="ru-RU" dirty="0"/>
              <a:t> такою </a:t>
            </a:r>
            <a:r>
              <a:rPr lang="ru-RU" dirty="0" err="1"/>
              <a:t>мовою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символів</a:t>
            </a:r>
            <a:r>
              <a:rPr lang="ru-RU" dirty="0"/>
              <a:t> - </a:t>
            </a:r>
            <a:r>
              <a:rPr lang="ru-RU" dirty="0" err="1"/>
              <a:t>алфавіт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. З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символів</a:t>
            </a:r>
            <a:r>
              <a:rPr lang="ru-RU" dirty="0"/>
              <a:t> </a:t>
            </a:r>
            <a:r>
              <a:rPr lang="ru-RU" dirty="0" err="1"/>
              <a:t>складаються</a:t>
            </a:r>
            <a:r>
              <a:rPr lang="ru-RU" dirty="0"/>
              <a:t> так </a:t>
            </a:r>
            <a:r>
              <a:rPr lang="ru-RU" dirty="0" err="1"/>
              <a:t>звані</a:t>
            </a:r>
            <a:r>
              <a:rPr lang="ru-RU" dirty="0"/>
              <a:t> </a:t>
            </a:r>
            <a:r>
              <a:rPr lang="ru-RU" b="1" i="1" dirty="0" err="1"/>
              <a:t>службові</a:t>
            </a:r>
            <a:r>
              <a:rPr lang="ru-RU" b="1" i="1" dirty="0"/>
              <a:t> слова</a:t>
            </a:r>
            <a:r>
              <a:rPr lang="ru-RU" dirty="0"/>
              <a:t> </a:t>
            </a:r>
            <a:r>
              <a:rPr lang="ru-RU" dirty="0" err="1"/>
              <a:t>мови</a:t>
            </a:r>
            <a:r>
              <a:rPr lang="ru-RU" dirty="0"/>
              <a:t>, </a:t>
            </a:r>
            <a:r>
              <a:rPr lang="ru-RU" dirty="0" err="1"/>
              <a:t>кожне</a:t>
            </a:r>
            <a:r>
              <a:rPr lang="ru-RU" dirty="0"/>
              <a:t>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певне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. </a:t>
            </a:r>
            <a:r>
              <a:rPr lang="ru-RU" dirty="0" err="1"/>
              <a:t>Службові</a:t>
            </a:r>
            <a:r>
              <a:rPr lang="ru-RU" dirty="0"/>
              <a:t> слова </a:t>
            </a:r>
            <a:r>
              <a:rPr lang="ru-RU" dirty="0" err="1"/>
              <a:t>зв'язуються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з одним в </a:t>
            </a:r>
            <a:r>
              <a:rPr lang="ru-RU" dirty="0" err="1"/>
              <a:t>речення</a:t>
            </a:r>
            <a:r>
              <a:rPr lang="ru-RU" dirty="0"/>
              <a:t> за </a:t>
            </a:r>
            <a:r>
              <a:rPr lang="ru-RU" dirty="0" err="1"/>
              <a:t>певними</a:t>
            </a:r>
            <a:r>
              <a:rPr lang="ru-RU" dirty="0"/>
              <a:t> </a:t>
            </a:r>
            <a:r>
              <a:rPr lang="ru-RU" dirty="0" err="1"/>
              <a:t>синтаксичними</a:t>
            </a:r>
            <a:r>
              <a:rPr lang="ru-RU" dirty="0"/>
              <a:t> правилами </a:t>
            </a:r>
            <a:r>
              <a:rPr lang="ru-RU" dirty="0" err="1"/>
              <a:t>мови</a:t>
            </a:r>
            <a:r>
              <a:rPr lang="ru-RU" dirty="0"/>
              <a:t> і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деяку</a:t>
            </a:r>
            <a:r>
              <a:rPr lang="ru-RU" dirty="0"/>
              <a:t> </a:t>
            </a:r>
            <a:r>
              <a:rPr lang="ru-RU" dirty="0" err="1"/>
              <a:t>послідовність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мусить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комп'ютер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5947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2852936"/>
            <a:ext cx="7772400" cy="4005064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мов</a:t>
            </a:r>
            <a:r>
              <a:rPr lang="ru-RU" dirty="0"/>
              <a:t> </a:t>
            </a:r>
            <a:r>
              <a:rPr lang="ru-RU" dirty="0" err="1"/>
              <a:t>високого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описувати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для </a:t>
            </a:r>
            <a:r>
              <a:rPr lang="ru-RU" dirty="0" err="1"/>
              <a:t>комп'ютера</a:t>
            </a:r>
            <a:r>
              <a:rPr lang="ru-RU" dirty="0"/>
              <a:t>, 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загальноприйняті</a:t>
            </a:r>
            <a:r>
              <a:rPr lang="ru-RU" dirty="0"/>
              <a:t> </a:t>
            </a:r>
            <a:r>
              <a:rPr lang="ru-RU" dirty="0" err="1"/>
              <a:t>позначення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і </a:t>
            </a:r>
            <a:r>
              <a:rPr lang="ru-RU" dirty="0" err="1"/>
              <a:t>функцій</a:t>
            </a:r>
            <a:r>
              <a:rPr lang="ru-RU" dirty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Та </a:t>
            </a:r>
            <a:r>
              <a:rPr lang="ru-RU" dirty="0" err="1"/>
              <a:t>програми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написані</a:t>
            </a:r>
            <a:r>
              <a:rPr lang="ru-RU" dirty="0"/>
              <a:t> на </a:t>
            </a:r>
            <a:r>
              <a:rPr lang="ru-RU" dirty="0" err="1"/>
              <a:t>мовах</a:t>
            </a:r>
            <a:r>
              <a:rPr lang="ru-RU" dirty="0"/>
              <a:t> </a:t>
            </a:r>
            <a:r>
              <a:rPr lang="ru-RU" dirty="0" err="1"/>
              <a:t>програмування</a:t>
            </a:r>
            <a:r>
              <a:rPr lang="ru-RU" dirty="0"/>
              <a:t> </a:t>
            </a:r>
            <a:r>
              <a:rPr lang="ru-RU" dirty="0" err="1"/>
              <a:t>високого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(</a:t>
            </a:r>
            <a:r>
              <a:rPr lang="ru-RU" dirty="0" err="1"/>
              <a:t>алгоритмічних</a:t>
            </a:r>
            <a:r>
              <a:rPr lang="ru-RU" dirty="0"/>
              <a:t> </a:t>
            </a:r>
            <a:r>
              <a:rPr lang="ru-RU" dirty="0" err="1"/>
              <a:t>мовах</a:t>
            </a:r>
            <a:r>
              <a:rPr lang="ru-RU" dirty="0"/>
              <a:t> </a:t>
            </a:r>
            <a:r>
              <a:rPr lang="ru-RU" dirty="0" err="1"/>
              <a:t>програмування</a:t>
            </a:r>
            <a:r>
              <a:rPr lang="ru-RU" dirty="0"/>
              <a:t>), </a:t>
            </a:r>
            <a:r>
              <a:rPr lang="ru-RU" dirty="0" err="1"/>
              <a:t>комп'ютер</a:t>
            </a:r>
            <a:r>
              <a:rPr lang="ru-RU" dirty="0"/>
              <a:t> "не </a:t>
            </a:r>
            <a:r>
              <a:rPr lang="ru-RU" dirty="0" err="1"/>
              <a:t>розуміє</a:t>
            </a:r>
            <a:r>
              <a:rPr lang="ru-RU" dirty="0"/>
              <a:t>".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міг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програму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перекласти</a:t>
            </a:r>
            <a:r>
              <a:rPr lang="ru-RU" dirty="0"/>
              <a:t> на </a:t>
            </a:r>
            <a:r>
              <a:rPr lang="ru-RU" dirty="0" err="1"/>
              <a:t>машинну</a:t>
            </a:r>
            <a:r>
              <a:rPr lang="ru-RU" dirty="0"/>
              <a:t> </a:t>
            </a:r>
            <a:r>
              <a:rPr lang="ru-RU" dirty="0" err="1"/>
              <a:t>мову</a:t>
            </a:r>
            <a:r>
              <a:rPr lang="ru-RU" dirty="0"/>
              <a:t>. Для такого перекладу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 - </a:t>
            </a:r>
            <a:r>
              <a:rPr lang="ru-RU" dirty="0" err="1"/>
              <a:t>транслятори</a:t>
            </a:r>
            <a:r>
              <a:rPr lang="ru-RU" dirty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b="1" i="1" dirty="0"/>
              <a:t>Транслятор 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програма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призначена</a:t>
            </a:r>
            <a:r>
              <a:rPr lang="ru-RU" dirty="0"/>
              <a:t> для перекладу тексту </a:t>
            </a:r>
            <a:r>
              <a:rPr lang="ru-RU" dirty="0" err="1"/>
              <a:t>програми</a:t>
            </a:r>
            <a:r>
              <a:rPr lang="ru-RU" dirty="0"/>
              <a:t> з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</a:t>
            </a:r>
            <a:r>
              <a:rPr lang="ru-RU" dirty="0" err="1"/>
              <a:t>програмування</a:t>
            </a:r>
            <a:r>
              <a:rPr lang="ru-RU" dirty="0"/>
              <a:t> на </a:t>
            </a:r>
            <a:r>
              <a:rPr lang="ru-RU" dirty="0" err="1"/>
              <a:t>іншу</a:t>
            </a:r>
            <a:r>
              <a:rPr lang="ru-RU" dirty="0"/>
              <a:t>.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перекладання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 </a:t>
            </a:r>
            <a:r>
              <a:rPr lang="ru-RU" b="1" i="1" dirty="0" err="1"/>
              <a:t>трансляцією</a:t>
            </a:r>
            <a:r>
              <a:rPr lang="ru-RU" dirty="0"/>
              <a:t>.</a:t>
            </a:r>
            <a:endParaRPr lang="ru-RU" dirty="0"/>
          </a:p>
        </p:txBody>
      </p:sp>
      <p:pic>
        <p:nvPicPr>
          <p:cNvPr id="5122" name="Picture 2" descr="http://yak-prosto.com/images/0/a/yak-programuvati-na-asembler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-99392"/>
            <a:ext cx="3528392" cy="2611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8183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uk-UA" dirty="0" smtClean="0">
                <a:solidFill>
                  <a:schemeClr val="bg1"/>
                </a:solidFill>
              </a:rPr>
              <a:t>Д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9218" name="Picture 2" descr="http://yak-prosto.com/images/5/5/sho-take-movi-programuvanny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12776"/>
            <a:ext cx="6720747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53824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33</TotalTime>
  <Words>183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Метро</vt:lpstr>
      <vt:lpstr>МОВИ ПРОГРАМУВАННЯ</vt:lpstr>
      <vt:lpstr>ПОНЯТТЯ</vt:lpstr>
      <vt:lpstr>Зміст</vt:lpstr>
      <vt:lpstr>Складові мов програмування</vt:lpstr>
      <vt:lpstr>Класифікація мов програмування</vt:lpstr>
      <vt:lpstr>Мови низького рівня</vt:lpstr>
      <vt:lpstr>Мови високого рівня</vt:lpstr>
      <vt:lpstr>Презентация PowerPoint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МОВИ ПРОГРАМУВАННЯ</dc:title>
  <dc:creator>Брильови</dc:creator>
  <cp:lastModifiedBy>Брильови</cp:lastModifiedBy>
  <cp:revision>5</cp:revision>
  <dcterms:created xsi:type="dcterms:W3CDTF">2012-11-07T17:46:35Z</dcterms:created>
  <dcterms:modified xsi:type="dcterms:W3CDTF">2012-11-07T18:31:11Z</dcterms:modified>
</cp:coreProperties>
</file>