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6" r:id="rId4"/>
    <p:sldId id="258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2492896"/>
            <a:ext cx="6192688" cy="1975104"/>
          </a:xfrm>
        </p:spPr>
        <p:txBody>
          <a:bodyPr/>
          <a:lstStyle/>
          <a:p>
            <a:r>
              <a:rPr lang="uk-UA" dirty="0" smtClean="0"/>
              <a:t>МОВИ ПРОГРАМУВАННЯ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221088"/>
            <a:ext cx="2793504" cy="1458456"/>
          </a:xfrm>
        </p:spPr>
        <p:txBody>
          <a:bodyPr/>
          <a:lstStyle/>
          <a:p>
            <a:r>
              <a:rPr lang="uk-UA" dirty="0" err="1" smtClean="0"/>
              <a:t>Брильова</a:t>
            </a:r>
            <a:r>
              <a:rPr lang="uk-UA" dirty="0" smtClean="0"/>
              <a:t> Дарина </a:t>
            </a:r>
          </a:p>
          <a:p>
            <a:r>
              <a:rPr lang="uk-UA" dirty="0" smtClean="0"/>
              <a:t>11-А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56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856" y="512064"/>
            <a:ext cx="5410944" cy="914400"/>
          </a:xfrm>
        </p:spPr>
        <p:txBody>
          <a:bodyPr/>
          <a:lstStyle/>
          <a:p>
            <a:r>
              <a:rPr lang="uk-UA" dirty="0" smtClean="0"/>
              <a:t>ПОНЯТТЯ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4752528" cy="5242446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Мови</a:t>
            </a:r>
            <a: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програмування</a:t>
            </a:r>
            <a: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/>
              <a:t>– </a:t>
            </a:r>
          </a:p>
          <a:p>
            <a:pPr marL="68580" indent="0">
              <a:buNone/>
            </a:pP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написання</a:t>
            </a:r>
            <a:r>
              <a:rPr lang="ru-RU" dirty="0"/>
              <a:t> команд 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 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 у </a:t>
            </a:r>
            <a:r>
              <a:rPr lang="ru-RU" dirty="0" err="1"/>
              <a:t>різних</a:t>
            </a:r>
            <a:r>
              <a:rPr lang="ru-RU" dirty="0"/>
              <a:t> видах </a:t>
            </a:r>
            <a:r>
              <a:rPr lang="ru-RU" dirty="0" err="1"/>
              <a:t>апаратного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системах </a:t>
            </a:r>
            <a:r>
              <a:rPr lang="ru-RU" dirty="0" err="1"/>
              <a:t>програмування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074" name="Picture 2" descr="http://shkola.ostriv.in.ua/images/publications/4/5014/1323428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92896"/>
            <a:ext cx="287513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5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252120" cy="914400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783560"/>
            <a:ext cx="4474840" cy="4572000"/>
          </a:xfrm>
        </p:spPr>
        <p:txBody>
          <a:bodyPr/>
          <a:lstStyle/>
          <a:p>
            <a:r>
              <a:rPr lang="uk-UA" dirty="0" smtClean="0"/>
              <a:t>1. Поняття</a:t>
            </a:r>
          </a:p>
          <a:p>
            <a:r>
              <a:rPr lang="uk-UA" dirty="0" smtClean="0"/>
              <a:t>2. Складові мов програмування</a:t>
            </a:r>
          </a:p>
          <a:p>
            <a:r>
              <a:rPr lang="uk-UA" dirty="0" smtClean="0"/>
              <a:t>3. Класифікація</a:t>
            </a:r>
          </a:p>
          <a:p>
            <a:r>
              <a:rPr lang="uk-UA" dirty="0" smtClean="0"/>
              <a:t>4. Мови низького рівня</a:t>
            </a:r>
          </a:p>
          <a:p>
            <a:r>
              <a:rPr lang="uk-UA" dirty="0" smtClean="0"/>
              <a:t>5. Мови високого рівня</a:t>
            </a:r>
            <a:endParaRPr lang="ru-RU" dirty="0"/>
          </a:p>
        </p:txBody>
      </p:sp>
      <p:pic>
        <p:nvPicPr>
          <p:cNvPr id="10242" name="Picture 2" descr="http://i.obozrevatel.com/8/1031555/882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52" y="2132856"/>
            <a:ext cx="36004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Складові мов програмування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83560"/>
            <a:ext cx="7546032" cy="45720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як і будь-яка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(</a:t>
            </a:r>
            <a:r>
              <a:rPr lang="ru-RU" dirty="0" err="1"/>
              <a:t>алфавіт</a:t>
            </a:r>
            <a:r>
              <a:rPr lang="ru-RU" dirty="0"/>
              <a:t>), систему правил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(синтаксис) та правила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(семантика). </a:t>
            </a:r>
            <a:r>
              <a:rPr lang="ru-RU" dirty="0" err="1"/>
              <a:t>Ця</a:t>
            </a:r>
            <a:r>
              <a:rPr lang="ru-RU" dirty="0"/>
              <a:t> система </a:t>
            </a:r>
            <a:r>
              <a:rPr lang="ru-RU" dirty="0" err="1"/>
              <a:t>позначень</a:t>
            </a:r>
            <a:r>
              <a:rPr lang="ru-RU" dirty="0"/>
              <a:t> і правил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одноманітного</a:t>
            </a:r>
            <a:r>
              <a:rPr lang="ru-RU" dirty="0"/>
              <a:t> і точного </a:t>
            </a:r>
            <a:r>
              <a:rPr lang="ru-RU" dirty="0" err="1"/>
              <a:t>запису</a:t>
            </a:r>
            <a:r>
              <a:rPr lang="ru-RU" dirty="0"/>
              <a:t> алгоритму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ru-RU" i="1" dirty="0" err="1"/>
              <a:t>Алфавіт</a:t>
            </a:r>
            <a:r>
              <a:rPr lang="ru-RU" i="1" dirty="0"/>
              <a:t>, синтаксис і </a:t>
            </a:r>
            <a:r>
              <a:rPr lang="ru-RU" i="1" dirty="0" smtClean="0"/>
              <a:t>семантика, словник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— </a:t>
            </a:r>
            <a:r>
              <a:rPr lang="ru-RU" dirty="0" smtClean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6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12064"/>
            <a:ext cx="8280920" cy="914400"/>
          </a:xfrm>
        </p:spPr>
        <p:txBody>
          <a:bodyPr/>
          <a:lstStyle/>
          <a:p>
            <a:r>
              <a:rPr lang="uk-UA" dirty="0" smtClean="0"/>
              <a:t>Класифікація мов програмування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50147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існуючи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 </a:t>
            </a:r>
            <a:endParaRPr lang="ru-RU" dirty="0" smtClean="0"/>
          </a:p>
          <a:p>
            <a:r>
              <a:rPr lang="uk-UA" i="1" dirty="0" smtClean="0"/>
              <a:t>Мови низького рівня і мови високого рівня</a:t>
            </a:r>
            <a:endParaRPr lang="ru-RU" i="1" dirty="0" smtClean="0"/>
          </a:p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00198"/>
            <a:ext cx="5832648" cy="345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74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12064"/>
            <a:ext cx="6851104" cy="914400"/>
          </a:xfrm>
        </p:spPr>
        <p:txBody>
          <a:bodyPr/>
          <a:lstStyle/>
          <a:p>
            <a:r>
              <a:rPr lang="uk-UA" dirty="0" smtClean="0"/>
              <a:t>Мови низького рівня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низького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належать </a:t>
            </a:r>
            <a:r>
              <a:rPr lang="ru-RU" dirty="0" err="1"/>
              <a:t>мови</a:t>
            </a:r>
            <a:r>
              <a:rPr lang="ru-RU" dirty="0"/>
              <a:t> </a:t>
            </a:r>
            <a:r>
              <a:rPr lang="ru-RU" b="1" i="1" dirty="0" err="1"/>
              <a:t>асемблера</a:t>
            </a:r>
            <a:r>
              <a:rPr lang="ru-RU" b="1" i="1" dirty="0"/>
              <a:t> 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to assemble - </a:t>
            </a:r>
            <a:r>
              <a:rPr lang="ru-RU" dirty="0" err="1"/>
              <a:t>складати</a:t>
            </a:r>
            <a:r>
              <a:rPr lang="ru-RU" dirty="0"/>
              <a:t>, </a:t>
            </a:r>
            <a:r>
              <a:rPr lang="ru-RU" dirty="0" err="1"/>
              <a:t>компонувати</a:t>
            </a:r>
            <a:r>
              <a:rPr lang="ru-RU" dirty="0"/>
              <a:t>). 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асемблера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символьні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команд, </a:t>
            </a:r>
            <a:r>
              <a:rPr lang="ru-RU" dirty="0" err="1"/>
              <a:t>які</a:t>
            </a:r>
            <a:r>
              <a:rPr lang="ru-RU" dirty="0"/>
              <a:t> легко </a:t>
            </a:r>
            <a:r>
              <a:rPr lang="ru-RU" dirty="0" err="1"/>
              <a:t>зрозуміти</a:t>
            </a:r>
            <a:r>
              <a:rPr lang="ru-RU" dirty="0"/>
              <a:t> і </a:t>
            </a:r>
            <a:r>
              <a:rPr lang="ru-RU" dirty="0" err="1"/>
              <a:t>запам'ятати</a:t>
            </a:r>
            <a:r>
              <a:rPr lang="ru-RU" dirty="0"/>
              <a:t>.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послідовностей</a:t>
            </a:r>
            <a:r>
              <a:rPr lang="ru-RU" dirty="0"/>
              <a:t> </a:t>
            </a:r>
            <a:r>
              <a:rPr lang="ru-RU" dirty="0" err="1"/>
              <a:t>двійкових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 команд </a:t>
            </a:r>
            <a:r>
              <a:rPr lang="ru-RU" dirty="0" err="1"/>
              <a:t>записуються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символьні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, а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двійкових</a:t>
            </a:r>
            <a:r>
              <a:rPr lang="ru-RU" dirty="0"/>
              <a:t> адрес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- </a:t>
            </a:r>
            <a:r>
              <a:rPr lang="ru-RU" dirty="0" err="1"/>
              <a:t>символьні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асемблера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i="1" dirty="0"/>
              <a:t>мнемокодом </a:t>
            </a:r>
            <a:r>
              <a:rPr lang="ru-RU" b="1" i="1" dirty="0" err="1"/>
              <a:t>або</a:t>
            </a:r>
            <a:r>
              <a:rPr lang="ru-RU" b="1" i="1" dirty="0"/>
              <a:t> автокодом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53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12064"/>
            <a:ext cx="6779096" cy="914400"/>
          </a:xfrm>
        </p:spPr>
        <p:txBody>
          <a:bodyPr/>
          <a:lstStyle/>
          <a:p>
            <a:r>
              <a:rPr lang="uk-UA" dirty="0" smtClean="0"/>
              <a:t>Мови високого рівня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програмістів</a:t>
            </a:r>
            <a:r>
              <a:rPr lang="ru-RU" dirty="0"/>
              <a:t> при </a:t>
            </a:r>
            <a:r>
              <a:rPr lang="ru-RU" dirty="0" err="1"/>
              <a:t>складанні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деякою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 Для </a:t>
            </a:r>
            <a:r>
              <a:rPr lang="ru-RU" dirty="0" err="1"/>
              <a:t>описування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такою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- </a:t>
            </a:r>
            <a:r>
              <a:rPr lang="ru-RU" dirty="0" err="1"/>
              <a:t>алфавіт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так </a:t>
            </a:r>
            <a:r>
              <a:rPr lang="ru-RU" dirty="0" err="1"/>
              <a:t>звані</a:t>
            </a:r>
            <a:r>
              <a:rPr lang="ru-RU" dirty="0"/>
              <a:t> </a:t>
            </a:r>
            <a:r>
              <a:rPr lang="ru-RU" b="1" i="1" dirty="0" err="1"/>
              <a:t>службові</a:t>
            </a:r>
            <a:r>
              <a:rPr lang="ru-RU" b="1" i="1" dirty="0"/>
              <a:t> слова</a:t>
            </a:r>
            <a:r>
              <a:rPr lang="ru-RU" dirty="0"/>
              <a:t> 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кожне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  <a:r>
              <a:rPr lang="ru-RU" dirty="0" err="1"/>
              <a:t>Службові</a:t>
            </a:r>
            <a:r>
              <a:rPr lang="ru-RU" dirty="0"/>
              <a:t> слова </a:t>
            </a:r>
            <a:r>
              <a:rPr lang="ru-RU" dirty="0" err="1"/>
              <a:t>зв'язуються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одним в </a:t>
            </a:r>
            <a:r>
              <a:rPr lang="ru-RU" dirty="0" err="1"/>
              <a:t>речення</a:t>
            </a:r>
            <a:r>
              <a:rPr lang="ru-RU" dirty="0"/>
              <a:t> за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синтаксичними</a:t>
            </a:r>
            <a:r>
              <a:rPr lang="ru-RU" dirty="0"/>
              <a:t> правилами </a:t>
            </a:r>
            <a:r>
              <a:rPr lang="ru-RU" dirty="0" err="1"/>
              <a:t>мови</a:t>
            </a:r>
            <a:r>
              <a:rPr lang="ru-RU" dirty="0"/>
              <a:t> і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деяку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комп'ютер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94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852936"/>
            <a:ext cx="7772400" cy="400506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описувати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для </a:t>
            </a:r>
            <a:r>
              <a:rPr lang="ru-RU" dirty="0" err="1"/>
              <a:t>комп'ютера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загальноприйняті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функцій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 на </a:t>
            </a:r>
            <a:r>
              <a:rPr lang="ru-RU" dirty="0" err="1"/>
              <a:t>мовах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(</a:t>
            </a:r>
            <a:r>
              <a:rPr lang="ru-RU" dirty="0" err="1"/>
              <a:t>алгоритмічних</a:t>
            </a:r>
            <a:r>
              <a:rPr lang="ru-RU" dirty="0"/>
              <a:t> </a:t>
            </a:r>
            <a:r>
              <a:rPr lang="ru-RU" dirty="0" err="1"/>
              <a:t>мовах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), </a:t>
            </a:r>
            <a:r>
              <a:rPr lang="ru-RU" dirty="0" err="1"/>
              <a:t>комп'ютер</a:t>
            </a:r>
            <a:r>
              <a:rPr lang="ru-RU" dirty="0"/>
              <a:t> "не </a:t>
            </a:r>
            <a:r>
              <a:rPr lang="ru-RU" dirty="0" err="1"/>
              <a:t>розуміє</a:t>
            </a:r>
            <a:r>
              <a:rPr lang="ru-RU" dirty="0"/>
              <a:t>".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перекласти</a:t>
            </a:r>
            <a:r>
              <a:rPr lang="ru-RU" dirty="0"/>
              <a:t> на </a:t>
            </a:r>
            <a:r>
              <a:rPr lang="ru-RU" dirty="0" err="1"/>
              <a:t>машинну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. Для такого перекладу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- </a:t>
            </a:r>
            <a:r>
              <a:rPr lang="ru-RU" dirty="0" err="1"/>
              <a:t>транслятори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Транслятор 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призначена</a:t>
            </a:r>
            <a:r>
              <a:rPr lang="ru-RU" dirty="0"/>
              <a:t> для перекладу тексту </a:t>
            </a:r>
            <a:r>
              <a:rPr lang="ru-RU" dirty="0" err="1"/>
              <a:t>програми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перекладання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b="1" i="1" dirty="0" err="1"/>
              <a:t>трансляцією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http://yak-prosto.com/images/0/a/yak-programuvati-na-asembl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-99392"/>
            <a:ext cx="3528392" cy="261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8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 smtClean="0">
                <a:solidFill>
                  <a:schemeClr val="bg1"/>
                </a:solidFill>
              </a:rPr>
              <a:t>Д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://yak-prosto.com/images/5/5/sho-take-movi-programuvan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72074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382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</TotalTime>
  <Words>183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МОВИ ПРОГРАМУВАННЯ</vt:lpstr>
      <vt:lpstr>ПОНЯТТЯ</vt:lpstr>
      <vt:lpstr>Зміст</vt:lpstr>
      <vt:lpstr>Складові мов програмування</vt:lpstr>
      <vt:lpstr>Класифікація мов програмування</vt:lpstr>
      <vt:lpstr>Мови низького рівня</vt:lpstr>
      <vt:lpstr>Мови високого рівня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МОВИ ПРОГРАМУВАННЯ</dc:title>
  <dc:creator>Брильови</dc:creator>
  <cp:lastModifiedBy>Брильови</cp:lastModifiedBy>
  <cp:revision>5</cp:revision>
  <dcterms:created xsi:type="dcterms:W3CDTF">2012-11-07T17:46:35Z</dcterms:created>
  <dcterms:modified xsi:type="dcterms:W3CDTF">2012-11-07T18:31:11Z</dcterms:modified>
</cp:coreProperties>
</file>