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2EC-FE1D-4792-AF9A-0116AE3265CB}" type="datetimeFigureOut">
              <a:rPr lang="ru-RU" smtClean="0"/>
              <a:t>02.03.2014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390-6D5E-4108-8E0E-7F3473FC896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2EC-FE1D-4792-AF9A-0116AE3265CB}" type="datetimeFigureOut">
              <a:rPr lang="ru-RU" smtClean="0"/>
              <a:t>02.03.2014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390-6D5E-4108-8E0E-7F3473FC89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2EC-FE1D-4792-AF9A-0116AE3265CB}" type="datetimeFigureOut">
              <a:rPr lang="ru-RU" smtClean="0"/>
              <a:t>02.03.2014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390-6D5E-4108-8E0E-7F3473FC89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2EC-FE1D-4792-AF9A-0116AE3265CB}" type="datetimeFigureOut">
              <a:rPr lang="ru-RU" smtClean="0"/>
              <a:t>02.03.2014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390-6D5E-4108-8E0E-7F3473FC89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2EC-FE1D-4792-AF9A-0116AE3265CB}" type="datetimeFigureOut">
              <a:rPr lang="ru-RU" smtClean="0"/>
              <a:t>02.03.2014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B0D1390-6D5E-4108-8E0E-7F3473FC896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2EC-FE1D-4792-AF9A-0116AE3265CB}" type="datetimeFigureOut">
              <a:rPr lang="ru-RU" smtClean="0"/>
              <a:t>02.03.2014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390-6D5E-4108-8E0E-7F3473FC89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2EC-FE1D-4792-AF9A-0116AE3265CB}" type="datetimeFigureOut">
              <a:rPr lang="ru-RU" smtClean="0"/>
              <a:t>02.03.2014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390-6D5E-4108-8E0E-7F3473FC89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2EC-FE1D-4792-AF9A-0116AE3265CB}" type="datetimeFigureOut">
              <a:rPr lang="ru-RU" smtClean="0"/>
              <a:t>02.03.2014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390-6D5E-4108-8E0E-7F3473FC89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2EC-FE1D-4792-AF9A-0116AE3265CB}" type="datetimeFigureOut">
              <a:rPr lang="ru-RU" smtClean="0"/>
              <a:t>02.03.2014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390-6D5E-4108-8E0E-7F3473FC89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2EC-FE1D-4792-AF9A-0116AE3265CB}" type="datetimeFigureOut">
              <a:rPr lang="ru-RU" smtClean="0"/>
              <a:t>02.03.2014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390-6D5E-4108-8E0E-7F3473FC89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2EC-FE1D-4792-AF9A-0116AE3265CB}" type="datetimeFigureOut">
              <a:rPr lang="ru-RU" smtClean="0"/>
              <a:t>02.03.2014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390-6D5E-4108-8E0E-7F3473FC89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B5432EC-FE1D-4792-AF9A-0116AE3265CB}" type="datetimeFigureOut">
              <a:rPr lang="ru-RU" smtClean="0"/>
              <a:t>02.03.2014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B0D1390-6D5E-4108-8E0E-7F3473FC896A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                       </a:t>
            </a:r>
            <a:r>
              <a:rPr lang="en-US" sz="9600" dirty="0" err="1" smtClean="0"/>
              <a:t>GCompris</a:t>
            </a:r>
            <a:endParaRPr lang="ru-RU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7686" y="5072074"/>
            <a:ext cx="4614850" cy="1500198"/>
          </a:xfrm>
        </p:spPr>
        <p:txBody>
          <a:bodyPr/>
          <a:lstStyle/>
          <a:p>
            <a:r>
              <a:rPr lang="uk-UA" dirty="0" smtClean="0"/>
              <a:t>Студентки 123 групи</a:t>
            </a:r>
          </a:p>
          <a:p>
            <a:r>
              <a:rPr lang="uk-UA" dirty="0" smtClean="0"/>
              <a:t>Цебро Катерини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4000528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GCompris</a:t>
            </a:r>
            <a:r>
              <a:rPr lang="uk-UA" dirty="0" smtClean="0"/>
              <a:t> являє собою пакет навчальних програм для дітей від 2 до 10 років, що складається з різних вправ і ігор освітнього </a:t>
            </a:r>
            <a:r>
              <a:rPr lang="uk-UA" dirty="0" err="1" smtClean="0"/>
              <a:t>хар</a:t>
            </a:r>
            <a:r>
              <a:rPr lang="ru-RU" dirty="0" smtClean="0"/>
              <a:t>актеру.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ігри</a:t>
            </a:r>
            <a:r>
              <a:rPr lang="ru-RU" dirty="0" smtClean="0"/>
              <a:t> </a:t>
            </a:r>
            <a:r>
              <a:rPr lang="ru-RU" dirty="0" err="1" smtClean="0"/>
              <a:t>орієнтовані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 не </a:t>
            </a:r>
            <a:r>
              <a:rPr lang="ru-RU" dirty="0" err="1" smtClean="0"/>
              <a:t>менше</a:t>
            </a:r>
            <a:r>
              <a:rPr lang="ru-RU" dirty="0" smtClean="0"/>
              <a:t> до сих </a:t>
            </a:r>
            <a:r>
              <a:rPr lang="ru-RU" dirty="0" err="1" smtClean="0"/>
              <a:t>пір</a:t>
            </a:r>
            <a:r>
              <a:rPr lang="ru-RU" dirty="0" smtClean="0"/>
              <a:t> </a:t>
            </a:r>
            <a:r>
              <a:rPr lang="ru-RU" dirty="0" err="1" smtClean="0"/>
              <a:t>освітні</a:t>
            </a:r>
            <a:r>
              <a:rPr lang="ru-RU" dirty="0" smtClean="0"/>
              <a:t>. Зараз в </a:t>
            </a:r>
            <a:r>
              <a:rPr lang="ru-RU" dirty="0" err="1" smtClean="0"/>
              <a:t>GCompris</a:t>
            </a:r>
            <a:r>
              <a:rPr lang="ru-RU" dirty="0" smtClean="0"/>
              <a:t> входить </a:t>
            </a:r>
            <a:r>
              <a:rPr lang="ru-RU" dirty="0" err="1" smtClean="0"/>
              <a:t>більше</a:t>
            </a:r>
            <a:r>
              <a:rPr lang="ru-RU" dirty="0" smtClean="0"/>
              <a:t> ста </a:t>
            </a:r>
            <a:r>
              <a:rPr lang="ru-RU" dirty="0" err="1" smtClean="0"/>
              <a:t>вправ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розробляються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. </a:t>
            </a:r>
            <a:r>
              <a:rPr lang="ru-RU" dirty="0" err="1" smtClean="0"/>
              <a:t>GCompris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вільна</a:t>
            </a:r>
            <a:r>
              <a:rPr lang="ru-RU" dirty="0" smtClean="0"/>
              <a:t> </a:t>
            </a:r>
            <a:r>
              <a:rPr lang="ru-RU" dirty="0" err="1" smtClean="0"/>
              <a:t>програмна</a:t>
            </a:r>
            <a:r>
              <a:rPr lang="ru-RU" dirty="0" smtClean="0"/>
              <a:t> платформа.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адаптувати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потреби, </a:t>
            </a:r>
            <a:r>
              <a:rPr lang="ru-RU" dirty="0" err="1" smtClean="0"/>
              <a:t>поліпшувати</a:t>
            </a:r>
            <a:r>
              <a:rPr lang="ru-RU" dirty="0" smtClean="0"/>
              <a:t>, </a:t>
            </a:r>
            <a:r>
              <a:rPr lang="ru-RU" dirty="0" err="1" smtClean="0"/>
              <a:t>створювати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власні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, </a:t>
            </a:r>
            <a:r>
              <a:rPr lang="ru-RU" dirty="0" err="1" smtClean="0"/>
              <a:t>найголовніше</a:t>
            </a:r>
            <a:r>
              <a:rPr lang="ru-RU" dirty="0" smtClean="0"/>
              <a:t>, </a:t>
            </a:r>
            <a:r>
              <a:rPr lang="ru-RU" dirty="0" err="1" smtClean="0"/>
              <a:t>дарувати</a:t>
            </a:r>
            <a:r>
              <a:rPr lang="ru-RU" dirty="0" smtClean="0"/>
              <a:t> </a:t>
            </a:r>
            <a:r>
              <a:rPr lang="ru-RU" dirty="0" err="1" smtClean="0"/>
              <a:t>дітям</a:t>
            </a:r>
            <a:r>
              <a:rPr lang="ru-RU" dirty="0" smtClean="0"/>
              <a:t> </a:t>
            </a:r>
            <a:r>
              <a:rPr lang="ru-RU" dirty="0" err="1" smtClean="0"/>
              <a:t>усього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користуватися</a:t>
            </a:r>
            <a:r>
              <a:rPr lang="ru-RU" dirty="0" smtClean="0"/>
              <a:t> нею.</a:t>
            </a:r>
          </a:p>
          <a:p>
            <a:endParaRPr lang="ru-RU" dirty="0"/>
          </a:p>
        </p:txBody>
      </p:sp>
      <p:pic>
        <p:nvPicPr>
          <p:cNvPr id="17410" name="Picture 2" descr="http://im4-tub-ua.yandex.net/i?id=420319634-45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3929066"/>
            <a:ext cx="3071834" cy="2714644"/>
          </a:xfrm>
          <a:prstGeom prst="rect">
            <a:avLst/>
          </a:prstGeom>
          <a:noFill/>
        </p:spPr>
      </p:pic>
      <p:pic>
        <p:nvPicPr>
          <p:cNvPr id="17412" name="Picture 4" descr="http://im2-tub-ua.yandex.net/i?id=380767879-55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4214818"/>
            <a:ext cx="4071966" cy="2214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23632"/>
          </a:xfrm>
        </p:spPr>
        <p:txBody>
          <a:bodyPr/>
          <a:lstStyle/>
          <a:p>
            <a:r>
              <a:rPr lang="uk-UA" dirty="0" smtClean="0"/>
              <a:t> До складу комплекту </a:t>
            </a:r>
            <a:r>
              <a:rPr lang="uk-UA" dirty="0" err="1" smtClean="0"/>
              <a:t>Gcompris</a:t>
            </a:r>
            <a:r>
              <a:rPr lang="uk-UA" dirty="0" smtClean="0"/>
              <a:t> входять програми для навчання дітей читанню, математики, вивчення комп'ютера, і тому подібне, а так само просто декілька розважальних програм. Всі завдання є не просто підручниками, а справжні ігри, тим більше, що всі вони барвисто оформлені і мають музичний супровід. </a:t>
            </a:r>
            <a:endParaRPr lang="ru-RU" dirty="0"/>
          </a:p>
        </p:txBody>
      </p:sp>
      <p:pic>
        <p:nvPicPr>
          <p:cNvPr id="16386" name="Picture 2" descr="http://im0-tub-ua.yandex.net/i?id=181279568-15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3500438"/>
            <a:ext cx="2857520" cy="2643196"/>
          </a:xfrm>
          <a:prstGeom prst="rect">
            <a:avLst/>
          </a:prstGeom>
          <a:noFill/>
        </p:spPr>
      </p:pic>
      <p:pic>
        <p:nvPicPr>
          <p:cNvPr id="16388" name="Picture 4" descr="http://im7-tub-ua.yandex.net/i?id=30914072-43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4071942"/>
            <a:ext cx="2857520" cy="2214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4429156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  Нижче наведено список категорій з деякими вправами, доступними в цих категоріях: </a:t>
            </a:r>
            <a:br>
              <a:rPr lang="uk-UA" dirty="0" smtClean="0"/>
            </a:br>
            <a:r>
              <a:rPr lang="uk-UA" i="1" dirty="0" smtClean="0"/>
              <a:t>вивчення комп’ютера:</a:t>
            </a:r>
            <a:r>
              <a:rPr lang="uk-UA" dirty="0" smtClean="0"/>
              <a:t> клавіатура, миша, різні рухи мишею,...</a:t>
            </a:r>
            <a:endParaRPr lang="ru-RU" dirty="0" smtClean="0"/>
          </a:p>
          <a:p>
            <a:r>
              <a:rPr lang="uk-UA" i="1" dirty="0" smtClean="0"/>
              <a:t>математика:</a:t>
            </a:r>
            <a:r>
              <a:rPr lang="uk-UA" dirty="0" smtClean="0"/>
              <a:t> рахування, злічити предмети, терези, табличка множення,... </a:t>
            </a:r>
            <a:br>
              <a:rPr lang="uk-UA" dirty="0" smtClean="0"/>
            </a:br>
            <a:r>
              <a:rPr lang="uk-UA" i="1" dirty="0" smtClean="0"/>
              <a:t>наука:</a:t>
            </a:r>
            <a:r>
              <a:rPr lang="uk-UA" dirty="0" smtClean="0"/>
              <a:t> робота шлюзу на каналі, підводний човен, симуляція електричного кола,... </a:t>
            </a:r>
            <a:endParaRPr lang="ru-RU" dirty="0" smtClean="0"/>
          </a:p>
          <a:p>
            <a:r>
              <a:rPr lang="uk-UA" i="1" dirty="0" smtClean="0"/>
              <a:t>читання</a:t>
            </a:r>
            <a:r>
              <a:rPr lang="uk-UA" dirty="0" smtClean="0"/>
              <a:t>: падаючі букви, потяг із </a:t>
            </a:r>
            <a:r>
              <a:rPr lang="uk-UA" dirty="0" err="1" smtClean="0"/>
              <a:t>буков</a:t>
            </a:r>
            <a:r>
              <a:rPr lang="uk-UA" dirty="0" smtClean="0"/>
              <a:t>,...  </a:t>
            </a:r>
            <a:r>
              <a:rPr lang="uk-UA" i="1" dirty="0" smtClean="0"/>
              <a:t>географія:</a:t>
            </a:r>
            <a:r>
              <a:rPr lang="uk-UA" dirty="0" smtClean="0"/>
              <a:t> розмісти країни на мапу світу</a:t>
            </a:r>
            <a:endParaRPr lang="ru-RU" dirty="0" smtClean="0"/>
          </a:p>
          <a:p>
            <a:r>
              <a:rPr lang="uk-UA" i="1" dirty="0" smtClean="0"/>
              <a:t>головоломки:</a:t>
            </a:r>
            <a:r>
              <a:rPr lang="uk-UA" dirty="0" smtClean="0"/>
              <a:t> </a:t>
            </a:r>
            <a:r>
              <a:rPr lang="uk-UA" dirty="0" err="1" smtClean="0"/>
              <a:t>танграм</a:t>
            </a:r>
            <a:r>
              <a:rPr lang="uk-UA" dirty="0" smtClean="0"/>
              <a:t>, Ханойська башта,... </a:t>
            </a:r>
            <a:r>
              <a:rPr lang="uk-UA" i="1" dirty="0" smtClean="0"/>
              <a:t>ігри:</a:t>
            </a:r>
            <a:r>
              <a:rPr lang="uk-UA" dirty="0" smtClean="0"/>
              <a:t> шахи, пам’ять, 4 в лінію, </a:t>
            </a:r>
            <a:r>
              <a:rPr lang="uk-UA" dirty="0" err="1" smtClean="0"/>
              <a:t>oware</a:t>
            </a:r>
            <a:r>
              <a:rPr lang="uk-UA" dirty="0" smtClean="0"/>
              <a:t>, </a:t>
            </a:r>
            <a:r>
              <a:rPr lang="uk-UA" dirty="0" err="1" smtClean="0"/>
              <a:t>судоку</a:t>
            </a:r>
            <a:r>
              <a:rPr lang="uk-UA" dirty="0" smtClean="0"/>
              <a:t> ... </a:t>
            </a:r>
            <a:endParaRPr lang="ru-RU" dirty="0" smtClean="0"/>
          </a:p>
          <a:p>
            <a:r>
              <a:rPr lang="uk-UA" i="1" dirty="0" smtClean="0"/>
              <a:t>інші:</a:t>
            </a:r>
            <a:r>
              <a:rPr lang="uk-UA" dirty="0" smtClean="0"/>
              <a:t> скажи котрий час, </a:t>
            </a:r>
            <a:r>
              <a:rPr lang="uk-UA" dirty="0" err="1" smtClean="0"/>
              <a:t>пазли</a:t>
            </a:r>
            <a:r>
              <a:rPr lang="uk-UA" dirty="0" smtClean="0"/>
              <a:t>, вектори, малювання, анімація, спілкування по мережі...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5362" name="Picture 2" descr="http://im1-tub-ua.yandex.net/i?id=191950785-66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214818"/>
            <a:ext cx="3214710" cy="2286016"/>
          </a:xfrm>
          <a:prstGeom prst="rect">
            <a:avLst/>
          </a:prstGeom>
          <a:noFill/>
        </p:spPr>
      </p:pic>
      <p:pic>
        <p:nvPicPr>
          <p:cNvPr id="15364" name="Picture 4" descr="http://im3-tub-ua.yandex.net/i?id=252071221-63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3929066"/>
            <a:ext cx="3357586" cy="22860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095070"/>
          </a:xfrm>
        </p:spPr>
        <p:txBody>
          <a:bodyPr/>
          <a:lstStyle/>
          <a:p>
            <a:r>
              <a:rPr lang="ru-RU" dirty="0" err="1" smtClean="0"/>
              <a:t>GCompris</a:t>
            </a:r>
            <a:r>
              <a:rPr lang="uk-UA" dirty="0" smtClean="0"/>
              <a:t> - це повністю вільний пакет навчальних програм і вправ, спрямованих на навчання у таких областях, як принципи роботи комп'ютера, використання мишки і клавіатури, спільне навчання, читання, письмо, іноземні мови, арифметика, а також містить логічні ігри, фізичні досліди та інше.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4338" name="Picture 2" descr="http://im3-tub-ua.yandex.net/i?id=136132669-00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857628"/>
            <a:ext cx="3143272" cy="2286006"/>
          </a:xfrm>
          <a:prstGeom prst="rect">
            <a:avLst/>
          </a:prstGeom>
          <a:noFill/>
        </p:spPr>
      </p:pic>
      <p:pic>
        <p:nvPicPr>
          <p:cNvPr id="14340" name="Picture 4" descr="http://im1-tub-ua.yandex.net/i?id=181285245-04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3214686"/>
            <a:ext cx="3214710" cy="24288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42852"/>
            <a:ext cx="8229600" cy="1143000"/>
          </a:xfrm>
        </p:spPr>
        <p:txBody>
          <a:bodyPr>
            <a:noAutofit/>
          </a:bodyPr>
          <a:lstStyle/>
          <a:p>
            <a:r>
              <a:rPr lang="uk-UA" sz="2800" dirty="0" smtClean="0"/>
              <a:t>Особливості встановлення та налаштування комплексу програм </a:t>
            </a:r>
            <a:r>
              <a:rPr lang="uk-UA" sz="2800" dirty="0" err="1" smtClean="0"/>
              <a:t>gcompris</a:t>
            </a:r>
            <a:r>
              <a:rPr lang="uk-UA" sz="2800" dirty="0" smtClean="0"/>
              <a:t>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 </a:t>
            </a:r>
            <a:r>
              <a:rPr lang="ru-RU" dirty="0" err="1" smtClean="0"/>
              <a:t>Програма</a:t>
            </a:r>
            <a:r>
              <a:rPr lang="ru-RU" dirty="0" smtClean="0"/>
              <a:t> </a:t>
            </a:r>
            <a:r>
              <a:rPr lang="ru-RU" dirty="0" err="1" smtClean="0"/>
              <a:t>поставляється</a:t>
            </a:r>
            <a:r>
              <a:rPr lang="ru-RU" dirty="0" smtClean="0"/>
              <a:t> в </a:t>
            </a:r>
            <a:r>
              <a:rPr lang="ru-RU" dirty="0" err="1" smtClean="0"/>
              <a:t>різних</a:t>
            </a:r>
            <a:r>
              <a:rPr lang="ru-RU" dirty="0" smtClean="0"/>
              <a:t> формах. </a:t>
            </a:r>
            <a:r>
              <a:rPr lang="ru-RU" dirty="0" err="1" smtClean="0"/>
              <a:t>Дотримуйтесь</a:t>
            </a:r>
            <a:r>
              <a:rPr lang="ru-RU" dirty="0" smtClean="0"/>
              <a:t> </a:t>
            </a:r>
            <a:r>
              <a:rPr lang="ru-RU" dirty="0" err="1" smtClean="0"/>
              <a:t>тій</a:t>
            </a:r>
            <a:r>
              <a:rPr lang="ru-RU" dirty="0" smtClean="0"/>
              <a:t> </a:t>
            </a:r>
            <a:r>
              <a:rPr lang="ru-RU" dirty="0" err="1" smtClean="0"/>
              <a:t>інструкції</a:t>
            </a:r>
            <a:r>
              <a:rPr lang="ru-RU" dirty="0" smtClean="0"/>
              <a:t>, яка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вашій</a:t>
            </a:r>
            <a:r>
              <a:rPr lang="ru-RU" dirty="0" smtClean="0"/>
              <a:t> </a:t>
            </a:r>
            <a:r>
              <a:rPr lang="ru-RU" dirty="0" err="1" smtClean="0"/>
              <a:t>операційній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GNU/</a:t>
            </a:r>
            <a:r>
              <a:rPr lang="ru-RU" dirty="0" err="1" smtClean="0"/>
              <a:t>Linux</a:t>
            </a:r>
            <a:r>
              <a:rPr lang="ru-RU" dirty="0" smtClean="0"/>
              <a:t> : </a:t>
            </a:r>
            <a:r>
              <a:rPr lang="ru-RU" dirty="0" err="1" smtClean="0"/>
              <a:t>Рекомендується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пакети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надаються</a:t>
            </a:r>
            <a:r>
              <a:rPr lang="ru-RU" dirty="0" smtClean="0"/>
              <a:t> GNU/</a:t>
            </a:r>
            <a:r>
              <a:rPr lang="ru-RU" dirty="0" err="1" smtClean="0"/>
              <a:t>Linux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у </a:t>
            </a:r>
            <a:r>
              <a:rPr lang="ru-RU" dirty="0" err="1" smtClean="0"/>
              <a:t>вашого</a:t>
            </a:r>
            <a:r>
              <a:rPr lang="ru-RU" dirty="0" smtClean="0"/>
              <a:t> дистрибутива </a:t>
            </a: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готових</a:t>
            </a:r>
            <a:r>
              <a:rPr lang="ru-RU" dirty="0" smtClean="0"/>
              <a:t> </a:t>
            </a:r>
            <a:r>
              <a:rPr lang="ru-RU" dirty="0" err="1" smtClean="0"/>
              <a:t>пакетів</a:t>
            </a:r>
            <a:r>
              <a:rPr lang="ru-RU" dirty="0" smtClean="0"/>
              <a:t> </a:t>
            </a:r>
            <a:r>
              <a:rPr lang="ru-RU" dirty="0" err="1" smtClean="0"/>
              <a:t>GCompris</a:t>
            </a:r>
            <a:r>
              <a:rPr lang="ru-RU" dirty="0" smtClean="0"/>
              <a:t> в </a:t>
            </a:r>
            <a:r>
              <a:rPr lang="ru-RU" dirty="0" err="1" smtClean="0"/>
              <a:t>репозиторії</a:t>
            </a:r>
            <a:r>
              <a:rPr lang="ru-RU" dirty="0" smtClean="0"/>
              <a:t>, </a:t>
            </a:r>
            <a:r>
              <a:rPr lang="ru-RU" dirty="0" err="1" smtClean="0"/>
              <a:t>зв'яжіться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розробниками</a:t>
            </a:r>
            <a:r>
              <a:rPr lang="ru-RU" dirty="0" smtClean="0"/>
              <a:t> дистрибутива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попросіть</a:t>
            </a:r>
            <a:r>
              <a:rPr lang="ru-RU" dirty="0" smtClean="0"/>
              <a:t> </a:t>
            </a:r>
            <a:r>
              <a:rPr lang="ru-RU" dirty="0" err="1" smtClean="0"/>
              <a:t>включити</a:t>
            </a:r>
            <a:r>
              <a:rPr lang="ru-RU" dirty="0" smtClean="0"/>
              <a:t> </a:t>
            </a:r>
            <a:r>
              <a:rPr lang="ru-RU" dirty="0" err="1" smtClean="0"/>
              <a:t>GCompris</a:t>
            </a:r>
            <a:r>
              <a:rPr lang="ru-RU" dirty="0" smtClean="0"/>
              <a:t> в </a:t>
            </a:r>
            <a:r>
              <a:rPr lang="ru-RU" dirty="0" err="1" smtClean="0"/>
              <a:t>репозиторій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Windows</a:t>
            </a:r>
            <a:r>
              <a:rPr lang="ru-RU" dirty="0" smtClean="0"/>
              <a:t> : </a:t>
            </a:r>
            <a:r>
              <a:rPr lang="ru-RU" dirty="0" err="1" smtClean="0"/>
              <a:t>Windows</a:t>
            </a:r>
            <a:r>
              <a:rPr lang="ru-RU" dirty="0" smtClean="0"/>
              <a:t> пакет </a:t>
            </a:r>
            <a:r>
              <a:rPr lang="ru-RU" dirty="0" err="1" smtClean="0"/>
              <a:t>поставляється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звичайного</a:t>
            </a:r>
            <a:r>
              <a:rPr lang="ru-RU" dirty="0" smtClean="0"/>
              <a:t> </a:t>
            </a:r>
            <a:r>
              <a:rPr lang="ru-RU" dirty="0" err="1" smtClean="0"/>
              <a:t>майстра</a:t>
            </a:r>
            <a:r>
              <a:rPr lang="ru-RU" dirty="0" smtClean="0"/>
              <a:t> установки. </a:t>
            </a:r>
            <a:r>
              <a:rPr lang="ru-RU" dirty="0" err="1" smtClean="0"/>
              <a:t>Набір</a:t>
            </a:r>
            <a:r>
              <a:rPr lang="ru-RU" dirty="0" smtClean="0"/>
              <a:t> </a:t>
            </a:r>
            <a:r>
              <a:rPr lang="ru-RU" dirty="0" err="1" smtClean="0"/>
              <a:t>вправ</a:t>
            </a:r>
            <a:r>
              <a:rPr lang="ru-RU" dirty="0" smtClean="0"/>
              <a:t> в </a:t>
            </a:r>
            <a:r>
              <a:rPr lang="ru-RU" dirty="0" err="1" smtClean="0"/>
              <a:t>Windows-версії</a:t>
            </a:r>
            <a:r>
              <a:rPr lang="ru-RU" dirty="0" smtClean="0"/>
              <a:t> </a:t>
            </a:r>
            <a:r>
              <a:rPr lang="ru-RU" dirty="0" err="1" smtClean="0"/>
              <a:t>обмежений</a:t>
            </a:r>
            <a:r>
              <a:rPr lang="ru-RU" dirty="0" smtClean="0"/>
              <a:t>.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підтримати</a:t>
            </a:r>
            <a:r>
              <a:rPr lang="ru-RU" dirty="0" smtClean="0"/>
              <a:t> </a:t>
            </a:r>
            <a:r>
              <a:rPr lang="ru-RU" dirty="0" err="1" smtClean="0"/>
              <a:t>розробку</a:t>
            </a:r>
            <a:r>
              <a:rPr lang="ru-RU" dirty="0" smtClean="0"/>
              <a:t> пакета </a:t>
            </a:r>
            <a:r>
              <a:rPr lang="ru-RU" dirty="0" err="1" smtClean="0"/>
              <a:t>GCompris</a:t>
            </a:r>
            <a:r>
              <a:rPr lang="ru-RU" dirty="0" smtClean="0"/>
              <a:t>, заплативши за </a:t>
            </a:r>
            <a:r>
              <a:rPr lang="ru-RU" dirty="0" err="1" smtClean="0"/>
              <a:t>активаційний</a:t>
            </a:r>
            <a:r>
              <a:rPr lang="ru-RU" dirty="0" smtClean="0"/>
              <a:t> код.</a:t>
            </a:r>
            <a:br>
              <a:rPr lang="ru-RU" dirty="0" smtClean="0"/>
            </a:br>
            <a:r>
              <a:rPr lang="ru-RU" dirty="0" err="1" smtClean="0"/>
              <a:t>MacOSX</a:t>
            </a:r>
            <a:r>
              <a:rPr lang="ru-RU" dirty="0" smtClean="0"/>
              <a:t> : </a:t>
            </a:r>
            <a:r>
              <a:rPr lang="ru-RU" dirty="0" err="1" smtClean="0"/>
              <a:t>Портування</a:t>
            </a:r>
            <a:r>
              <a:rPr lang="ru-RU" dirty="0" smtClean="0"/>
              <a:t> </a:t>
            </a:r>
            <a:r>
              <a:rPr lang="ru-RU" dirty="0" err="1" smtClean="0"/>
              <a:t>GCompris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цю</a:t>
            </a:r>
            <a:r>
              <a:rPr lang="ru-RU" dirty="0" smtClean="0"/>
              <a:t> </a:t>
            </a:r>
            <a:r>
              <a:rPr lang="ru-RU" dirty="0" err="1" smtClean="0"/>
              <a:t>операційну</a:t>
            </a:r>
            <a:r>
              <a:rPr lang="ru-RU" dirty="0" smtClean="0"/>
              <a:t> систему </a:t>
            </a:r>
            <a:r>
              <a:rPr lang="ru-RU" dirty="0" err="1" smtClean="0"/>
              <a:t>ще</a:t>
            </a:r>
            <a:r>
              <a:rPr lang="ru-RU" dirty="0" smtClean="0"/>
              <a:t> не </a:t>
            </a:r>
            <a:r>
              <a:rPr lang="ru-RU" dirty="0" err="1" smtClean="0"/>
              <a:t>закінчено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100" dirty="0" smtClean="0"/>
              <a:t>Послідовність виконання дій для запуску комплексу програм </a:t>
            </a:r>
            <a:r>
              <a:rPr lang="uk-UA" sz="3100" dirty="0" err="1" smtClean="0"/>
              <a:t>gcompris</a:t>
            </a:r>
            <a:r>
              <a:rPr lang="uk-UA" sz="3100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Запустіть </a:t>
            </a:r>
            <a:r>
              <a:rPr lang="ru-RU" dirty="0" err="1" smtClean="0"/>
              <a:t>GCompris</a:t>
            </a:r>
            <a:r>
              <a:rPr lang="uk-UA" dirty="0" smtClean="0"/>
              <a:t> з параметром командного рядка --</a:t>
            </a:r>
            <a:r>
              <a:rPr lang="ru-RU" dirty="0" err="1" smtClean="0"/>
              <a:t>profile</a:t>
            </a:r>
            <a:r>
              <a:rPr lang="uk-UA" dirty="0" smtClean="0"/>
              <a:t> ім'ям профілю. Якщо ім'я профілю містить прогалини, візьміть його в лапки:</a:t>
            </a:r>
            <a:br>
              <a:rPr lang="uk-UA" dirty="0" smtClean="0"/>
            </a:br>
            <a:r>
              <a:rPr lang="ru-RU" dirty="0" err="1" smtClean="0"/>
              <a:t>gcompris</a:t>
            </a:r>
            <a:r>
              <a:rPr lang="uk-UA" dirty="0" smtClean="0"/>
              <a:t> --</a:t>
            </a:r>
            <a:r>
              <a:rPr lang="ru-RU" dirty="0" err="1" smtClean="0"/>
              <a:t>profile</a:t>
            </a:r>
            <a:r>
              <a:rPr lang="uk-UA" dirty="0" smtClean="0"/>
              <a:t> '</a:t>
            </a:r>
            <a:r>
              <a:rPr lang="ru-RU" dirty="0" err="1" smtClean="0"/>
              <a:t>pervyi</a:t>
            </a:r>
            <a:r>
              <a:rPr lang="ru-RU" dirty="0" smtClean="0"/>
              <a:t> </a:t>
            </a:r>
            <a:r>
              <a:rPr lang="ru-RU" dirty="0" err="1" smtClean="0"/>
              <a:t>klass</a:t>
            </a:r>
            <a:r>
              <a:rPr lang="uk-UA" dirty="0" smtClean="0"/>
              <a:t>'</a:t>
            </a:r>
            <a:br>
              <a:rPr lang="uk-UA" dirty="0" smtClean="0"/>
            </a:br>
            <a:r>
              <a:rPr lang="uk-UA" dirty="0" smtClean="0"/>
              <a:t>У цьому прикладі </a:t>
            </a:r>
            <a:r>
              <a:rPr lang="ru-RU" dirty="0" err="1" smtClean="0"/>
              <a:t>pervyi</a:t>
            </a:r>
            <a:r>
              <a:rPr lang="ru-RU" dirty="0" smtClean="0"/>
              <a:t> </a:t>
            </a:r>
            <a:r>
              <a:rPr lang="ru-RU" dirty="0" err="1" smtClean="0"/>
              <a:t>klass</a:t>
            </a:r>
            <a:r>
              <a:rPr lang="uk-UA" dirty="0" smtClean="0"/>
              <a:t> - ім'я профілю налаштувань для першого класу.</a:t>
            </a:r>
            <a:br>
              <a:rPr lang="uk-UA" dirty="0" smtClean="0"/>
            </a:br>
            <a:r>
              <a:rPr lang="uk-UA" dirty="0" smtClean="0"/>
              <a:t>Щоб побачити список профілів, вже налаштованих </a:t>
            </a:r>
            <a:r>
              <a:rPr lang="ru-RU" dirty="0" err="1" smtClean="0"/>
              <a:t>GCompris</a:t>
            </a:r>
            <a:r>
              <a:rPr lang="uk-UA" dirty="0" smtClean="0"/>
              <a:t>, вкажіть параметр командного рядка " --</a:t>
            </a:r>
            <a:r>
              <a:rPr lang="ru-RU" dirty="0" err="1" smtClean="0"/>
              <a:t>profile</a:t>
            </a:r>
            <a:r>
              <a:rPr lang="uk-UA" dirty="0" smtClean="0"/>
              <a:t>-</a:t>
            </a:r>
            <a:r>
              <a:rPr lang="ru-RU" dirty="0" err="1" smtClean="0"/>
              <a:t>list</a:t>
            </a:r>
            <a:r>
              <a:rPr lang="uk-UA" dirty="0" smtClean="0"/>
              <a:t>:</a:t>
            </a:r>
            <a:br>
              <a:rPr lang="uk-UA" dirty="0" smtClean="0"/>
            </a:br>
            <a:r>
              <a:rPr lang="ru-RU" dirty="0" err="1" smtClean="0"/>
              <a:t>gcompris</a:t>
            </a:r>
            <a:r>
              <a:rPr lang="uk-UA" dirty="0" smtClean="0"/>
              <a:t> --</a:t>
            </a:r>
            <a:r>
              <a:rPr lang="ru-RU" dirty="0" err="1" smtClean="0"/>
              <a:t>profile</a:t>
            </a:r>
            <a:r>
              <a:rPr lang="uk-UA" dirty="0" smtClean="0"/>
              <a:t>-</a:t>
            </a:r>
            <a:r>
              <a:rPr lang="ru-RU" dirty="0" err="1" smtClean="0"/>
              <a:t>list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Щоб полегшити запуск </a:t>
            </a:r>
            <a:r>
              <a:rPr lang="ru-RU" dirty="0" err="1" smtClean="0"/>
              <a:t>GCompris</a:t>
            </a:r>
            <a:r>
              <a:rPr lang="uk-UA" dirty="0" smtClean="0"/>
              <a:t> з відповідним профілем, простіше всього зробити ярлик програми з відповідним параметром командного рядка.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</TotalTime>
  <Words>192</Words>
  <Application>Microsoft Office PowerPoint</Application>
  <PresentationFormat>Экран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                          GCompris</vt:lpstr>
      <vt:lpstr>Слайд 2</vt:lpstr>
      <vt:lpstr>Слайд 3</vt:lpstr>
      <vt:lpstr>Слайд 4</vt:lpstr>
      <vt:lpstr>Слайд 5</vt:lpstr>
      <vt:lpstr>Особливості встановлення та налаштування комплексу програм gcompris.</vt:lpstr>
      <vt:lpstr>Послідовність виконання дій для запуску комплексу програм gcompris.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GCompris</dc:title>
  <dc:creator>Виталий</dc:creator>
  <cp:lastModifiedBy>Виталий</cp:lastModifiedBy>
  <cp:revision>3</cp:revision>
  <dcterms:created xsi:type="dcterms:W3CDTF">2014-03-02T15:06:18Z</dcterms:created>
  <dcterms:modified xsi:type="dcterms:W3CDTF">2014-03-02T15:30:48Z</dcterms:modified>
</cp:coreProperties>
</file>