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70A7D9-B136-4594-8409-6BBAF112E9E8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BDB964-26FC-4B14-8E8C-A48F0958C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Дійсні</a:t>
            </a:r>
            <a:r>
              <a:rPr lang="ru-RU" dirty="0" smtClean="0"/>
              <a:t> </a:t>
            </a:r>
            <a:r>
              <a:rPr lang="ru-RU" dirty="0" smtClean="0"/>
              <a:t>числа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r>
              <a:rPr lang="ru-RU" dirty="0" err="1" smtClean="0"/>
              <a:t>учениця</a:t>
            </a:r>
            <a:r>
              <a:rPr lang="ru-RU" dirty="0" smtClean="0"/>
              <a:t> 10-А </a:t>
            </a:r>
            <a:r>
              <a:rPr lang="ru-RU" dirty="0" err="1" smtClean="0"/>
              <a:t>класу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Шкляр Маргарита</a:t>
            </a:r>
            <a:endParaRPr lang="ru-RU" dirty="0"/>
          </a:p>
        </p:txBody>
      </p:sp>
      <p:pic>
        <p:nvPicPr>
          <p:cNvPr id="14340" name="Picture 4" descr="http://900igr.net/datai/matematika/CHisla-matematika/0006-008-Sovershennye-chis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162118" cy="1921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9758"/>
            <a:ext cx="8229600" cy="1090416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Комплексні числа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a+bi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довільні дійсні числа,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уявна одиниця. Уявні числа – це такі комплексні числа, які не є дійсними.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newadventure.narod.ru/img/chis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215238" cy="4011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2143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Дійсні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числа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числової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раціональні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свою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підмножиною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Математична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абстракція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кореня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логарифмів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розв'язування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алгебраїчних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pload.wikimedia.org/wikipedia/commons/thumb/d/d7/Real_number_line.svg/2000px-Real_number_lin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975929"/>
            <a:ext cx="6858048" cy="2239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Все впорядковується відповідно до чисел.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Піфагор</a:t>
            </a:r>
            <a:endParaRPr lang="ru-RU" sz="3200" dirty="0"/>
          </a:p>
        </p:txBody>
      </p:sp>
      <p:pic>
        <p:nvPicPr>
          <p:cNvPr id="15362" name="Picture 2" descr="http://yak-prosto.com/images/9/1/sho-take-diysni-chis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14488"/>
            <a:ext cx="2500330" cy="1986007"/>
          </a:xfrm>
          <a:prstGeom prst="rect">
            <a:avLst/>
          </a:prstGeom>
          <a:noFill/>
        </p:spPr>
      </p:pic>
      <p:pic>
        <p:nvPicPr>
          <p:cNvPr id="15364" name="Picture 4" descr="http://ar25.org/sites/default/files/node/2013/10/23274/pitagor_0.g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928662" y="1357298"/>
            <a:ext cx="2767418" cy="3071834"/>
          </a:xfrm>
          <a:prstGeom prst="rect">
            <a:avLst/>
          </a:prstGeom>
          <a:noFill/>
        </p:spPr>
      </p:pic>
      <p:pic>
        <p:nvPicPr>
          <p:cNvPr id="15366" name="Picture 6" descr="http://shkolapifagora.my1.ru/0999/099/pifagor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286248" y="4071942"/>
            <a:ext cx="2143140" cy="2132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624204"/>
            <a:ext cx="4114800" cy="487663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Давньогрецький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математик, філософ. Організував свою школу. Досліджував проблеми теорії чисел, геометрії, гармонії, астрономії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що все визначають числа. Досліджував різні види чисел: парні, трикутні, квадратні, досконалі, дружні.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Піфагор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Самоський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(бл.580р.-500р. до н.е.)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greeks.kharkov.ua/site/jupgrade/images/stories/users_pictures/pyt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3286148" cy="39828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8320"/>
            <a:ext cx="8229600" cy="130473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це знаки, якими позначають числа.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572140"/>
            <a:ext cx="69294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Натуральні числа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це числа, які використовують під час лічби.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500306"/>
            <a:ext cx="571502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Натуральних чисел безліч, а цифр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десять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357430"/>
            <a:ext cx="5000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3000372"/>
            <a:ext cx="53091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4429132"/>
            <a:ext cx="5000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sz="5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4000504"/>
            <a:ext cx="561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4214818"/>
            <a:ext cx="561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uk-UA" sz="5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1714488"/>
            <a:ext cx="561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uk-UA" sz="5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1428736"/>
            <a:ext cx="561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uk-UA" sz="5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4143380"/>
            <a:ext cx="561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uk-UA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1643050"/>
            <a:ext cx="561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uk-UA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1214422"/>
            <a:ext cx="561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uk-UA" sz="5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571868" y="3000372"/>
          <a:ext cx="2100262" cy="458787"/>
        </p:xfrm>
        <a:graphic>
          <a:graphicData uri="http://schemas.openxmlformats.org/presentationml/2006/ole">
            <p:oleObj spid="_x0000_s19457" name="Формула" r:id="rId3" imgW="10540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01897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Цілі </a:t>
            </a: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це натуральні числа, протилежні їм числа та число 0.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068650" y="1571612"/>
          <a:ext cx="3360738" cy="742950"/>
        </p:xfrm>
        <a:graphic>
          <a:graphicData uri="http://schemas.openxmlformats.org/presentationml/2006/ole">
            <p:oleObj spid="_x0000_s18435" name="Формула" r:id="rId3" imgW="1460160" imgH="431640" progId="Equation.3">
              <p:embed/>
            </p:oleObj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214454" y="2714620"/>
            <a:ext cx="7143760" cy="3000396"/>
            <a:chOff x="1500166" y="2500306"/>
            <a:chExt cx="7143760" cy="3000396"/>
          </a:xfrm>
        </p:grpSpPr>
        <p:pic>
          <p:nvPicPr>
            <p:cNvPr id="18439" name="Picture 7" descr="http://live-news.com.ua/_nw/2/9219127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2500306"/>
              <a:ext cx="4000488" cy="30003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441" name="Picture 9" descr="http://www.webmechta.com/f/poznay-mir/chisla.jpg"/>
            <p:cNvPicPr>
              <a:picLocks noChangeAspect="1" noChangeArrowheads="1"/>
            </p:cNvPicPr>
            <p:nvPr/>
          </p:nvPicPr>
          <p:blipFill>
            <a:blip r:embed="rId5" cstate="print"/>
            <a:srcRect t="33333"/>
            <a:stretch>
              <a:fillRect/>
            </a:stretch>
          </p:blipFill>
          <p:spPr bwMode="auto">
            <a:xfrm>
              <a:off x="1500166" y="4071942"/>
              <a:ext cx="2857520" cy="14287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437" name="Picture 5" descr="http://shiryaevpavel.ru/wp-content/uploads/2014/05/integers-300x225.jpg"/>
            <p:cNvPicPr>
              <a:picLocks noChangeAspect="1" noChangeArrowheads="1"/>
            </p:cNvPicPr>
            <p:nvPr/>
          </p:nvPicPr>
          <p:blipFill>
            <a:blip r:embed="rId6" cstate="print"/>
            <a:srcRect b="36666"/>
            <a:stretch>
              <a:fillRect/>
            </a:stretch>
          </p:blipFill>
          <p:spPr bwMode="auto">
            <a:xfrm>
              <a:off x="1500166" y="2500306"/>
              <a:ext cx="2857500" cy="13573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subSp spid="_x0000_s1843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subSp spid="_x0000_s18435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subSp spid="_x0000_s18435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Раціональні числа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це числа, які можна подати у вигляді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відношення,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ціле число, 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натуральне.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dok.znaimo.com.ua/pars_docs/refs/4/3267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5214974" cy="3911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81196"/>
            <a:ext cx="8229600" cy="1018978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Кожне раціональне число можна записати у вигляді скінченного або нескінченного періодичного дробу.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3344863" y="1666868"/>
          <a:ext cx="2490787" cy="762000"/>
        </p:xfrm>
        <a:graphic>
          <a:graphicData uri="http://schemas.openxmlformats.org/presentationml/2006/ole">
            <p:oleObj spid="_x0000_s23553" name="Формула" r:id="rId3" imgW="1460160" imgH="431640" progId="Equation.3">
              <p:embed/>
            </p:oleObj>
          </a:graphicData>
        </a:graphic>
      </p:graphicFrame>
      <p:pic>
        <p:nvPicPr>
          <p:cNvPr id="23555" name="Picture 3" descr="http://chudomir.com/wp-content/uploads/2012/05/40658718_1236417279_rubik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500306"/>
            <a:ext cx="4000528" cy="3655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subSp spid="_x0000_s2355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>
                                            <p:subSp spid="_x0000_s23553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>
                                            <p:subSp spid="_x0000_s23553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23329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Існують числа, відмінні від раціональних.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i="1" u="sng" dirty="0" smtClean="0">
                <a:latin typeface="Times New Roman" pitchFamily="18" charset="0"/>
                <a:cs typeface="Times New Roman" pitchFamily="18" charset="0"/>
              </a:rPr>
              <a:t>Ірраціональні числа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– це числа, які не можна подати у вигляді відношення двох цілих чисел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57488" y="3214686"/>
            <a:ext cx="3679834" cy="461665"/>
            <a:chOff x="1714480" y="3324525"/>
            <a:chExt cx="3679834" cy="461665"/>
          </a:xfrm>
        </p:grpSpPr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3071802" y="3357562"/>
            <a:ext cx="2322512" cy="381000"/>
          </p:xfrm>
          <a:graphic>
            <a:graphicData uri="http://schemas.openxmlformats.org/presentationml/2006/ole">
              <p:oleObj spid="_x0000_s22529" name="Формула" r:id="rId3" imgW="1447560" imgH="241200" progId="Equation.3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714480" y="3324525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Приклад: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14546" y="5072074"/>
            <a:ext cx="6357950" cy="776290"/>
            <a:chOff x="2428860" y="4500570"/>
            <a:chExt cx="6357950" cy="7762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428860" y="4500570"/>
              <a:ext cx="6357950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uk-UA" b="1" i="1" u="sng" dirty="0" smtClean="0">
                  <a:latin typeface="Times New Roman" pitchFamily="18" charset="0"/>
                  <a:cs typeface="Times New Roman" pitchFamily="18" charset="0"/>
                </a:rPr>
                <a:t>Дійсні числа</a:t>
              </a:r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  - це усі раціональні й ірраціональні числа.</a:t>
              </a:r>
              <a:endParaRPr lang="uk-UA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253" name="Object 13"/>
            <p:cNvGraphicFramePr>
              <a:graphicFrameLocks noChangeAspect="1"/>
            </p:cNvGraphicFramePr>
            <p:nvPr/>
          </p:nvGraphicFramePr>
          <p:xfrm>
            <a:off x="4500562" y="4857760"/>
            <a:ext cx="2516187" cy="419100"/>
          </p:xfrm>
          <a:graphic>
            <a:graphicData uri="http://schemas.openxmlformats.org/presentationml/2006/ole">
              <p:oleObj spid="_x0000_s22531" name="Формула" r:id="rId4" imgW="1155600" imgH="215640" progId="Equation.3">
                <p:embed/>
              </p:oleObj>
            </a:graphicData>
          </a:graphic>
        </p:graphicFrame>
      </p:grpSp>
      <p:pic>
        <p:nvPicPr>
          <p:cNvPr id="22533" name="Picture 5" descr="http://vedainfo.net/upload/articles/262/main_image/489270abd594999ee38ef1880291b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714488"/>
            <a:ext cx="2214578" cy="146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 descr="http://vinokurova24.ucoz.ru/news_img/Numb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714488"/>
            <a:ext cx="2643206" cy="145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 descr="http://hor.passion.ru/sites/passion.ru/files/content/images/s_article/45567/bodyimages/1214hor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5" y="1714488"/>
            <a:ext cx="1991605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http://www.ufolog.ru/files/main/pict_fb0db6e9bfe84e3b9bc6aa9f0b156f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714752"/>
            <a:ext cx="1676372" cy="119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3" name="Picture 15" descr="http://www.nostradamustoday.org/uploads/posts/2012-08/1345486784_nummeralogs_galv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7286" y="3714752"/>
            <a:ext cx="182340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yak-prosto.com/images/6/5/yak-transponuvati-matricyu.jpg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5643570" y="3714752"/>
            <a:ext cx="1785950" cy="119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272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Microsoft Equation 3.0</vt:lpstr>
      <vt:lpstr>Дійсні числа </vt:lpstr>
      <vt:lpstr>Слайд 2</vt:lpstr>
      <vt:lpstr>Все впорядковується відповідно до чисел.  Піфагор</vt:lpstr>
      <vt:lpstr>Піфагор Самоський (бл.580р.-500р. до н.е.)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Slava</cp:lastModifiedBy>
  <cp:revision>38</cp:revision>
  <dcterms:created xsi:type="dcterms:W3CDTF">2014-12-23T14:48:52Z</dcterms:created>
  <dcterms:modified xsi:type="dcterms:W3CDTF">2014-12-23T15:41:41Z</dcterms:modified>
</cp:coreProperties>
</file>