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1" r:id="rId6"/>
    <p:sldId id="313" r:id="rId7"/>
    <p:sldId id="293" r:id="rId8"/>
    <p:sldId id="306" r:id="rId9"/>
    <p:sldId id="305" r:id="rId10"/>
    <p:sldId id="298" r:id="rId11"/>
    <p:sldId id="315" r:id="rId12"/>
    <p:sldId id="310" r:id="rId13"/>
    <p:sldId id="300" r:id="rId14"/>
    <p:sldId id="314" r:id="rId15"/>
    <p:sldId id="304" r:id="rId16"/>
    <p:sldId id="308" r:id="rId17"/>
    <p:sldId id="299" r:id="rId18"/>
    <p:sldId id="307" r:id="rId19"/>
    <p:sldId id="311" r:id="rId20"/>
    <p:sldId id="30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Чехословаччина </a:t>
            </a:r>
            <a:br>
              <a:rPr lang="uk-UA" dirty="0" smtClean="0"/>
            </a:br>
            <a:r>
              <a:rPr lang="uk-UA" dirty="0" smtClean="0"/>
              <a:t>( 1918 – 1939 )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Серпневого НВК</a:t>
            </a:r>
          </a:p>
          <a:p>
            <a:r>
              <a:rPr lang="uk-UA" sz="1800" dirty="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759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Всесвітня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10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клас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Конституція 1920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78497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1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623"/>
            <a:ext cx="6264696" cy="687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4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667802"/>
            <a:ext cx="82153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Судетська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проблема – штучне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“роздмухування”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проблеми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судетських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німців Берліном з метою знищення Чехословаччини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57166"/>
            <a:ext cx="364333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Courier New" pitchFamily="49" charset="0"/>
                <a:cs typeface="Courier New" pitchFamily="49" charset="0"/>
              </a:rPr>
              <a:t>1933 – прихід до влади в Німеччині нацистів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428604"/>
            <a:ext cx="457374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1934 -  встановлення дипломатичних відносин ЧСР та СРСР</a:t>
            </a:r>
          </a:p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1934 - 1935 – пакти про взаємодопомогу з Францією та СРСР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000504"/>
            <a:ext cx="385765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Активізація профашистських організацій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4000504"/>
            <a:ext cx="400052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Концентрація німецьких та польський військ на кордонах ЧСР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8360" y="5643578"/>
            <a:ext cx="478634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Загроза національній безпеці Чехословаччині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 зі стрілкою 2"/>
          <p:cNvCxnSpPr>
            <a:stCxn id="5" idx="2"/>
          </p:cNvCxnSpPr>
          <p:nvPr/>
        </p:nvCxnSpPr>
        <p:spPr>
          <a:xfrm>
            <a:off x="2107389" y="1357298"/>
            <a:ext cx="0" cy="1135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6858016" y="1507584"/>
            <a:ext cx="0" cy="1135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2411760" y="4868590"/>
            <a:ext cx="0" cy="7212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6444208" y="4894644"/>
            <a:ext cx="0" cy="695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>
            <a:off x="2195736" y="3434819"/>
            <a:ext cx="0" cy="565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6588224" y="3370078"/>
            <a:ext cx="0" cy="6304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200" dirty="0" smtClean="0"/>
              <a:t>Із заяви міністра закордонних справ </a:t>
            </a:r>
            <a:r>
              <a:rPr lang="uk-UA" sz="2200" dirty="0" err="1" smtClean="0"/>
              <a:t>Чехо-Словаччини</a:t>
            </a:r>
            <a:r>
              <a:rPr lang="uk-UA" sz="2200" dirty="0" smtClean="0"/>
              <a:t> К.</a:t>
            </a:r>
            <a:r>
              <a:rPr lang="uk-UA" sz="2200" dirty="0" err="1" smtClean="0"/>
              <a:t>Крофта</a:t>
            </a:r>
            <a:r>
              <a:rPr lang="uk-UA" sz="2200" dirty="0" smtClean="0"/>
              <a:t> послам Англії, Франції та Італії (вересень 1938 р.)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«…Для </a:t>
            </a:r>
            <a:r>
              <a:rPr lang="uk-UA" dirty="0" smtClean="0">
                <a:solidFill>
                  <a:srgbClr val="FFFF00"/>
                </a:solidFill>
              </a:rPr>
              <a:t>нас це катастрофа… Я не знаю, чи одержать ваші країни вигоди від прийнятого в Мюнхені рішення. В одному ми впевнені — ми, звичайно, не останні, після нас постраждають </a:t>
            </a:r>
            <a:r>
              <a:rPr lang="uk-UA" dirty="0" smtClean="0">
                <a:solidFill>
                  <a:srgbClr val="FFFF00"/>
                </a:solidFill>
              </a:rPr>
              <a:t>інші».</a:t>
            </a:r>
            <a:r>
              <a:rPr lang="uk-UA" dirty="0" smtClean="0"/>
              <a:t> </a:t>
            </a:r>
            <a:endParaRPr lang="uk-UA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uk-UA" sz="2200" dirty="0" smtClean="0"/>
              <a:t>Запитання до документа</a:t>
            </a:r>
            <a:endParaRPr lang="ru-RU" sz="2200" dirty="0" smtClean="0"/>
          </a:p>
          <a:p>
            <a:pPr>
              <a:buNone/>
            </a:pPr>
            <a:r>
              <a:rPr lang="uk-UA" sz="2200" dirty="0" smtClean="0"/>
              <a:t>1. Аргументуйте позицію чеського міністра закордонних справ.</a:t>
            </a:r>
            <a:endParaRPr lang="ru-RU" sz="2200" dirty="0" smtClean="0"/>
          </a:p>
          <a:p>
            <a:pPr>
              <a:buNone/>
            </a:pPr>
            <a:r>
              <a:rPr lang="uk-UA" sz="2200" dirty="0" smtClean="0"/>
              <a:t>2. Які наслідки мала Мюнхенська угода для </a:t>
            </a:r>
            <a:r>
              <a:rPr lang="uk-UA" sz="2200" dirty="0" err="1" smtClean="0"/>
              <a:t>Чехо-Словаччини</a:t>
            </a:r>
            <a:r>
              <a:rPr lang="uk-UA" sz="2200" dirty="0" smtClean="0"/>
              <a:t>?</a:t>
            </a:r>
            <a:endParaRPr lang="ru-RU" sz="2200" dirty="0" smtClean="0"/>
          </a:p>
          <a:p>
            <a:pPr>
              <a:buNone/>
            </a:pPr>
            <a:r>
              <a:rPr lang="uk-UA" sz="2200" dirty="0" smtClean="0"/>
              <a:t>3. Хто був наступною жертвою агресорів?</a:t>
            </a:r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00364" y="642918"/>
            <a:ext cx="350046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Загроза національній безпеці ЧСР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500042"/>
            <a:ext cx="228601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13.09.1938 – початок заколоту в </a:t>
            </a:r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Судетській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області та його придушення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6611" y="387100"/>
            <a:ext cx="1928826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Активізація руху  за збереження цілісності ЧСР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429000"/>
            <a:ext cx="221457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Вимога Німеччини про негайну передачу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Судетської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області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72330" y="3357562"/>
            <a:ext cx="185738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Тиск з боку Англії та Франції на ЧСР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3143248"/>
            <a:ext cx="3429024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  <a:hlinkClick r:id="" action="ppaction://noaction"/>
              </a:rPr>
              <a:t>Прийняття Прагою ультимативних вимог Англії та Франції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5357826"/>
            <a:ext cx="5572164" cy="1500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29-30.09.1938 – Мюнхенська конференція</a:t>
            </a:r>
          </a:p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( Англія, Франція,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Німечина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та Італія 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2500298" y="1285860"/>
            <a:ext cx="500066" cy="198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ілка вліво 9"/>
          <p:cNvSpPr/>
          <p:nvPr/>
        </p:nvSpPr>
        <p:spPr>
          <a:xfrm>
            <a:off x="6588224" y="3600448"/>
            <a:ext cx="484106" cy="26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ілка вниз 10"/>
          <p:cNvSpPr/>
          <p:nvPr/>
        </p:nvSpPr>
        <p:spPr>
          <a:xfrm>
            <a:off x="4716016" y="4107661"/>
            <a:ext cx="216024" cy="119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ілка вправо 11"/>
          <p:cNvSpPr/>
          <p:nvPr/>
        </p:nvSpPr>
        <p:spPr>
          <a:xfrm>
            <a:off x="2500298" y="3730748"/>
            <a:ext cx="500066" cy="202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 зі стрілкою 13"/>
          <p:cNvCxnSpPr>
            <a:stCxn id="3" idx="2"/>
          </p:cNvCxnSpPr>
          <p:nvPr/>
        </p:nvCxnSpPr>
        <p:spPr>
          <a:xfrm>
            <a:off x="1357290" y="2786058"/>
            <a:ext cx="0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ілка вгору 14"/>
          <p:cNvSpPr/>
          <p:nvPr/>
        </p:nvSpPr>
        <p:spPr>
          <a:xfrm>
            <a:off x="4659587" y="1989410"/>
            <a:ext cx="253453" cy="108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32656"/>
            <a:ext cx="3929090" cy="55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23887" y="5974367"/>
            <a:ext cx="364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Даладьє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Гітлер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Муссоліні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407196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Мюнхенська угода 29 – 30.09.1938 –</a:t>
            </a:r>
          </a:p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Угода про передачу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Судетської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області  Німеччині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285728"/>
            <a:ext cx="400052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01.10.1938 – окупація німецькими військами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Судетської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област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81325"/>
            <a:ext cx="350046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Захоплення Польщею Тушинської Сілезії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000504"/>
            <a:ext cx="378621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14.03.1939 – проголошення Словацької держави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1928802"/>
            <a:ext cx="392909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Листопад 1938 – окупація Угорщиною  Словаччини та Закарпатської України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000504"/>
            <a:ext cx="385765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15.03.1939 – окупація Німеччиною  Чехії та утворення протекторату  Чехії та  Моравії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4286248" y="692696"/>
            <a:ext cx="3577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ілка вправо 9"/>
          <p:cNvSpPr/>
          <p:nvPr/>
        </p:nvSpPr>
        <p:spPr>
          <a:xfrm>
            <a:off x="4143372" y="4365104"/>
            <a:ext cx="6429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ілка вліво 10"/>
          <p:cNvSpPr/>
          <p:nvPr/>
        </p:nvSpPr>
        <p:spPr>
          <a:xfrm>
            <a:off x="3995936" y="2303521"/>
            <a:ext cx="718940" cy="248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игнута вправо стрілка 11"/>
          <p:cNvSpPr/>
          <p:nvPr/>
        </p:nvSpPr>
        <p:spPr>
          <a:xfrm>
            <a:off x="8715404" y="785794"/>
            <a:ext cx="321092" cy="16787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игнута вліво стрілка 12"/>
          <p:cNvSpPr/>
          <p:nvPr/>
        </p:nvSpPr>
        <p:spPr>
          <a:xfrm>
            <a:off x="0" y="2303521"/>
            <a:ext cx="357158" cy="21970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26675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Територіальні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поступки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Чехословаччини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Мюнхенською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угодою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Судети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передані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Рейху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жовтні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1938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2.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Чеський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Тешин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переданий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Польщі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2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жовтня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1938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3.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Територія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зайнята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Угорщиною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листопаді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1938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4.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Карпатська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Україна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зайнята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Угорщиною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березні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1939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5.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Решта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Чехії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перетворена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на Протекторат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Богемії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Моравії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березні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1939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6.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Сателітна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держава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Словаччина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620688"/>
            <a:ext cx="4104456" cy="357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4932040" cy="357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373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Познайомитися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процесом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Розкрити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 та </a:t>
            </a:r>
            <a:r>
              <a:rPr lang="ru-RU" dirty="0" err="1" smtClean="0"/>
              <a:t>політичне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 20-30-х роках;</a:t>
            </a:r>
          </a:p>
          <a:p>
            <a:pPr algn="just"/>
            <a:r>
              <a:rPr lang="ru-RU" dirty="0" err="1" smtClean="0"/>
              <a:t>Визначити</a:t>
            </a:r>
            <a:r>
              <a:rPr lang="ru-RU" dirty="0" smtClean="0"/>
              <a:t> причини </a:t>
            </a:r>
            <a:r>
              <a:rPr lang="ru-RU" dirty="0" err="1" smtClean="0"/>
              <a:t>окупації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причинно</a:t>
            </a:r>
            <a:r>
              <a:rPr lang="ru-RU" dirty="0" smtClean="0"/>
              <a:t> – </a:t>
            </a:r>
            <a:r>
              <a:rPr lang="ru-RU" dirty="0" err="1" smtClean="0"/>
              <a:t>наслідкові</a:t>
            </a:r>
            <a:r>
              <a:rPr lang="ru-RU" dirty="0" smtClean="0"/>
              <a:t> </a:t>
            </a:r>
            <a:r>
              <a:rPr lang="ru-RU" dirty="0" err="1" smtClean="0"/>
              <a:t>зв»язки</a:t>
            </a:r>
            <a:r>
              <a:rPr lang="ru-RU" dirty="0" smtClean="0"/>
              <a:t>, </a:t>
            </a:r>
            <a:r>
              <a:rPr lang="ru-RU" dirty="0" err="1" smtClean="0"/>
              <a:t>працювати</a:t>
            </a:r>
            <a:r>
              <a:rPr lang="ru-RU" dirty="0" smtClean="0"/>
              <a:t> з </a:t>
            </a:r>
            <a:r>
              <a:rPr lang="ru-RU" dirty="0" err="1" smtClean="0"/>
              <a:t>підручником</a:t>
            </a:r>
            <a:r>
              <a:rPr lang="ru-RU" dirty="0" smtClean="0"/>
              <a:t>, документами,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 Як відбувався процес створення ЧСР</a:t>
            </a:r>
            <a:r>
              <a:rPr lang="uk-UA" dirty="0" smtClean="0"/>
              <a:t>?</a:t>
            </a:r>
            <a:endParaRPr lang="ru-RU" dirty="0" smtClean="0"/>
          </a:p>
          <a:p>
            <a:r>
              <a:rPr lang="uk-UA" dirty="0" smtClean="0"/>
              <a:t>2. Охарактеризуйте політичний розвиток ЧСР у 1920-1938 рр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3. З’ясуйте особливості економічного розвитку ЧСР у міжвоєнний період</a:t>
            </a:r>
            <a:r>
              <a:rPr lang="uk-UA" dirty="0" smtClean="0"/>
              <a:t>.</a:t>
            </a: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4. </a:t>
            </a:r>
            <a:r>
              <a:rPr lang="uk-UA" dirty="0" smtClean="0"/>
              <a:t>Чому стала можливою Мюнхенська угода</a:t>
            </a:r>
            <a:r>
              <a:rPr lang="uk-UA" dirty="0" smtClean="0"/>
              <a:t>?</a:t>
            </a: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/>
              <a:t>6</a:t>
            </a:r>
            <a:r>
              <a:rPr lang="uk-UA" dirty="0" smtClean="0"/>
              <a:t>. </a:t>
            </a:r>
            <a:r>
              <a:rPr lang="uk-UA" dirty="0" smtClean="0"/>
              <a:t>З’ясуйте причини ліквідації </a:t>
            </a:r>
            <a:r>
              <a:rPr lang="uk-UA" dirty="0" err="1" smtClean="0"/>
              <a:t>Чехо-Словаччини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</a:t>
            </a:r>
            <a:r>
              <a:rPr lang="uk-UA" dirty="0" smtClean="0"/>
              <a:t>§ 20</a:t>
            </a:r>
          </a:p>
          <a:p>
            <a:r>
              <a:rPr lang="uk-UA" dirty="0" smtClean="0"/>
              <a:t>Знати опорні поняття і дати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dirty="0" err="1" smtClean="0"/>
              <a:t>Політичне</a:t>
            </a:r>
            <a:r>
              <a:rPr lang="ru-RU" dirty="0" smtClean="0"/>
              <a:t> та </a:t>
            </a:r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в 20-30-х роках ХХ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Судетська</a:t>
            </a:r>
            <a:r>
              <a:rPr lang="ru-RU" dirty="0" smtClean="0"/>
              <a:t> проблема»</a:t>
            </a:r>
          </a:p>
          <a:p>
            <a:pPr marL="514350" indent="-514350" algn="just">
              <a:buAutoNum type="arabicPeriod"/>
            </a:pPr>
            <a:r>
              <a:rPr lang="ru-RU" dirty="0" err="1" smtClean="0"/>
              <a:t>Окупація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77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Опорні поняття:</a:t>
            </a:r>
          </a:p>
          <a:p>
            <a:r>
              <a:rPr lang="uk-UA" b="1" dirty="0" err="1" smtClean="0"/>
              <a:t>Судетська</a:t>
            </a:r>
            <a:r>
              <a:rPr lang="uk-UA" b="1" dirty="0" smtClean="0"/>
              <a:t> проблема;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Опорні дати:</a:t>
            </a:r>
          </a:p>
          <a:p>
            <a:r>
              <a:rPr lang="uk-UA" b="1" dirty="0" smtClean="0"/>
              <a:t>Жовтень – листопад 1918 – утворення Чехословацької держави;</a:t>
            </a:r>
          </a:p>
          <a:p>
            <a:r>
              <a:rPr lang="uk-UA" b="1" dirty="0" smtClean="0"/>
              <a:t>1920 – прийняття Конституції Чехословаччини;</a:t>
            </a:r>
          </a:p>
          <a:p>
            <a:r>
              <a:rPr lang="uk-UA" b="1" dirty="0" smtClean="0"/>
              <a:t>30.09.1938 – Мюнхенська угода;</a:t>
            </a:r>
          </a:p>
          <a:p>
            <a:r>
              <a:rPr lang="uk-UA" b="1" dirty="0" smtClean="0"/>
              <a:t>15.03.1939 – окупація Чехословаччини Німеччиною та поділ країни</a:t>
            </a:r>
          </a:p>
        </p:txBody>
      </p:sp>
    </p:spTree>
    <p:extLst>
      <p:ext uri="{BB962C8B-B14F-4D97-AF65-F5344CB8AC3E}">
        <p14:creationId xmlns:p14="http://schemas.microsoft.com/office/powerpoint/2010/main" val="1158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склад якої держави входили чеські землі напередодні Першої світової війни?</a:t>
            </a:r>
          </a:p>
          <a:p>
            <a:r>
              <a:rPr lang="uk-UA" dirty="0" smtClean="0"/>
              <a:t>Яка особливість </a:t>
            </a:r>
            <a:r>
              <a:rPr lang="uk-UA" dirty="0" err="1" smtClean="0"/>
              <a:t>Австро</a:t>
            </a:r>
            <a:r>
              <a:rPr lang="uk-UA" dirty="0" smtClean="0"/>
              <a:t> – Угорської імперії?</a:t>
            </a:r>
          </a:p>
          <a:p>
            <a:r>
              <a:rPr lang="uk-UA" dirty="0" smtClean="0"/>
              <a:t>Яке завдання повинна була </a:t>
            </a:r>
            <a:r>
              <a:rPr lang="uk-UA" dirty="0" err="1" smtClean="0"/>
              <a:t>розв»язати</a:t>
            </a:r>
            <a:r>
              <a:rPr lang="uk-UA" dirty="0" smtClean="0"/>
              <a:t> революція в </a:t>
            </a:r>
            <a:r>
              <a:rPr lang="uk-UA" dirty="0" err="1" smtClean="0"/>
              <a:t>Австро</a:t>
            </a:r>
            <a:r>
              <a:rPr lang="uk-UA" dirty="0" smtClean="0"/>
              <a:t> – Угорщині?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Із Декларації чеських депутатів австрійського парламенту. 30 травня 1917 р.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Депутати чеського народу, виходячи з глибокого переконання, що теперішню дуалістичну форму держави було створено… на шкоду спільним інтересам пануючих і пригноблених народів і тільки перетворення Габсбурзько-Лотаринзької монархії у федеративну державу вільних і рівноправних національних держав усуне будь-які національні привілеї та забезпечить всебічний розвиток кожної нації в інтересах імперії та династії.</a:t>
            </a:r>
            <a:endParaRPr lang="ru-RU" dirty="0" smtClean="0"/>
          </a:p>
          <a:p>
            <a:r>
              <a:rPr lang="uk-UA" dirty="0" smtClean="0"/>
              <a:t>В цей історичний момент, спираючись на природне право народів на самовизначення і вільний розвиток, посилене у нас, крім того, і невід’ємними історичними правами і повністю визнаними державними актами, ми на чолі свого народу будемо домагатися об’єднання всіх гілок чеської нації в чеську демократичну державу,  включно зі словацькою гілкою нації,   яка проживає в нерозривній єдності з чеською історичною батьківщиною.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 smtClean="0"/>
          </a:p>
          <a:p>
            <a:r>
              <a:rPr lang="uk-UA" dirty="0" smtClean="0"/>
              <a:t>Запитання до документа</a:t>
            </a:r>
            <a:endParaRPr lang="ru-RU" dirty="0" smtClean="0"/>
          </a:p>
          <a:p>
            <a:r>
              <a:rPr lang="uk-UA" dirty="0" smtClean="0"/>
              <a:t>1. Які основні вимоги лідерів чеського національно-визвольного руху? Чим аргументували вони свою позицію?</a:t>
            </a:r>
            <a:endParaRPr lang="ru-RU" dirty="0" smtClean="0"/>
          </a:p>
          <a:p>
            <a:r>
              <a:rPr lang="uk-UA" dirty="0" smtClean="0"/>
              <a:t>2. Яким способом мало відбуватися відновлення чеської державності згідно з декларацією?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Утворення Чехословаччини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4357718" cy="106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Початок 1918р. – чеські депутати австрійського парламенту висунули вимогу  утворення незалежної держави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924944"/>
            <a:ext cx="4357717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20-30.10.1918 – утворення у Празі Національного комітету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250422"/>
            <a:ext cx="435771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14.11.1918 -  проголошення республіки, Чехословацька республіка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583164"/>
            <a:ext cx="4357718" cy="123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Кордони держави були визначені  Версальським,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Сен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Жерменським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 мирним договором ( 1919). </a:t>
            </a:r>
            <a:r>
              <a:rPr lang="uk-UA" sz="1600" b="1" dirty="0" err="1" smtClean="0">
                <a:latin typeface="Courier New" pitchFamily="49" charset="0"/>
                <a:cs typeface="Courier New" pitchFamily="49" charset="0"/>
              </a:rPr>
              <a:t>Тріанонським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договором ( 1920)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 зі стрілкою 8"/>
          <p:cNvCxnSpPr>
            <a:stCxn id="4" idx="2"/>
          </p:cNvCxnSpPr>
          <p:nvPr/>
        </p:nvCxnSpPr>
        <p:spPr>
          <a:xfrm>
            <a:off x="2464579" y="2564904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2464578" y="385363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endCxn id="8" idx="0"/>
          </p:cNvCxnSpPr>
          <p:nvPr/>
        </p:nvCxnSpPr>
        <p:spPr>
          <a:xfrm>
            <a:off x="2464578" y="5107678"/>
            <a:ext cx="1" cy="4754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78" y="2276872"/>
            <a:ext cx="419291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881570" cy="32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G:\Snap_2012.03.16_10h15m07s_00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538529" cy="4226379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82" y="4429132"/>
            <a:ext cx="8929718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0957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650083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Т.</a:t>
            </a:r>
            <a:r>
              <a:rPr lang="uk-UA" dirty="0" err="1" smtClean="0"/>
              <a:t>Масарик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646" y="357165"/>
            <a:ext cx="4604510" cy="588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57752" y="65008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Е.</a:t>
            </a:r>
            <a:r>
              <a:rPr lang="uk-UA" dirty="0" err="1" smtClean="0"/>
              <a:t>Бенеш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378</TotalTime>
  <Words>694</Words>
  <Application>Microsoft Office PowerPoint</Application>
  <PresentationFormat>Екран (4:3)</PresentationFormat>
  <Paragraphs>90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Апекс</vt:lpstr>
      <vt:lpstr>Чехословаччина  ( 1918 – 1939 )</vt:lpstr>
      <vt:lpstr>Завдання уроку</vt:lpstr>
      <vt:lpstr>План</vt:lpstr>
      <vt:lpstr>Опорні поняття і дати</vt:lpstr>
      <vt:lpstr>Актуалізація опорних знань</vt:lpstr>
      <vt:lpstr>Із Декларації чеських депутатів австрійського парламенту. 30 травня 1917 р.</vt:lpstr>
      <vt:lpstr>Утворення Чехословаччини</vt:lpstr>
      <vt:lpstr>Презентація PowerPoint</vt:lpstr>
      <vt:lpstr>Презентація PowerPoint</vt:lpstr>
      <vt:lpstr>Конституція 1920</vt:lpstr>
      <vt:lpstr>Презентація PowerPoint</vt:lpstr>
      <vt:lpstr>Презентація PowerPoint</vt:lpstr>
      <vt:lpstr>Презентація PowerPoint</vt:lpstr>
      <vt:lpstr>Із заяви міністра закордонних справ Чехо-Словаччини К.Крофта послам Англії, Франції та Італії (вересень 1938 р.)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Закріплення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Володимир</cp:lastModifiedBy>
  <cp:revision>53</cp:revision>
  <dcterms:modified xsi:type="dcterms:W3CDTF">2012-03-21T07:05:51Z</dcterms:modified>
</cp:coreProperties>
</file>