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00" r:id="rId3"/>
    <p:sldId id="303" r:id="rId4"/>
    <p:sldId id="301" r:id="rId5"/>
    <p:sldId id="30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79" autoAdjust="0"/>
    <p:restoredTop sz="94660"/>
  </p:normalViewPr>
  <p:slideViewPr>
    <p:cSldViewPr>
      <p:cViewPr varScale="1">
        <p:scale>
          <a:sx n="68" d="100"/>
          <a:sy n="68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0D3C-8D4B-4267-BA04-4A4ED10314C4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430B3-501F-4F53-8E7A-1FA42C0EF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B4996-CE3B-4CBC-B7A2-EFC92F3D4D74}" type="slidenum">
              <a:rPr lang="ru-RU"/>
              <a:pPr/>
              <a:t>3</a:t>
            </a:fld>
            <a:endParaRPr lang="ru-RU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03.10.2011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ru-RU" sz="8000" dirty="0" err="1" smtClean="0"/>
              <a:t>Програма</a:t>
            </a:r>
            <a:r>
              <a:rPr lang="ru-RU" sz="8000" dirty="0" smtClean="0"/>
              <a:t> </a:t>
            </a:r>
            <a:r>
              <a:rPr lang="ru-RU" sz="8000" dirty="0" err="1" smtClean="0"/>
              <a:t>пров</a:t>
            </a:r>
            <a:r>
              <a:rPr lang="uk-UA" sz="8000" dirty="0" smtClean="0"/>
              <a:t>і</a:t>
            </a:r>
            <a:r>
              <a:rPr lang="ru-RU" sz="8000" dirty="0" err="1" smtClean="0"/>
              <a:t>дник</a:t>
            </a:r>
            <a:r>
              <a:rPr lang="ru-RU" sz="8000" dirty="0" smtClean="0"/>
              <a:t>. </a:t>
            </a:r>
            <a:r>
              <a:rPr lang="ru-RU" sz="8000" dirty="0" err="1" smtClean="0"/>
              <a:t>Ярлики</a:t>
            </a:r>
            <a:r>
              <a:rPr lang="ru-RU" sz="8000" dirty="0" smtClean="0"/>
              <a:t>. </a:t>
            </a:r>
            <a:r>
              <a:rPr lang="ru-RU" sz="8000" dirty="0" err="1" smtClean="0"/>
              <a:t>Кошик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Вступ до інформатики 6 </a:t>
            </a:r>
            <a:r>
              <a:rPr lang="uk-UA" dirty="0" smtClean="0"/>
              <a:t>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Що таке файл?</a:t>
            </a:r>
          </a:p>
          <a:p>
            <a:r>
              <a:rPr lang="uk-UA" sz="3200" dirty="0" smtClean="0"/>
              <a:t>Що таке папка?</a:t>
            </a:r>
          </a:p>
          <a:p>
            <a:r>
              <a:rPr lang="uk-UA" sz="3200" dirty="0" smtClean="0"/>
              <a:t>Файлова система це</a:t>
            </a:r>
          </a:p>
          <a:p>
            <a:r>
              <a:rPr lang="uk-UA" sz="3200" dirty="0" smtClean="0"/>
              <a:t>Види файлових систем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відповіді на запитання: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1BE189-C25E-4CBE-BFF3-E7295FCF47D4}" type="slidenum">
              <a:rPr lang="ru-RU"/>
              <a:pPr/>
              <a:t>3</a:t>
            </a:fld>
            <a:endParaRPr lang="ru-RU"/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sz="3000"/>
              <a:t>Шлях до файла (адреса файла)</a:t>
            </a:r>
          </a:p>
        </p:txBody>
      </p:sp>
      <p:sp>
        <p:nvSpPr>
          <p:cNvPr id="403460" name="Rectangle 4"/>
          <p:cNvSpPr>
            <a:spLocks noChangeArrowheads="1"/>
          </p:cNvSpPr>
          <p:nvPr/>
        </p:nvSpPr>
        <p:spPr bwMode="auto">
          <a:xfrm>
            <a:off x="442913" y="923925"/>
            <a:ext cx="8385175" cy="38068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marL="354013" indent="-354013"/>
            <a:r>
              <a:rPr lang="uk-UA" sz="2200">
                <a:solidFill>
                  <a:schemeClr val="accent2"/>
                </a:solidFill>
              </a:rPr>
              <a:t>Шлях до файла</a:t>
            </a:r>
            <a:r>
              <a:rPr lang="uk-UA" sz="2200" b="0">
                <a:solidFill>
                  <a:schemeClr val="accent2"/>
                </a:solidFill>
              </a:rPr>
              <a:t> </a:t>
            </a:r>
            <a:r>
              <a:rPr lang="uk-UA" sz="2200" b="0"/>
              <a:t>– це перерахування папок (каталогів), в яких він знаходиться, зверху вниз.</a:t>
            </a:r>
          </a:p>
          <a:p>
            <a:pPr marL="354013" indent="-354013">
              <a:spcBef>
                <a:spcPct val="30000"/>
              </a:spcBef>
            </a:pPr>
            <a:endParaRPr lang="uk-UA" sz="220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endParaRPr lang="uk-UA" sz="220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endParaRPr lang="uk-UA" sz="220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r>
              <a:rPr lang="uk-UA" sz="2200">
                <a:solidFill>
                  <a:schemeClr val="accent2"/>
                </a:solidFill>
              </a:rPr>
              <a:t>Мережева адреса:</a:t>
            </a:r>
            <a:endParaRPr lang="uk-UA" sz="2200" b="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endParaRPr lang="uk-UA" sz="220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endParaRPr lang="uk-UA" sz="2200">
              <a:solidFill>
                <a:schemeClr val="accent2"/>
              </a:solidFill>
            </a:endParaRPr>
          </a:p>
          <a:p>
            <a:pPr marL="354013" indent="-354013">
              <a:spcBef>
                <a:spcPct val="30000"/>
              </a:spcBef>
            </a:pPr>
            <a:r>
              <a:rPr lang="uk-UA" sz="2200">
                <a:solidFill>
                  <a:schemeClr val="accent2"/>
                </a:solidFill>
              </a:rPr>
              <a:t>Приклади: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786438" y="4686300"/>
            <a:ext cx="3013075" cy="1684338"/>
            <a:chOff x="335" y="3249"/>
            <a:chExt cx="1898" cy="1061"/>
          </a:xfrm>
        </p:grpSpPr>
        <p:sp>
          <p:nvSpPr>
            <p:cNvPr id="9234" name="Text Box 6"/>
            <p:cNvSpPr txBox="1">
              <a:spLocks noChangeArrowheads="1"/>
            </p:cNvSpPr>
            <p:nvPr/>
          </p:nvSpPr>
          <p:spPr bwMode="auto">
            <a:xfrm>
              <a:off x="629" y="3316"/>
              <a:ext cx="1604" cy="99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/>
                <a:t>  </a:t>
              </a:r>
              <a:r>
                <a:rPr lang="uk-UA" sz="2400"/>
                <a:t>Які файли знаходяться в кореневому каталозі?</a:t>
              </a:r>
            </a:p>
          </p:txBody>
        </p:sp>
        <p:sp>
          <p:nvSpPr>
            <p:cNvPr id="9235" name="Oval 7"/>
            <p:cNvSpPr>
              <a:spLocks noChangeArrowheads="1"/>
            </p:cNvSpPr>
            <p:nvPr/>
          </p:nvSpPr>
          <p:spPr bwMode="auto">
            <a:xfrm>
              <a:off x="335" y="3249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403464" name="Rectangle 8"/>
          <p:cNvSpPr>
            <a:spLocks noChangeArrowheads="1"/>
          </p:cNvSpPr>
          <p:nvPr/>
        </p:nvSpPr>
        <p:spPr bwMode="auto">
          <a:xfrm>
            <a:off x="2184400" y="1665288"/>
            <a:ext cx="4341813" cy="627062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>
                <a:latin typeface="Courier New" pitchFamily="49" charset="0"/>
              </a:rPr>
              <a:t>C:\</a:t>
            </a:r>
            <a:r>
              <a:rPr lang="ru-RU" sz="2800">
                <a:latin typeface="Courier New" pitchFamily="49" charset="0"/>
              </a:rPr>
              <a:t>Фото</a:t>
            </a:r>
            <a:r>
              <a:rPr lang="en-US" sz="2800">
                <a:latin typeface="Courier New" pitchFamily="49" charset="0"/>
              </a:rPr>
              <a:t>\</a:t>
            </a:r>
            <a:r>
              <a:rPr lang="ru-RU" sz="2800">
                <a:latin typeface="Courier New" pitchFamily="49" charset="0"/>
              </a:rPr>
              <a:t>2007</a:t>
            </a:r>
            <a:r>
              <a:rPr lang="en-US" sz="2800">
                <a:latin typeface="Courier New" pitchFamily="49" charset="0"/>
              </a:rPr>
              <a:t>\</a:t>
            </a:r>
            <a:r>
              <a:rPr lang="ru-RU" sz="2800">
                <a:solidFill>
                  <a:schemeClr val="accent2"/>
                </a:solidFill>
                <a:latin typeface="Courier New" pitchFamily="49" charset="0"/>
              </a:rPr>
              <a:t>Ку.</a:t>
            </a:r>
            <a:r>
              <a:rPr lang="en-US" sz="2800">
                <a:solidFill>
                  <a:schemeClr val="accent2"/>
                </a:solidFill>
                <a:latin typeface="Courier New" pitchFamily="49" charset="0"/>
              </a:rPr>
              <a:t>jpg</a:t>
            </a:r>
            <a:endParaRPr lang="ru-RU" sz="280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03465" name="Oval 9"/>
          <p:cNvSpPr>
            <a:spLocks noChangeArrowheads="1"/>
          </p:cNvSpPr>
          <p:nvPr/>
        </p:nvSpPr>
        <p:spPr bwMode="auto">
          <a:xfrm>
            <a:off x="2127250" y="1676400"/>
            <a:ext cx="596900" cy="5969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3466" name="Rectangle 10"/>
          <p:cNvSpPr>
            <a:spLocks noChangeArrowheads="1"/>
          </p:cNvSpPr>
          <p:nvPr/>
        </p:nvSpPr>
        <p:spPr bwMode="auto">
          <a:xfrm>
            <a:off x="2724150" y="1685925"/>
            <a:ext cx="2117725" cy="566738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3467" name="Rectangle 11"/>
          <p:cNvSpPr>
            <a:spLocks noChangeArrowheads="1"/>
          </p:cNvSpPr>
          <p:nvPr/>
        </p:nvSpPr>
        <p:spPr bwMode="auto">
          <a:xfrm>
            <a:off x="4995863" y="1695450"/>
            <a:ext cx="1404937" cy="566738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3468" name="AutoShape 12"/>
          <p:cNvSpPr>
            <a:spLocks noChangeArrowheads="1"/>
          </p:cNvSpPr>
          <p:nvPr/>
        </p:nvSpPr>
        <p:spPr bwMode="auto">
          <a:xfrm>
            <a:off x="1020763" y="2522538"/>
            <a:ext cx="819150" cy="423862"/>
          </a:xfrm>
          <a:prstGeom prst="wedgeRoundRectCallout">
            <a:avLst>
              <a:gd name="adj1" fmla="val 94380"/>
              <a:gd name="adj2" fmla="val -141759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>
              <a:defRPr/>
            </a:pPr>
            <a:r>
              <a:rPr lang="uk-UA"/>
              <a:t>диск</a:t>
            </a:r>
          </a:p>
        </p:txBody>
      </p:sp>
      <p:sp>
        <p:nvSpPr>
          <p:cNvPr id="403469" name="AutoShape 13"/>
          <p:cNvSpPr>
            <a:spLocks noChangeArrowheads="1"/>
          </p:cNvSpPr>
          <p:nvPr/>
        </p:nvSpPr>
        <p:spPr bwMode="auto">
          <a:xfrm>
            <a:off x="3271838" y="2522538"/>
            <a:ext cx="895350" cy="423862"/>
          </a:xfrm>
          <a:prstGeom prst="wedgeRoundRectCallout">
            <a:avLst>
              <a:gd name="adj1" fmla="val -7269"/>
              <a:gd name="adj2" fmla="val -130523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>
              <a:defRPr/>
            </a:pPr>
            <a:r>
              <a:rPr lang="uk-UA"/>
              <a:t>папки</a:t>
            </a:r>
          </a:p>
        </p:txBody>
      </p:sp>
      <p:sp>
        <p:nvSpPr>
          <p:cNvPr id="403470" name="AutoShape 14"/>
          <p:cNvSpPr>
            <a:spLocks noChangeArrowheads="1"/>
          </p:cNvSpPr>
          <p:nvPr/>
        </p:nvSpPr>
        <p:spPr bwMode="auto">
          <a:xfrm>
            <a:off x="5292725" y="2532063"/>
            <a:ext cx="1627188" cy="423862"/>
          </a:xfrm>
          <a:prstGeom prst="wedgeRoundRectCallout">
            <a:avLst>
              <a:gd name="adj1" fmla="val -35366"/>
              <a:gd name="adj2" fmla="val -132773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>
              <a:defRPr/>
            </a:pPr>
            <a:r>
              <a:rPr lang="uk-UA"/>
              <a:t>ім’я файла</a:t>
            </a:r>
          </a:p>
        </p:txBody>
      </p:sp>
      <p:sp>
        <p:nvSpPr>
          <p:cNvPr id="403471" name="Rectangle 15"/>
          <p:cNvSpPr>
            <a:spLocks noChangeArrowheads="1"/>
          </p:cNvSpPr>
          <p:nvPr/>
        </p:nvSpPr>
        <p:spPr bwMode="auto">
          <a:xfrm>
            <a:off x="2820988" y="3522663"/>
            <a:ext cx="5775325" cy="636587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>
                <a:latin typeface="Courier New" pitchFamily="49" charset="0"/>
              </a:rPr>
              <a:t>\\SERVER\</a:t>
            </a:r>
            <a:r>
              <a:rPr lang="uk-UA" sz="2800">
                <a:latin typeface="Courier New" pitchFamily="49" charset="0"/>
              </a:rPr>
              <a:t>Відео</a:t>
            </a:r>
            <a:r>
              <a:rPr lang="en-US" sz="2800">
                <a:latin typeface="Courier New" pitchFamily="49" charset="0"/>
              </a:rPr>
              <a:t>\</a:t>
            </a:r>
            <a:r>
              <a:rPr lang="ru-RU" sz="2800">
                <a:latin typeface="Courier New" pitchFamily="49" charset="0"/>
              </a:rPr>
              <a:t>2007</a:t>
            </a:r>
            <a:r>
              <a:rPr lang="en-US" sz="2800">
                <a:latin typeface="Courier New" pitchFamily="49" charset="0"/>
              </a:rPr>
              <a:t>\</a:t>
            </a:r>
            <a:r>
              <a:rPr lang="ru-RU" sz="2800">
                <a:solidFill>
                  <a:schemeClr val="accent2"/>
                </a:solidFill>
                <a:latin typeface="Courier New" pitchFamily="49" charset="0"/>
              </a:rPr>
              <a:t>Зя.</a:t>
            </a:r>
            <a:r>
              <a:rPr lang="en-US" sz="2800">
                <a:solidFill>
                  <a:schemeClr val="accent2"/>
                </a:solidFill>
                <a:latin typeface="Courier New" pitchFamily="49" charset="0"/>
              </a:rPr>
              <a:t>avi</a:t>
            </a:r>
            <a:endParaRPr lang="ru-RU" sz="280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03472" name="Rectangle 16"/>
          <p:cNvSpPr>
            <a:spLocks noChangeArrowheads="1"/>
          </p:cNvSpPr>
          <p:nvPr/>
        </p:nvSpPr>
        <p:spPr bwMode="auto">
          <a:xfrm>
            <a:off x="2889250" y="3532188"/>
            <a:ext cx="1760538" cy="566737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3473" name="AutoShape 17"/>
          <p:cNvSpPr>
            <a:spLocks noChangeArrowheads="1"/>
          </p:cNvSpPr>
          <p:nvPr/>
        </p:nvSpPr>
        <p:spPr bwMode="auto">
          <a:xfrm>
            <a:off x="558800" y="3475038"/>
            <a:ext cx="1887538" cy="712787"/>
          </a:xfrm>
          <a:prstGeom prst="wedgeRoundRectCallout">
            <a:avLst>
              <a:gd name="adj1" fmla="val 73884"/>
              <a:gd name="adj2" fmla="val -1894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>
              <a:defRPr/>
            </a:pPr>
            <a:r>
              <a:rPr lang="uk-UA"/>
              <a:t>ім’я</a:t>
            </a:r>
            <a:br>
              <a:rPr lang="uk-UA"/>
            </a:br>
            <a:r>
              <a:rPr lang="uk-UA"/>
              <a:t>комп’ютера</a:t>
            </a:r>
          </a:p>
        </p:txBody>
      </p:sp>
      <p:sp>
        <p:nvSpPr>
          <p:cNvPr id="403475" name="Rectangle 19"/>
          <p:cNvSpPr>
            <a:spLocks noChangeArrowheads="1"/>
          </p:cNvSpPr>
          <p:nvPr/>
        </p:nvSpPr>
        <p:spPr bwMode="auto">
          <a:xfrm>
            <a:off x="731838" y="4783138"/>
            <a:ext cx="4813300" cy="1616075"/>
          </a:xfrm>
          <a:prstGeom prst="rect">
            <a:avLst/>
          </a:prstGeom>
          <a:solidFill>
            <a:srgbClr val="FFFFCC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latin typeface="Courier New" pitchFamily="49" charset="0"/>
              </a:rPr>
              <a:t>C:\SERVER\</a:t>
            </a:r>
            <a:r>
              <a:rPr lang="uk-UA" sz="2000">
                <a:latin typeface="Courier New" pitchFamily="49" charset="0"/>
              </a:rPr>
              <a:t>Відео</a:t>
            </a:r>
            <a:r>
              <a:rPr lang="en-US" sz="2000">
                <a:latin typeface="Courier New" pitchFamily="49" charset="0"/>
              </a:rPr>
              <a:t>\</a:t>
            </a:r>
            <a:r>
              <a:rPr lang="ru-RU" sz="2000">
                <a:latin typeface="Courier New" pitchFamily="49" charset="0"/>
              </a:rPr>
              <a:t>2007</a:t>
            </a:r>
            <a:r>
              <a:rPr lang="en-US" sz="2000">
                <a:latin typeface="Courier New" pitchFamily="49" charset="0"/>
              </a:rPr>
              <a:t>\</a:t>
            </a:r>
            <a:r>
              <a:rPr lang="ru-RU" sz="2000">
                <a:solidFill>
                  <a:schemeClr val="accent2"/>
                </a:solidFill>
                <a:latin typeface="Courier New" pitchFamily="49" charset="0"/>
              </a:rPr>
              <a:t>Зя.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avi</a:t>
            </a: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A:\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autoexec</a:t>
            </a:r>
            <a:r>
              <a:rPr lang="ru-RU" sz="2000">
                <a:solidFill>
                  <a:schemeClr val="accent2"/>
                </a:solidFill>
                <a:latin typeface="Courier New" pitchFamily="49" charset="0"/>
              </a:rPr>
              <a:t>.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bat</a:t>
            </a: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\\work3\</a:t>
            </a:r>
            <a:r>
              <a:rPr lang="uk-UA" sz="2000">
                <a:latin typeface="Courier New" pitchFamily="49" charset="0"/>
              </a:rPr>
              <a:t>Ігри\</a:t>
            </a:r>
            <a:r>
              <a:rPr lang="en-US" sz="2000">
                <a:latin typeface="Courier New" pitchFamily="49" charset="0"/>
              </a:rPr>
              <a:t>Hover\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hover.exe</a:t>
            </a: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D:\Windows\Temp\</a:t>
            </a:r>
            <a:r>
              <a:rPr lang="uk-UA" sz="2000">
                <a:solidFill>
                  <a:schemeClr val="accent2"/>
                </a:solidFill>
                <a:latin typeface="Courier New" pitchFamily="49" charset="0"/>
              </a:rPr>
              <a:t>Довідка.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txt</a:t>
            </a:r>
          </a:p>
          <a:p>
            <a:pPr>
              <a:defRPr/>
            </a:pPr>
            <a:r>
              <a:rPr lang="en-US" sz="2000">
                <a:latin typeface="Courier New" pitchFamily="49" charset="0"/>
              </a:rPr>
              <a:t>E:\</a:t>
            </a:r>
            <a:r>
              <a:rPr lang="ru-RU" sz="2000">
                <a:solidFill>
                  <a:schemeClr val="accent2"/>
                </a:solidFill>
                <a:latin typeface="Courier New" pitchFamily="49" charset="0"/>
              </a:rPr>
              <a:t>Реферат.</a:t>
            </a:r>
            <a:r>
              <a:rPr lang="en-US" sz="2000">
                <a:solidFill>
                  <a:schemeClr val="accent2"/>
                </a:solidFill>
                <a:latin typeface="Courier New" pitchFamily="49" charset="0"/>
              </a:rPr>
              <a:t>doc</a:t>
            </a:r>
            <a:endParaRPr lang="ru-RU" sz="200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03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0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403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03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34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0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0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0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0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0" grpId="0" build="p"/>
      <p:bldP spid="403464" grpId="0" animBg="1"/>
      <p:bldP spid="403465" grpId="0" animBg="1"/>
      <p:bldP spid="403465" grpId="1" animBg="1"/>
      <p:bldP spid="403466" grpId="0" animBg="1"/>
      <p:bldP spid="403466" grpId="1" animBg="1"/>
      <p:bldP spid="403467" grpId="0" animBg="1"/>
      <p:bldP spid="403467" grpId="1" animBg="1"/>
      <p:bldP spid="403468" grpId="0" animBg="1"/>
      <p:bldP spid="403469" grpId="0" animBg="1"/>
      <p:bldP spid="403470" grpId="0" animBg="1"/>
      <p:bldP spid="403471" grpId="0" animBg="1"/>
      <p:bldP spid="403472" grpId="0" animBg="1"/>
      <p:bldP spid="403472" grpId="1" animBg="1"/>
      <p:bldP spid="403473" grpId="0" animBg="1"/>
      <p:bldP spid="40347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Кожному </a:t>
            </a:r>
            <a:r>
              <a:rPr lang="ru-RU" dirty="0" err="1" smtClean="0"/>
              <a:t>об'єкту</a:t>
            </a:r>
            <a:r>
              <a:rPr lang="ru-RU" dirty="0" smtClean="0"/>
              <a:t> - </a:t>
            </a:r>
            <a:r>
              <a:rPr lang="ru-RU" dirty="0" err="1" smtClean="0"/>
              <a:t>папці</a:t>
            </a:r>
            <a:r>
              <a:rPr lang="ru-RU" dirty="0" smtClean="0"/>
              <a:t>, </a:t>
            </a:r>
            <a:r>
              <a:rPr lang="ru-RU" dirty="0" err="1" smtClean="0"/>
              <a:t>файлові</a:t>
            </a:r>
            <a:r>
              <a:rPr lang="ru-RU" dirty="0" smtClean="0"/>
              <a:t>, </a:t>
            </a:r>
            <a:r>
              <a:rPr lang="ru-RU" dirty="0" err="1" smtClean="0"/>
              <a:t>програмі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-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у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ярлик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sz="3200" b="1" i="1" dirty="0" err="1" smtClean="0">
                <a:solidFill>
                  <a:srgbClr val="FF0000"/>
                </a:solidFill>
              </a:rPr>
              <a:t>Ярлик</a:t>
            </a:r>
            <a:r>
              <a:rPr lang="ru-RU" sz="3200" b="1" i="1" dirty="0" smtClean="0"/>
              <a:t> </a:t>
            </a:r>
            <a:r>
              <a:rPr lang="ru-RU" sz="3200" b="1" i="1" dirty="0" smtClean="0"/>
              <a:t>- </a:t>
            </a:r>
            <a:r>
              <a:rPr lang="ru-RU" sz="3200" b="1" i="1" dirty="0" err="1" smtClean="0"/>
              <a:t>це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спеціальна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піктограма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стрілкою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асоційований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</a:t>
            </a:r>
            <a:r>
              <a:rPr lang="ru-RU" sz="3200" b="1" i="1" dirty="0" smtClean="0"/>
              <a:t> нею коротенький файл, </a:t>
            </a:r>
            <a:r>
              <a:rPr lang="ru-RU" sz="3200" b="1" i="1" dirty="0" err="1" smtClean="0"/>
              <a:t>який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містить</a:t>
            </a:r>
            <a:r>
              <a:rPr lang="ru-RU" sz="3200" b="1" i="1" dirty="0" smtClean="0"/>
              <a:t> адресу </a:t>
            </a:r>
            <a:r>
              <a:rPr lang="ru-RU" sz="3200" b="1" i="1" dirty="0" err="1" smtClean="0"/>
              <a:t>об'єкта</a:t>
            </a:r>
            <a:r>
              <a:rPr lang="ru-RU" sz="3200" b="1" i="1" dirty="0" smtClean="0"/>
              <a:t>.</a:t>
            </a: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Ярлик</a:t>
            </a:r>
            <a:endParaRPr lang="ru-RU" dirty="0"/>
          </a:p>
        </p:txBody>
      </p:sp>
      <p:pic>
        <p:nvPicPr>
          <p:cNvPr id="4" name="Рисунок 3" descr="8f1dbebb-8151-4530-81e1-2f74c724651b_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4000504"/>
            <a:ext cx="3643338" cy="301713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 err="1" smtClean="0"/>
              <a:t>видаленні</a:t>
            </a:r>
            <a:r>
              <a:rPr lang="ru-RU" dirty="0" smtClean="0"/>
              <a:t> файлу </a:t>
            </a:r>
            <a:r>
              <a:rPr lang="ru-RU" dirty="0" err="1" smtClean="0"/>
              <a:t>або</a:t>
            </a:r>
            <a:r>
              <a:rPr lang="ru-RU" dirty="0" smtClean="0"/>
              <a:t> папки, вони </a:t>
            </a:r>
            <a:r>
              <a:rPr lang="ru-RU" dirty="0" err="1" smtClean="0"/>
              <a:t>насправді</a:t>
            </a:r>
            <a:r>
              <a:rPr lang="ru-RU" dirty="0" smtClean="0"/>
              <a:t> не </a:t>
            </a:r>
            <a:r>
              <a:rPr lang="ru-RU" dirty="0" err="1" smtClean="0"/>
              <a:t>видаляються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, а </a:t>
            </a:r>
            <a:r>
              <a:rPr lang="ru-RU" dirty="0" err="1" smtClean="0"/>
              <a:t>потрапляють</a:t>
            </a:r>
            <a:r>
              <a:rPr lang="ru-RU" dirty="0" smtClean="0"/>
              <a:t> у </a:t>
            </a:r>
            <a:r>
              <a:rPr lang="ru-RU" b="1" dirty="0" err="1" smtClean="0">
                <a:solidFill>
                  <a:srgbClr val="FF0000"/>
                </a:solidFill>
              </a:rPr>
              <a:t>кошик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Кошик</a:t>
            </a:r>
            <a:endParaRPr lang="ru-RU" dirty="0"/>
          </a:p>
        </p:txBody>
      </p:sp>
      <p:pic>
        <p:nvPicPr>
          <p:cNvPr id="4" name="Рисунок 3" descr="a77d3c79-1975-4a5e-8f7b-9aa9905a48dc_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857496"/>
            <a:ext cx="5662720" cy="300039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257</TotalTime>
  <Words>183</Words>
  <Application>Microsoft Office PowerPoint</Application>
  <PresentationFormat>Экран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Програма провідник. Ярлики. Кошик</vt:lpstr>
      <vt:lpstr>Дайте відповіді на запитання:</vt:lpstr>
      <vt:lpstr>Слайд 3</vt:lpstr>
      <vt:lpstr>Ярлик</vt:lpstr>
      <vt:lpstr>Кошик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Мацаенко</dc:creator>
  <cp:lastModifiedBy>Мацаенко</cp:lastModifiedBy>
  <cp:revision>76</cp:revision>
  <dcterms:created xsi:type="dcterms:W3CDTF">2011-09-09T07:54:25Z</dcterms:created>
  <dcterms:modified xsi:type="dcterms:W3CDTF">2011-10-03T19:41:45Z</dcterms:modified>
</cp:coreProperties>
</file>