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7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11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0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4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0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4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573" y="473021"/>
            <a:ext cx="8689976" cy="2509213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Леон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ід Глібов</a:t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«Синиця»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0489" y="3701074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Робота учня 6-Б класу</a:t>
            </a:r>
          </a:p>
          <a:p>
            <a:r>
              <a:rPr lang="uk-UA" dirty="0" err="1" smtClean="0"/>
              <a:t>Іванківської</a:t>
            </a:r>
            <a:r>
              <a:rPr lang="uk-UA" dirty="0" smtClean="0"/>
              <a:t> ЗОШ І-ІІІ ст. №2</a:t>
            </a:r>
          </a:p>
          <a:p>
            <a:r>
              <a:rPr lang="uk-UA" dirty="0" err="1" smtClean="0"/>
              <a:t>Осипенка</a:t>
            </a:r>
            <a:r>
              <a:rPr lang="uk-UA" dirty="0" smtClean="0"/>
              <a:t> Богдана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84" y="1367260"/>
            <a:ext cx="2383779" cy="2986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91" y="1191861"/>
            <a:ext cx="2552785" cy="31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1710" y="2769428"/>
            <a:ext cx="10363826" cy="3424107"/>
          </a:xfrm>
        </p:spPr>
        <p:txBody>
          <a:bodyPr/>
          <a:lstStyle/>
          <a:p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Усі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баньки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повитріщали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...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— От-от уже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почне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кипіть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—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Хто-небудь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нищечком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мовляє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—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Ось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цитьте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зараз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запалає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... —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 море все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гуляє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І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кипить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і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горить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926486"/>
            <a:ext cx="5401056" cy="55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982" y="2464628"/>
            <a:ext cx="10363826" cy="3753292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Так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Синиця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?.. Та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мовчить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!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І запалить не запалила,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слави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наробила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Та з сорому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сховалася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кудись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сюю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капосну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дурницю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Полаяли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Синицю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Та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розійшлись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Яка ж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сій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байці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братця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сила?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 та: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не хвались,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гаразд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зробиш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діла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665" y="1492948"/>
            <a:ext cx="5757100" cy="50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0622" y="1641670"/>
            <a:ext cx="10363826" cy="3424107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Тема: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синиц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і, яка вихвалялася що запалить море, але не запалила.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Основна думка: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хвались,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гаразд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зробиш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діла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5551" y="179605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Аналіз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Байки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7" y="3237847"/>
            <a:ext cx="4901184" cy="34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59" y="118645"/>
            <a:ext cx="10364451" cy="1596177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Дякую за увагу !!!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13" y="1435893"/>
            <a:ext cx="6580823" cy="5257713"/>
          </a:xfrm>
        </p:spPr>
      </p:pic>
    </p:spTree>
    <p:extLst>
      <p:ext uri="{BB962C8B-B14F-4D97-AF65-F5344CB8AC3E}">
        <p14:creationId xmlns:p14="http://schemas.microsoft.com/office/powerpoint/2010/main" val="22813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77141"/>
            <a:ext cx="10364451" cy="1596177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Коротка Біографія про автора.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3502" y="1720916"/>
            <a:ext cx="10363826" cy="3424107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Леонід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Іванович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Глібов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народився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5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березня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1827р. 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селі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Веселий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Поділ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Полтавщині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родині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управителя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поміщицьким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маєтком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09" y="2680168"/>
            <a:ext cx="5852923" cy="39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4734" y="5145946"/>
            <a:ext cx="10363826" cy="3424107"/>
          </a:xfrm>
        </p:spPr>
        <p:txBody>
          <a:bodyPr/>
          <a:lstStyle/>
          <a:p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Початкову освіту він здобув удома за допомогою матері, а 1840 року вступив до Полтавської гімназії, де почав писати вірші і де виходить його перша збірка російською мовою «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</a:rPr>
              <a:t>Стихотворения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</a:rPr>
              <a:t>Леонида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</a:rPr>
              <a:t>Глебова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» (1847).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42" y="146304"/>
            <a:ext cx="3239262" cy="4882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52" y="146303"/>
            <a:ext cx="3656952" cy="48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1038" y="5902772"/>
            <a:ext cx="10363826" cy="3424107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Помер 10 листопада 1893 р.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Чернігові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поховано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території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монастиря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Святої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Трійці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330" y="319468"/>
            <a:ext cx="3958590" cy="52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7470" y="5963732"/>
            <a:ext cx="10363826" cy="3424107"/>
          </a:xfrm>
        </p:spPr>
        <p:txBody>
          <a:bodyPr/>
          <a:lstStyle/>
          <a:p>
            <a:pPr fontAlgn="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Марка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ювілейна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монета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присвячена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байкареві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0" y="618517"/>
            <a:ext cx="4698530" cy="5079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39" y="618517"/>
            <a:ext cx="5079492" cy="50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51" y="179605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Леон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ід Глібов</a:t>
            </a:r>
            <a:br>
              <a:rPr lang="uk-UA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«Синиця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» (1853 р.)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194" y="2173832"/>
            <a:ext cx="10363826" cy="3424107"/>
          </a:xfrm>
        </p:spPr>
        <p:txBody>
          <a:bodyPr/>
          <a:lstStyle/>
          <a:p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Синиця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славу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розпустила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хоче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море запалить,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море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буцімто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згорить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—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Така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бач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є 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неї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сила.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вітром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слава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полетіла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усюдах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і кутках,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байраках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і по садках,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Далеко — аж 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синє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море... 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76" y="1775782"/>
            <a:ext cx="5097492" cy="43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0386" y="3000543"/>
            <a:ext cx="10363826" cy="3424107"/>
          </a:xfrm>
        </p:spPr>
        <p:txBody>
          <a:bodyPr/>
          <a:lstStyle/>
          <a:p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Усім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морі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горе!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Ану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— до берега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тікать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Мерщій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добро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своє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ховать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Од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проклятущої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Синиці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 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88" y="646442"/>
            <a:ext cx="4717108" cy="60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6423" y="3236898"/>
            <a:ext cx="10363826" cy="3424107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назлетілось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птиці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назбиралося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звірей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Людей —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Дивитися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чудасію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!.. 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36" y="932854"/>
            <a:ext cx="4205478" cy="57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1022" y="2330516"/>
            <a:ext cx="10363826" cy="3424107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пересудливі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жінки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Побрали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й ложки,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мали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ту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надію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Як море стане закипать,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юшки добре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посьорбать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Якої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зроду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сьорбали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(Вони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бачте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позвикали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Скрізь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обідах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куштувать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). 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516" y="1097470"/>
            <a:ext cx="5936251" cy="51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117</TotalTime>
  <Words>155</Words>
  <Application>Microsoft Office PowerPoint</Application>
  <PresentationFormat>Широкоэкранный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Tw Cen MT</vt:lpstr>
      <vt:lpstr>Капля</vt:lpstr>
      <vt:lpstr>Леонід Глібов «Синиця»</vt:lpstr>
      <vt:lpstr>Коротка Біографія про автора.</vt:lpstr>
      <vt:lpstr>Презентация PowerPoint</vt:lpstr>
      <vt:lpstr>Презентация PowerPoint</vt:lpstr>
      <vt:lpstr>Презентация PowerPoint</vt:lpstr>
      <vt:lpstr>Леонід Глібов «Синиця» (1853 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Аналіз Байки</vt:lpstr>
      <vt:lpstr>Дякую за увагу !!!</vt:lpstr>
    </vt:vector>
  </TitlesOfParts>
  <Company>StartSoft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Леонід Глібов</dc:title>
  <dc:creator>Богдан</dc:creator>
  <cp:lastModifiedBy>Богдан</cp:lastModifiedBy>
  <cp:revision>13</cp:revision>
  <dcterms:created xsi:type="dcterms:W3CDTF">2014-05-05T16:37:10Z</dcterms:created>
  <dcterms:modified xsi:type="dcterms:W3CDTF">2014-05-07T17:13:30Z</dcterms:modified>
</cp:coreProperties>
</file>