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3" autoAdjust="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331263493245495"/>
          <c:y val="8.8514989054430324E-2"/>
          <c:w val="0.72225683632749538"/>
          <c:h val="0.749391285519967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Категория 1</c:v>
                </c:pt>
                <c:pt idx="1">
                  <c:v>Категория 2</c:v>
                </c:pt>
                <c:pt idx="2">
                  <c:v>Категория 3</c:v>
                </c:pt>
                <c:pt idx="3">
                  <c:v>Категория 4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74683904"/>
        <c:axId val="74685440"/>
        <c:axId val="0"/>
      </c:bar3DChart>
      <c:catAx>
        <c:axId val="74683904"/>
        <c:scaling>
          <c:orientation val="minMax"/>
        </c:scaling>
        <c:delete val="1"/>
        <c:axPos val="b"/>
        <c:tickLblPos val="none"/>
        <c:crossAx val="74685440"/>
        <c:crosses val="autoZero"/>
        <c:auto val="1"/>
        <c:lblAlgn val="ctr"/>
        <c:lblOffset val="100"/>
      </c:catAx>
      <c:valAx>
        <c:axId val="74685440"/>
        <c:scaling>
          <c:orientation val="minMax"/>
        </c:scaling>
        <c:axPos val="l"/>
        <c:majorGridlines/>
        <c:numFmt formatCode="General" sourceLinked="1"/>
        <c:tickLblPos val="nextTo"/>
        <c:crossAx val="746839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E6FBF-FA7C-470D-804A-31CA394168FF}" type="datetimeFigureOut">
              <a:rPr lang="ru-RU" smtClean="0"/>
              <a:pPr/>
              <a:t>24.03.2013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3C65B-27B7-496B-8AEE-CC420D248F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648071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Операційна система 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Windows 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284984"/>
            <a:ext cx="7776864" cy="3573016"/>
          </a:xfrm>
        </p:spPr>
        <p:txBody>
          <a:bodyPr>
            <a:noAutofit/>
          </a:bodyPr>
          <a:lstStyle/>
          <a:p>
            <a:pPr algn="l"/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Операційна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система –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набір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комп'ютером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підключених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комп'ютера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пристроїв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Вона забезпечує високу надійність роботи та має зручний інтерфейс користувача.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Найпоширенішою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сьогоднішній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день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операційною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системою для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персональних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комп'ютерів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Windows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XP</a:t>
            </a: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nns.ru/uploads/posts/2009-04/1239218478_424ea184fa2a2ab91a8df69916d9addf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980728"/>
            <a:ext cx="4050333" cy="222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3360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Microsoft Office Word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30963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Вікно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редактора </a:t>
            </a:r>
            <a:r>
              <a:rPr lang="ru-RU" sz="5600" dirty="0" err="1" smtClean="0">
                <a:latin typeface="Impact" pitchFamily="34" charset="0"/>
                <a:cs typeface="Times New Roman" pitchFamily="18" charset="0"/>
              </a:rPr>
              <a:t>Word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декілька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стандартних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елементів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Одні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них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постійно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присутні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екрані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бажанням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користувача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До них входять: </a:t>
            </a:r>
          </a:p>
          <a:p>
            <a:pPr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Рядок заголовка</a:t>
            </a:r>
            <a:r>
              <a:rPr lang="en-US" sz="5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Верхній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рядок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екрана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рядком заголовка, стандартного для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Windows.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ньому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виведено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випадку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Microsoft Word).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в рядку заголовка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чотири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кнопки: одна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лівого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краю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три —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правого.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Ліва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кнопка —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кнопка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виклику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управляючого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меню.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Управляюче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меню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типовим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вікна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Windows.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Перша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правих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кнопок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згортає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вікно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піктограми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друга —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відновлює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нормальний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вікна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третя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закриває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вікно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i="1" dirty="0" smtClean="0">
                <a:latin typeface="Times New Roman" pitchFamily="18" charset="0"/>
                <a:cs typeface="Times New Roman" pitchFamily="18" charset="0"/>
              </a:rPr>
              <a:t>Рядок меню</a:t>
            </a:r>
            <a:r>
              <a:rPr lang="uk-UA" sz="5600" dirty="0" smtClean="0">
                <a:latin typeface="Times New Roman" pitchFamily="18" charset="0"/>
                <a:cs typeface="Times New Roman" pitchFamily="18" charset="0"/>
              </a:rPr>
              <a:t>, в свою чергу поділяється на: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Файл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файлами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Правка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редагування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Вид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перегляд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Вставка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вставка в документ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малюнків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діаграм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дати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часу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формул та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об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єктів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Формат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форматування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шрифтів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абзацу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);</a:t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Сервис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сервісні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перевірка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орфографії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параметрів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настроювання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Word);</a:t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Таблица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таблицями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Окно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робота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вікнами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en-US" sz="5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? —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довідкова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en-US" sz="5600" dirty="0" smtClean="0">
                <a:latin typeface="Times New Roman" pitchFamily="18" charset="0"/>
                <a:cs typeface="Times New Roman" pitchFamily="18" charset="0"/>
              </a:rPr>
              <a:t>Word.</a:t>
            </a: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ttp://ww.w.notebookoff.com/uslugi/images/stories/catalog.1298028531.1.b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92697"/>
            <a:ext cx="337755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37344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Microsoft Office</a:t>
            </a:r>
            <a:r>
              <a:rPr lang="uk-UA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Excel</a:t>
            </a:r>
            <a:endParaRPr lang="ru-RU" sz="4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Табличний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процесор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Impact" pitchFamily="34" charset="0"/>
                <a:cs typeface="Times New Roman" pitchFamily="18" charset="0"/>
              </a:rPr>
              <a:t>Excel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фірми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Microsoft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призначений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введення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зберігання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обчислення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виведення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великих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зручному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сприйняття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зберігаються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обробляються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зв'язаних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таблиць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shrus.com/images/exl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908720"/>
            <a:ext cx="3377555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501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363272" cy="2808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Excel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високі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обробка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тексту,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базами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настільки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потужна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перевершує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спеціалізовані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програми-редактори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середовищі програми </a:t>
            </a:r>
            <a:r>
              <a:rPr lang="en-US" sz="2400" dirty="0" smtClean="0"/>
              <a:t>Microsoft Office</a:t>
            </a:r>
            <a:r>
              <a:rPr lang="uk-UA" sz="2400" dirty="0" smtClean="0"/>
              <a:t> </a:t>
            </a:r>
            <a:r>
              <a:rPr lang="en-US" sz="2400" dirty="0" smtClean="0"/>
              <a:t>Excel</a:t>
            </a:r>
            <a:r>
              <a:rPr lang="uk-UA" sz="2400" dirty="0" smtClean="0"/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існує можливість побудови діаграм і графіків. Наприклад: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827584" y="3068960"/>
          <a:ext cx="5328592" cy="301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15563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Microsoft Office Access</a:t>
            </a:r>
            <a:endParaRPr lang="ru-RU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  П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ризначення будь-якої системи управління базами даних полягає в ефективній обробці великих масивів інформації. За допомогою СУБД можна змінювати, оновлювати, вилучати дані та складати звіти. БД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MS Access </a:t>
            </a:r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містить у собі таблиці, запити, звіти, форми, макроси та інші об’єкти, які допомагають зберігати і обробляти дані.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ages.deal.by/3359294_w640_h640_access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692696"/>
            <a:ext cx="4454624" cy="3374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7828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Microsoft Office PowerPoint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0162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   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допомогою цієї програми можна створювати файли електронних презентацій, доповідей, повідомлень, листівок, електронних навчальних посібників та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Web-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сторінок. Презентація складається з базових елементів, які мають назву слайдів.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itkursi.ru/images/powerpoint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124744"/>
            <a:ext cx="3294112" cy="315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891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ctr">
              <a:buNone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На даній презентації ми ознайомились зі складовими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Microsoft Office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текстовим процесором </a:t>
            </a:r>
            <a:r>
              <a:rPr lang="en-US" sz="2800" dirty="0" smtClean="0">
                <a:latin typeface="Impact" pitchFamily="34" charset="0"/>
                <a:cs typeface="Times New Roman" pitchFamily="18" charset="0"/>
              </a:rPr>
              <a:t>MS Word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табличним процесором </a:t>
            </a:r>
            <a:r>
              <a:rPr lang="en-US" sz="2800" dirty="0" smtClean="0">
                <a:latin typeface="Impact" pitchFamily="34" charset="0"/>
                <a:cs typeface="Times New Roman" pitchFamily="18" charset="0"/>
              </a:rPr>
              <a:t>MS Excel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 - системою управління базами даних </a:t>
            </a:r>
            <a:r>
              <a:rPr lang="en-US" sz="2800" dirty="0" smtClean="0">
                <a:latin typeface="Impact" pitchFamily="34" charset="0"/>
                <a:cs typeface="Times New Roman" pitchFamily="18" charset="0"/>
              </a:rPr>
              <a:t>MS Access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- програмою для підготовки презентацій </a:t>
            </a:r>
            <a:r>
              <a:rPr lang="en-US" sz="2800" dirty="0" smtClean="0">
                <a:latin typeface="Impact" pitchFamily="34" charset="0"/>
                <a:cs typeface="Times New Roman" pitchFamily="18" charset="0"/>
              </a:rPr>
              <a:t>MS PowerPoint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8219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Дякую 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</a:t>
            </a:r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увагу!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Підготувала: </a:t>
            </a:r>
          </a:p>
          <a:p>
            <a:pPr algn="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студентка групи Б 1-1</a:t>
            </a:r>
          </a:p>
          <a:p>
            <a:pPr algn="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Сидоренко А. 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marketingferstartups.com/wp-content/uploads/2012/01/Shout_Ou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44312">
            <a:off x="641508" y="2212804"/>
            <a:ext cx="47148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5047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412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Операційна система Windows </vt:lpstr>
      <vt:lpstr>Microsoft Office Word</vt:lpstr>
      <vt:lpstr>Microsoft Office Excel</vt:lpstr>
      <vt:lpstr>Слайд 4</vt:lpstr>
      <vt:lpstr>Microsoft Office Access</vt:lpstr>
      <vt:lpstr>Microsoft Office PowerPoint</vt:lpstr>
      <vt:lpstr>Слайд 7</vt:lpstr>
      <vt:lpstr>Дякую за увагу!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Операційна система Windows XP</dc:title>
  <dc:creator>Admin</dc:creator>
  <cp:lastModifiedBy>Admin</cp:lastModifiedBy>
  <cp:revision>12</cp:revision>
  <dcterms:created xsi:type="dcterms:W3CDTF">2013-03-23T10:40:51Z</dcterms:created>
  <dcterms:modified xsi:type="dcterms:W3CDTF">2013-03-24T08:48:14Z</dcterms:modified>
</cp:coreProperties>
</file>