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56" r:id="rId6"/>
    <p:sldId id="257" r:id="rId7"/>
    <p:sldId id="258" r:id="rId8"/>
    <p:sldId id="259" r:id="rId9"/>
    <p:sldId id="260" r:id="rId10"/>
    <p:sldId id="269" r:id="rId11"/>
    <p:sldId id="270" r:id="rId12"/>
    <p:sldId id="261" r:id="rId13"/>
    <p:sldId id="262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3DB667-C7D9-4305-B7F9-415541A1FBBE}" type="doc">
      <dgm:prSet loTypeId="urn:microsoft.com/office/officeart/2005/8/layout/orgChart1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1D7E6B2-AAEE-49BF-AF6F-E35F6AC982DA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4800" b="1" dirty="0" err="1">
              <a:solidFill>
                <a:schemeClr val="tx1"/>
              </a:solidFill>
              <a:latin typeface="Georgia" pitchFamily="18" charset="0"/>
              <a:cs typeface="Times New Roman" pitchFamily="18" charset="0"/>
            </a:rPr>
            <a:t>Види</a:t>
          </a:r>
          <a:r>
            <a:rPr lang="ru-RU" sz="4800" b="1" dirty="0">
              <a:solidFill>
                <a:schemeClr val="tx1"/>
              </a:solidFill>
              <a:latin typeface="Georgia" pitchFamily="18" charset="0"/>
              <a:cs typeface="Times New Roman" pitchFamily="18" charset="0"/>
            </a:rPr>
            <a:t> </a:t>
          </a:r>
          <a:r>
            <a:rPr lang="ru-RU" sz="4800" b="1" dirty="0" err="1">
              <a:solidFill>
                <a:schemeClr val="tx1"/>
              </a:solidFill>
              <a:latin typeface="Georgia" pitchFamily="18" charset="0"/>
              <a:cs typeface="Times New Roman" pitchFamily="18" charset="0"/>
            </a:rPr>
            <a:t>презентацій</a:t>
          </a:r>
          <a:endParaRPr lang="ru-RU" sz="4800" b="1" dirty="0">
            <a:solidFill>
              <a:schemeClr val="tx1"/>
            </a:solidFill>
            <a:latin typeface="Georgia" pitchFamily="18" charset="0"/>
            <a:cs typeface="Times New Roman" pitchFamily="18" charset="0"/>
          </a:endParaRPr>
        </a:p>
      </dgm:t>
    </dgm:pt>
    <dgm:pt modelId="{9C43E962-9C41-4BD4-A9C6-53352793CB9D}" type="parTrans" cxnId="{73CA03D1-CC77-4EE0-8BC0-219623CCD1A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C50298A1-97A4-4610-8FB4-39B2865CF9F8}" type="sibTrans" cxnId="{73CA03D1-CC77-4EE0-8BC0-219623CCD1A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3D58D4A5-25CD-440F-9E62-E99498FE6003}">
      <dgm:prSet phldrT="[Текст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40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Лекція</a:t>
          </a:r>
          <a:endParaRPr lang="ru-RU" sz="4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4779301-A18C-45F9-AE0D-F9C4A4291D6D}" type="parTrans" cxnId="{A90039E7-43DE-4125-8A67-127DDE97BFF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E7CB0879-4642-4A2E-A269-464B093EE6D8}" type="sibTrans" cxnId="{A90039E7-43DE-4125-8A67-127DDE97BFF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D49D4912-567B-4319-AE52-13041FA60691}">
      <dgm:prSet phldrT="[Текст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Задачник і </a:t>
          </a:r>
          <a:r>
            <a:rPr lang="ru-RU" sz="32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тренажери</a:t>
          </a:r>
          <a:endParaRPr lang="ru-RU" sz="3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5905870-1BE1-40D0-BA4B-263ED6628AE1}" type="parTrans" cxnId="{73EDA8F1-C7A3-4752-AE98-DE70B1A4CD8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80E4AA65-DE8E-4DEE-98D7-B673E7A807B5}" type="sibTrans" cxnId="{73EDA8F1-C7A3-4752-AE98-DE70B1A4CD8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82E53CCA-E268-4D35-A667-D9789D4BB9EF}">
      <dgm:prSet phldrT="[Текст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Тест</a:t>
          </a:r>
        </a:p>
      </dgm:t>
    </dgm:pt>
    <dgm:pt modelId="{F988F0C9-F544-4B56-AF29-392A7D6583A6}" type="parTrans" cxnId="{C740295A-349E-4B6D-BAF8-C92811FDF42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E230A181-FA7F-4B5A-940F-D650DE292A35}" type="sibTrans" cxnId="{C740295A-349E-4B6D-BAF8-C92811FDF42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6BBC0CA0-20E4-43FC-B710-ED38219D01DC}">
      <dgm:prSet custT="1"/>
      <dgm:spPr/>
      <dgm:t>
        <a:bodyPr/>
        <a:lstStyle/>
        <a:p>
          <a:r>
            <a:rPr lang="uk-UA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Відеоряд, який може бути представлений текстом, малюнками, відеоматеріалами, схемами і </a:t>
          </a:r>
          <a:r>
            <a:rPr lang="uk-UA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діаграмами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F8A068D-8B13-4984-B4B4-FB0B185CF60B}" type="parTrans" cxnId="{BCCA4DC6-0E68-41C7-92C9-2765D1F34EE1}">
      <dgm:prSet/>
      <dgm:spPr/>
      <dgm:t>
        <a:bodyPr/>
        <a:lstStyle/>
        <a:p>
          <a:endParaRPr lang="ru-RU"/>
        </a:p>
      </dgm:t>
    </dgm:pt>
    <dgm:pt modelId="{E44C9AE1-22A6-40DA-B995-37AE4004EFD2}" type="sibTrans" cxnId="{BCCA4DC6-0E68-41C7-92C9-2765D1F34EE1}">
      <dgm:prSet/>
      <dgm:spPr/>
      <dgm:t>
        <a:bodyPr/>
        <a:lstStyle/>
        <a:p>
          <a:endParaRPr lang="ru-RU"/>
        </a:p>
      </dgm:t>
    </dgm:pt>
    <dgm:pt modelId="{80931285-6D31-43DC-A840-90AE79A99324}">
      <dgm:prSet custT="1"/>
      <dgm:spPr/>
      <dgm:t>
        <a:bodyPr/>
        <a:lstStyle/>
        <a:p>
          <a:r>
            <a:rPr lang="uk-UA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Завдання, що дозволяють організувати фронтальну, групову та індивідуальну роботу учнів на уроці та вдома</a:t>
          </a:r>
          <a:endParaRPr lang="ru-RU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3B2B1E9-657A-4241-BDC7-2FF01D0249F3}" type="parTrans" cxnId="{B668247D-64B4-42CC-B418-6BC214879A1B}">
      <dgm:prSet/>
      <dgm:spPr/>
      <dgm:t>
        <a:bodyPr/>
        <a:lstStyle/>
        <a:p>
          <a:endParaRPr lang="ru-RU"/>
        </a:p>
      </dgm:t>
    </dgm:pt>
    <dgm:pt modelId="{32519B7D-B9B6-4F87-894E-467ACF83CBCA}" type="sibTrans" cxnId="{B668247D-64B4-42CC-B418-6BC214879A1B}">
      <dgm:prSet/>
      <dgm:spPr/>
      <dgm:t>
        <a:bodyPr/>
        <a:lstStyle/>
        <a:p>
          <a:endParaRPr lang="ru-RU"/>
        </a:p>
      </dgm:t>
    </dgm:pt>
    <dgm:pt modelId="{608A840A-98D0-42D3-8271-E3D471B8EDCF}">
      <dgm:prSet custT="1"/>
      <dgm:spPr/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uk-UA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Оперативна перевірка якості знань </a:t>
          </a:r>
          <a:r>
            <a:rPr lang="uk-UA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учнів</a:t>
          </a:r>
          <a:endParaRPr lang="ru-RU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1048908-FECE-4FF6-9396-15394B5D67B0}" type="parTrans" cxnId="{E315D7A0-0161-4300-85BE-2F088BDC3DD3}">
      <dgm:prSet/>
      <dgm:spPr/>
      <dgm:t>
        <a:bodyPr/>
        <a:lstStyle/>
        <a:p>
          <a:endParaRPr lang="ru-RU"/>
        </a:p>
      </dgm:t>
    </dgm:pt>
    <dgm:pt modelId="{15F8A25F-2421-43ED-8FA4-C4A74B857327}" type="sibTrans" cxnId="{E315D7A0-0161-4300-85BE-2F088BDC3DD3}">
      <dgm:prSet/>
      <dgm:spPr/>
      <dgm:t>
        <a:bodyPr/>
        <a:lstStyle/>
        <a:p>
          <a:endParaRPr lang="ru-RU"/>
        </a:p>
      </dgm:t>
    </dgm:pt>
    <dgm:pt modelId="{E6C91AEB-9AF6-4FF9-8DD3-40CCF7A2E35E}" type="pres">
      <dgm:prSet presAssocID="{053DB667-C7D9-4305-B7F9-415541A1FBB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15B362B-889E-4C71-A522-E39888B8E6D5}" type="pres">
      <dgm:prSet presAssocID="{D1D7E6B2-AAEE-49BF-AF6F-E35F6AC982DA}" presName="hierRoot1" presStyleCnt="0">
        <dgm:presLayoutVars>
          <dgm:hierBranch val="init"/>
        </dgm:presLayoutVars>
      </dgm:prSet>
      <dgm:spPr/>
    </dgm:pt>
    <dgm:pt modelId="{96EAF071-F90C-4339-B013-CB1F1F6F4163}" type="pres">
      <dgm:prSet presAssocID="{D1D7E6B2-AAEE-49BF-AF6F-E35F6AC982DA}" presName="rootComposite1" presStyleCnt="0"/>
      <dgm:spPr/>
    </dgm:pt>
    <dgm:pt modelId="{8184F403-1AA8-49C3-82ED-72B8CC57AC96}" type="pres">
      <dgm:prSet presAssocID="{D1D7E6B2-AAEE-49BF-AF6F-E35F6AC982DA}" presName="rootText1" presStyleLbl="node0" presStyleIdx="0" presStyleCnt="1" custScaleX="346917" custScaleY="99215" custLinFactNeighborX="1781" custLinFactNeighborY="-785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B1B178-0D78-4413-884A-5BFA3CE71CE0}" type="pres">
      <dgm:prSet presAssocID="{D1D7E6B2-AAEE-49BF-AF6F-E35F6AC982D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93913D8-B0BF-4E45-9DEF-4CCE354E2A60}" type="pres">
      <dgm:prSet presAssocID="{D1D7E6B2-AAEE-49BF-AF6F-E35F6AC982DA}" presName="hierChild2" presStyleCnt="0"/>
      <dgm:spPr/>
    </dgm:pt>
    <dgm:pt modelId="{21F8C153-E43C-4FC7-9893-859232CBA46C}" type="pres">
      <dgm:prSet presAssocID="{F4779301-A18C-45F9-AE0D-F9C4A4291D6D}" presName="Name37" presStyleLbl="parChTrans1D2" presStyleIdx="0" presStyleCnt="3"/>
      <dgm:spPr/>
      <dgm:t>
        <a:bodyPr/>
        <a:lstStyle/>
        <a:p>
          <a:endParaRPr lang="ru-RU"/>
        </a:p>
      </dgm:t>
    </dgm:pt>
    <dgm:pt modelId="{6AA259F6-5070-4F08-80B3-BE1C17BE0818}" type="pres">
      <dgm:prSet presAssocID="{3D58D4A5-25CD-440F-9E62-E99498FE6003}" presName="hierRoot2" presStyleCnt="0">
        <dgm:presLayoutVars>
          <dgm:hierBranch val="init"/>
        </dgm:presLayoutVars>
      </dgm:prSet>
      <dgm:spPr/>
    </dgm:pt>
    <dgm:pt modelId="{1918DB79-A06A-48D1-9018-027598521A44}" type="pres">
      <dgm:prSet presAssocID="{3D58D4A5-25CD-440F-9E62-E99498FE6003}" presName="rootComposite" presStyleCnt="0"/>
      <dgm:spPr/>
    </dgm:pt>
    <dgm:pt modelId="{EA0175D5-3C85-4B24-B438-2487B23D92D5}" type="pres">
      <dgm:prSet presAssocID="{3D58D4A5-25CD-440F-9E62-E99498FE6003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85A9173-E805-4039-855A-005D78EBFDEA}" type="pres">
      <dgm:prSet presAssocID="{3D58D4A5-25CD-440F-9E62-E99498FE6003}" presName="rootConnector" presStyleLbl="node2" presStyleIdx="0" presStyleCnt="3"/>
      <dgm:spPr/>
      <dgm:t>
        <a:bodyPr/>
        <a:lstStyle/>
        <a:p>
          <a:endParaRPr lang="ru-RU"/>
        </a:p>
      </dgm:t>
    </dgm:pt>
    <dgm:pt modelId="{FE29A36E-E99E-4356-A5DA-BCFDB638E581}" type="pres">
      <dgm:prSet presAssocID="{3D58D4A5-25CD-440F-9E62-E99498FE6003}" presName="hierChild4" presStyleCnt="0"/>
      <dgm:spPr/>
    </dgm:pt>
    <dgm:pt modelId="{E74BAF5D-D94C-4FEE-BDB7-A552F19AB379}" type="pres">
      <dgm:prSet presAssocID="{AF8A068D-8B13-4984-B4B4-FB0B185CF60B}" presName="Name37" presStyleLbl="parChTrans1D3" presStyleIdx="0" presStyleCnt="3"/>
      <dgm:spPr/>
      <dgm:t>
        <a:bodyPr/>
        <a:lstStyle/>
        <a:p>
          <a:endParaRPr lang="ru-RU"/>
        </a:p>
      </dgm:t>
    </dgm:pt>
    <dgm:pt modelId="{62179160-FE6D-419E-B8FE-8388E441EA8F}" type="pres">
      <dgm:prSet presAssocID="{6BBC0CA0-20E4-43FC-B710-ED38219D01DC}" presName="hierRoot2" presStyleCnt="0">
        <dgm:presLayoutVars>
          <dgm:hierBranch val="init"/>
        </dgm:presLayoutVars>
      </dgm:prSet>
      <dgm:spPr/>
    </dgm:pt>
    <dgm:pt modelId="{3193DBD4-4B9D-433D-A7A1-00463323795B}" type="pres">
      <dgm:prSet presAssocID="{6BBC0CA0-20E4-43FC-B710-ED38219D01DC}" presName="rootComposite" presStyleCnt="0"/>
      <dgm:spPr/>
    </dgm:pt>
    <dgm:pt modelId="{045E2A4D-12FA-4194-91F0-FE969E422062}" type="pres">
      <dgm:prSet presAssocID="{6BBC0CA0-20E4-43FC-B710-ED38219D01DC}" presName="rootText" presStyleLbl="node3" presStyleIdx="0" presStyleCnt="3" custScaleY="2823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5905B8-1CB3-424C-8958-CC96133EAA56}" type="pres">
      <dgm:prSet presAssocID="{6BBC0CA0-20E4-43FC-B710-ED38219D01DC}" presName="rootConnector" presStyleLbl="node3" presStyleIdx="0" presStyleCnt="3"/>
      <dgm:spPr/>
      <dgm:t>
        <a:bodyPr/>
        <a:lstStyle/>
        <a:p>
          <a:endParaRPr lang="ru-RU"/>
        </a:p>
      </dgm:t>
    </dgm:pt>
    <dgm:pt modelId="{40614D37-C6D1-4883-BFA1-11844FAB61D0}" type="pres">
      <dgm:prSet presAssocID="{6BBC0CA0-20E4-43FC-B710-ED38219D01DC}" presName="hierChild4" presStyleCnt="0"/>
      <dgm:spPr/>
    </dgm:pt>
    <dgm:pt modelId="{2BD1FC50-B577-46DD-ADC5-07CE787861F2}" type="pres">
      <dgm:prSet presAssocID="{6BBC0CA0-20E4-43FC-B710-ED38219D01DC}" presName="hierChild5" presStyleCnt="0"/>
      <dgm:spPr/>
    </dgm:pt>
    <dgm:pt modelId="{797717E6-4CC6-441E-8357-83C344DE429F}" type="pres">
      <dgm:prSet presAssocID="{3D58D4A5-25CD-440F-9E62-E99498FE6003}" presName="hierChild5" presStyleCnt="0"/>
      <dgm:spPr/>
    </dgm:pt>
    <dgm:pt modelId="{3699E382-C014-493E-B356-86500E66BB1E}" type="pres">
      <dgm:prSet presAssocID="{05905870-1BE1-40D0-BA4B-263ED6628AE1}" presName="Name37" presStyleLbl="parChTrans1D2" presStyleIdx="1" presStyleCnt="3"/>
      <dgm:spPr/>
      <dgm:t>
        <a:bodyPr/>
        <a:lstStyle/>
        <a:p>
          <a:endParaRPr lang="ru-RU"/>
        </a:p>
      </dgm:t>
    </dgm:pt>
    <dgm:pt modelId="{521BDF13-890F-45FD-BC77-CF75BB605A45}" type="pres">
      <dgm:prSet presAssocID="{D49D4912-567B-4319-AE52-13041FA60691}" presName="hierRoot2" presStyleCnt="0">
        <dgm:presLayoutVars>
          <dgm:hierBranch val="init"/>
        </dgm:presLayoutVars>
      </dgm:prSet>
      <dgm:spPr/>
    </dgm:pt>
    <dgm:pt modelId="{177BFDA4-621D-43BB-9226-452E52E2946F}" type="pres">
      <dgm:prSet presAssocID="{D49D4912-567B-4319-AE52-13041FA60691}" presName="rootComposite" presStyleCnt="0"/>
      <dgm:spPr/>
    </dgm:pt>
    <dgm:pt modelId="{884C16BA-510F-4004-ACE3-AC03B5CF9563}" type="pres">
      <dgm:prSet presAssocID="{D49D4912-567B-4319-AE52-13041FA60691}" presName="rootText" presStyleLbl="node2" presStyleIdx="1" presStyleCnt="3" custScaleX="124944" custScaleY="128421" custLinFactNeighborX="1187" custLinFactNeighborY="-11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48A629-BC2D-4DD3-B6DE-E5FA73D9F560}" type="pres">
      <dgm:prSet presAssocID="{D49D4912-567B-4319-AE52-13041FA60691}" presName="rootConnector" presStyleLbl="node2" presStyleIdx="1" presStyleCnt="3"/>
      <dgm:spPr/>
      <dgm:t>
        <a:bodyPr/>
        <a:lstStyle/>
        <a:p>
          <a:endParaRPr lang="ru-RU"/>
        </a:p>
      </dgm:t>
    </dgm:pt>
    <dgm:pt modelId="{1525CF5F-7E90-4917-925E-A5191109565A}" type="pres">
      <dgm:prSet presAssocID="{D49D4912-567B-4319-AE52-13041FA60691}" presName="hierChild4" presStyleCnt="0"/>
      <dgm:spPr/>
    </dgm:pt>
    <dgm:pt modelId="{0D840C80-0334-41D3-8910-36FED5375930}" type="pres">
      <dgm:prSet presAssocID="{D3B2B1E9-657A-4241-BDC7-2FF01D0249F3}" presName="Name37" presStyleLbl="parChTrans1D3" presStyleIdx="1" presStyleCnt="3"/>
      <dgm:spPr/>
      <dgm:t>
        <a:bodyPr/>
        <a:lstStyle/>
        <a:p>
          <a:endParaRPr lang="ru-RU"/>
        </a:p>
      </dgm:t>
    </dgm:pt>
    <dgm:pt modelId="{A6F22AB7-D502-42AC-A06B-23E356534C87}" type="pres">
      <dgm:prSet presAssocID="{80931285-6D31-43DC-A840-90AE79A99324}" presName="hierRoot2" presStyleCnt="0">
        <dgm:presLayoutVars>
          <dgm:hierBranch val="init"/>
        </dgm:presLayoutVars>
      </dgm:prSet>
      <dgm:spPr/>
    </dgm:pt>
    <dgm:pt modelId="{D851DF15-4756-4DCF-8788-B25BA6F5CA85}" type="pres">
      <dgm:prSet presAssocID="{80931285-6D31-43DC-A840-90AE79A99324}" presName="rootComposite" presStyleCnt="0"/>
      <dgm:spPr/>
    </dgm:pt>
    <dgm:pt modelId="{C1167ABD-71C3-468D-BE27-A41ACE6DCBE1}" type="pres">
      <dgm:prSet presAssocID="{80931285-6D31-43DC-A840-90AE79A99324}" presName="rootText" presStyleLbl="node3" presStyleIdx="1" presStyleCnt="3" custScaleY="280269" custLinFactNeighborX="1396" custLinFactNeighborY="183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1F8867-40A3-4791-84B3-78C38A4DE242}" type="pres">
      <dgm:prSet presAssocID="{80931285-6D31-43DC-A840-90AE79A99324}" presName="rootConnector" presStyleLbl="node3" presStyleIdx="1" presStyleCnt="3"/>
      <dgm:spPr/>
      <dgm:t>
        <a:bodyPr/>
        <a:lstStyle/>
        <a:p>
          <a:endParaRPr lang="ru-RU"/>
        </a:p>
      </dgm:t>
    </dgm:pt>
    <dgm:pt modelId="{8B1865D8-A5CE-4BDA-992E-13C9D9D1328E}" type="pres">
      <dgm:prSet presAssocID="{80931285-6D31-43DC-A840-90AE79A99324}" presName="hierChild4" presStyleCnt="0"/>
      <dgm:spPr/>
    </dgm:pt>
    <dgm:pt modelId="{1E96AC66-6F7E-4001-B713-069E40BE4D75}" type="pres">
      <dgm:prSet presAssocID="{80931285-6D31-43DC-A840-90AE79A99324}" presName="hierChild5" presStyleCnt="0"/>
      <dgm:spPr/>
    </dgm:pt>
    <dgm:pt modelId="{642E4641-C0AC-4B65-AB3D-6AA3FE48F491}" type="pres">
      <dgm:prSet presAssocID="{D49D4912-567B-4319-AE52-13041FA60691}" presName="hierChild5" presStyleCnt="0"/>
      <dgm:spPr/>
    </dgm:pt>
    <dgm:pt modelId="{533C690B-6637-4AB2-B9EB-AC918491ED83}" type="pres">
      <dgm:prSet presAssocID="{F988F0C9-F544-4B56-AF29-392A7D6583A6}" presName="Name37" presStyleLbl="parChTrans1D2" presStyleIdx="2" presStyleCnt="3"/>
      <dgm:spPr/>
      <dgm:t>
        <a:bodyPr/>
        <a:lstStyle/>
        <a:p>
          <a:endParaRPr lang="ru-RU"/>
        </a:p>
      </dgm:t>
    </dgm:pt>
    <dgm:pt modelId="{90634334-73E4-4A0F-8876-2961D4AE7A80}" type="pres">
      <dgm:prSet presAssocID="{82E53CCA-E268-4D35-A667-D9789D4BB9EF}" presName="hierRoot2" presStyleCnt="0">
        <dgm:presLayoutVars>
          <dgm:hierBranch val="init"/>
        </dgm:presLayoutVars>
      </dgm:prSet>
      <dgm:spPr/>
    </dgm:pt>
    <dgm:pt modelId="{DC12C966-FFD9-40BC-B778-58FAF866734F}" type="pres">
      <dgm:prSet presAssocID="{82E53CCA-E268-4D35-A667-D9789D4BB9EF}" presName="rootComposite" presStyleCnt="0"/>
      <dgm:spPr/>
    </dgm:pt>
    <dgm:pt modelId="{C5BF0E75-6422-42C3-AAFB-FA3C782212E2}" type="pres">
      <dgm:prSet presAssocID="{82E53CCA-E268-4D35-A667-D9789D4BB9E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1DDFAB-4FCF-46E4-BA50-C945C8A7A743}" type="pres">
      <dgm:prSet presAssocID="{82E53CCA-E268-4D35-A667-D9789D4BB9EF}" presName="rootConnector" presStyleLbl="node2" presStyleIdx="2" presStyleCnt="3"/>
      <dgm:spPr/>
      <dgm:t>
        <a:bodyPr/>
        <a:lstStyle/>
        <a:p>
          <a:endParaRPr lang="ru-RU"/>
        </a:p>
      </dgm:t>
    </dgm:pt>
    <dgm:pt modelId="{0CA016D7-F872-4BBE-9AC8-1B00B31A89A0}" type="pres">
      <dgm:prSet presAssocID="{82E53CCA-E268-4D35-A667-D9789D4BB9EF}" presName="hierChild4" presStyleCnt="0"/>
      <dgm:spPr/>
    </dgm:pt>
    <dgm:pt modelId="{A246D07F-2B1C-4446-9AAA-438F0AA00A20}" type="pres">
      <dgm:prSet presAssocID="{91048908-FECE-4FF6-9396-15394B5D67B0}" presName="Name37" presStyleLbl="parChTrans1D3" presStyleIdx="2" presStyleCnt="3"/>
      <dgm:spPr/>
      <dgm:t>
        <a:bodyPr/>
        <a:lstStyle/>
        <a:p>
          <a:endParaRPr lang="ru-RU"/>
        </a:p>
      </dgm:t>
    </dgm:pt>
    <dgm:pt modelId="{31F592F4-ED09-4BA7-961E-E642A5AE4846}" type="pres">
      <dgm:prSet presAssocID="{608A840A-98D0-42D3-8271-E3D471B8EDCF}" presName="hierRoot2" presStyleCnt="0">
        <dgm:presLayoutVars>
          <dgm:hierBranch val="init"/>
        </dgm:presLayoutVars>
      </dgm:prSet>
      <dgm:spPr/>
    </dgm:pt>
    <dgm:pt modelId="{9938FE53-AE2A-4BEB-949A-2AE1B53BDA38}" type="pres">
      <dgm:prSet presAssocID="{608A840A-98D0-42D3-8271-E3D471B8EDCF}" presName="rootComposite" presStyleCnt="0"/>
      <dgm:spPr/>
    </dgm:pt>
    <dgm:pt modelId="{D55326C5-12AC-48D5-84D1-33B7DC7EFF36}" type="pres">
      <dgm:prSet presAssocID="{608A840A-98D0-42D3-8271-E3D471B8EDCF}" presName="rootText" presStyleLbl="node3" presStyleIdx="2" presStyleCnt="3" custScaleY="2726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9871A6-3DA7-4023-BA8F-7BF9D2E112E4}" type="pres">
      <dgm:prSet presAssocID="{608A840A-98D0-42D3-8271-E3D471B8EDCF}" presName="rootConnector" presStyleLbl="node3" presStyleIdx="2" presStyleCnt="3"/>
      <dgm:spPr/>
      <dgm:t>
        <a:bodyPr/>
        <a:lstStyle/>
        <a:p>
          <a:endParaRPr lang="ru-RU"/>
        </a:p>
      </dgm:t>
    </dgm:pt>
    <dgm:pt modelId="{A77340CB-144A-4051-B92B-41BD933DD563}" type="pres">
      <dgm:prSet presAssocID="{608A840A-98D0-42D3-8271-E3D471B8EDCF}" presName="hierChild4" presStyleCnt="0"/>
      <dgm:spPr/>
    </dgm:pt>
    <dgm:pt modelId="{E1654859-0F29-4E6F-9D4A-FB5F47B7C364}" type="pres">
      <dgm:prSet presAssocID="{608A840A-98D0-42D3-8271-E3D471B8EDCF}" presName="hierChild5" presStyleCnt="0"/>
      <dgm:spPr/>
    </dgm:pt>
    <dgm:pt modelId="{78A541C0-8B37-408F-8BCC-044075BB6AE5}" type="pres">
      <dgm:prSet presAssocID="{82E53CCA-E268-4D35-A667-D9789D4BB9EF}" presName="hierChild5" presStyleCnt="0"/>
      <dgm:spPr/>
    </dgm:pt>
    <dgm:pt modelId="{33A2A1EF-EB22-414C-96A2-4516DDA06ED6}" type="pres">
      <dgm:prSet presAssocID="{D1D7E6B2-AAEE-49BF-AF6F-E35F6AC982DA}" presName="hierChild3" presStyleCnt="0"/>
      <dgm:spPr/>
    </dgm:pt>
  </dgm:ptLst>
  <dgm:cxnLst>
    <dgm:cxn modelId="{9CE83C3B-4AC1-43DD-B691-7ACC793ACE9A}" type="presOf" srcId="{6BBC0CA0-20E4-43FC-B710-ED38219D01DC}" destId="{045E2A4D-12FA-4194-91F0-FE969E422062}" srcOrd="0" destOrd="0" presId="urn:microsoft.com/office/officeart/2005/8/layout/orgChart1"/>
    <dgm:cxn modelId="{8C8544E2-0DC9-4E6F-8556-B7F38B77B335}" type="presOf" srcId="{D3B2B1E9-657A-4241-BDC7-2FF01D0249F3}" destId="{0D840C80-0334-41D3-8910-36FED5375930}" srcOrd="0" destOrd="0" presId="urn:microsoft.com/office/officeart/2005/8/layout/orgChart1"/>
    <dgm:cxn modelId="{A90039E7-43DE-4125-8A67-127DDE97BFF3}" srcId="{D1D7E6B2-AAEE-49BF-AF6F-E35F6AC982DA}" destId="{3D58D4A5-25CD-440F-9E62-E99498FE6003}" srcOrd="0" destOrd="0" parTransId="{F4779301-A18C-45F9-AE0D-F9C4A4291D6D}" sibTransId="{E7CB0879-4642-4A2E-A269-464B093EE6D8}"/>
    <dgm:cxn modelId="{62EBAE94-54A5-4ACB-B5F3-26B4BAD67512}" type="presOf" srcId="{053DB667-C7D9-4305-B7F9-415541A1FBBE}" destId="{E6C91AEB-9AF6-4FF9-8DD3-40CCF7A2E35E}" srcOrd="0" destOrd="0" presId="urn:microsoft.com/office/officeart/2005/8/layout/orgChart1"/>
    <dgm:cxn modelId="{26654F3C-48EA-46B4-936F-EE827C65CEE9}" type="presOf" srcId="{F4779301-A18C-45F9-AE0D-F9C4A4291D6D}" destId="{21F8C153-E43C-4FC7-9893-859232CBA46C}" srcOrd="0" destOrd="0" presId="urn:microsoft.com/office/officeart/2005/8/layout/orgChart1"/>
    <dgm:cxn modelId="{E315D7A0-0161-4300-85BE-2F088BDC3DD3}" srcId="{82E53CCA-E268-4D35-A667-D9789D4BB9EF}" destId="{608A840A-98D0-42D3-8271-E3D471B8EDCF}" srcOrd="0" destOrd="0" parTransId="{91048908-FECE-4FF6-9396-15394B5D67B0}" sibTransId="{15F8A25F-2421-43ED-8FA4-C4A74B857327}"/>
    <dgm:cxn modelId="{D5120C9B-DAFF-4E26-92C6-31B093198D52}" type="presOf" srcId="{D49D4912-567B-4319-AE52-13041FA60691}" destId="{8348A629-BC2D-4DD3-B6DE-E5FA73D9F560}" srcOrd="1" destOrd="0" presId="urn:microsoft.com/office/officeart/2005/8/layout/orgChart1"/>
    <dgm:cxn modelId="{D07D512E-55E4-49A7-96CD-2DCDA2F7A4C2}" type="presOf" srcId="{D49D4912-567B-4319-AE52-13041FA60691}" destId="{884C16BA-510F-4004-ACE3-AC03B5CF9563}" srcOrd="0" destOrd="0" presId="urn:microsoft.com/office/officeart/2005/8/layout/orgChart1"/>
    <dgm:cxn modelId="{1FB8FDDE-64DF-4D86-AAF9-95F87CA14E26}" type="presOf" srcId="{80931285-6D31-43DC-A840-90AE79A99324}" destId="{221F8867-40A3-4791-84B3-78C38A4DE242}" srcOrd="1" destOrd="0" presId="urn:microsoft.com/office/officeart/2005/8/layout/orgChart1"/>
    <dgm:cxn modelId="{BCCA4DC6-0E68-41C7-92C9-2765D1F34EE1}" srcId="{3D58D4A5-25CD-440F-9E62-E99498FE6003}" destId="{6BBC0CA0-20E4-43FC-B710-ED38219D01DC}" srcOrd="0" destOrd="0" parTransId="{AF8A068D-8B13-4984-B4B4-FB0B185CF60B}" sibTransId="{E44C9AE1-22A6-40DA-B995-37AE4004EFD2}"/>
    <dgm:cxn modelId="{7E886C8A-E90F-4743-AC8F-93DD7DFD47AE}" type="presOf" srcId="{6BBC0CA0-20E4-43FC-B710-ED38219D01DC}" destId="{D95905B8-1CB3-424C-8958-CC96133EAA56}" srcOrd="1" destOrd="0" presId="urn:microsoft.com/office/officeart/2005/8/layout/orgChart1"/>
    <dgm:cxn modelId="{73CA03D1-CC77-4EE0-8BC0-219623CCD1A1}" srcId="{053DB667-C7D9-4305-B7F9-415541A1FBBE}" destId="{D1D7E6B2-AAEE-49BF-AF6F-E35F6AC982DA}" srcOrd="0" destOrd="0" parTransId="{9C43E962-9C41-4BD4-A9C6-53352793CB9D}" sibTransId="{C50298A1-97A4-4610-8FB4-39B2865CF9F8}"/>
    <dgm:cxn modelId="{6B36C71C-8015-46D2-A6A8-36EB7865B959}" type="presOf" srcId="{608A840A-98D0-42D3-8271-E3D471B8EDCF}" destId="{D55326C5-12AC-48D5-84D1-33B7DC7EFF36}" srcOrd="0" destOrd="0" presId="urn:microsoft.com/office/officeart/2005/8/layout/orgChart1"/>
    <dgm:cxn modelId="{300A30E9-0AA3-4AFA-8E0A-F5104498EE54}" type="presOf" srcId="{D1D7E6B2-AAEE-49BF-AF6F-E35F6AC982DA}" destId="{8184F403-1AA8-49C3-82ED-72B8CC57AC96}" srcOrd="0" destOrd="0" presId="urn:microsoft.com/office/officeart/2005/8/layout/orgChart1"/>
    <dgm:cxn modelId="{13678A40-4672-4D8C-80E7-8EA312310802}" type="presOf" srcId="{91048908-FECE-4FF6-9396-15394B5D67B0}" destId="{A246D07F-2B1C-4446-9AAA-438F0AA00A20}" srcOrd="0" destOrd="0" presId="urn:microsoft.com/office/officeart/2005/8/layout/orgChart1"/>
    <dgm:cxn modelId="{37C62D7A-7A71-4E30-8297-30107C8944E1}" type="presOf" srcId="{D1D7E6B2-AAEE-49BF-AF6F-E35F6AC982DA}" destId="{EDB1B178-0D78-4413-884A-5BFA3CE71CE0}" srcOrd="1" destOrd="0" presId="urn:microsoft.com/office/officeart/2005/8/layout/orgChart1"/>
    <dgm:cxn modelId="{73EDA8F1-C7A3-4752-AE98-DE70B1A4CD82}" srcId="{D1D7E6B2-AAEE-49BF-AF6F-E35F6AC982DA}" destId="{D49D4912-567B-4319-AE52-13041FA60691}" srcOrd="1" destOrd="0" parTransId="{05905870-1BE1-40D0-BA4B-263ED6628AE1}" sibTransId="{80E4AA65-DE8E-4DEE-98D7-B673E7A807B5}"/>
    <dgm:cxn modelId="{F71CCA82-3A3F-4338-9625-A5A464CE0BE9}" type="presOf" srcId="{3D58D4A5-25CD-440F-9E62-E99498FE6003}" destId="{EA0175D5-3C85-4B24-B438-2487B23D92D5}" srcOrd="0" destOrd="0" presId="urn:microsoft.com/office/officeart/2005/8/layout/orgChart1"/>
    <dgm:cxn modelId="{B668247D-64B4-42CC-B418-6BC214879A1B}" srcId="{D49D4912-567B-4319-AE52-13041FA60691}" destId="{80931285-6D31-43DC-A840-90AE79A99324}" srcOrd="0" destOrd="0" parTransId="{D3B2B1E9-657A-4241-BDC7-2FF01D0249F3}" sibTransId="{32519B7D-B9B6-4F87-894E-467ACF83CBCA}"/>
    <dgm:cxn modelId="{E6C7F159-E5F7-47CE-8738-5D182B21E8B0}" type="presOf" srcId="{608A840A-98D0-42D3-8271-E3D471B8EDCF}" destId="{059871A6-3DA7-4023-BA8F-7BF9D2E112E4}" srcOrd="1" destOrd="0" presId="urn:microsoft.com/office/officeart/2005/8/layout/orgChart1"/>
    <dgm:cxn modelId="{72CB5987-14AE-47E1-940E-5142B7B8E934}" type="presOf" srcId="{AF8A068D-8B13-4984-B4B4-FB0B185CF60B}" destId="{E74BAF5D-D94C-4FEE-BDB7-A552F19AB379}" srcOrd="0" destOrd="0" presId="urn:microsoft.com/office/officeart/2005/8/layout/orgChart1"/>
    <dgm:cxn modelId="{B53D56CD-0372-41E6-823B-CC02C3CB49DA}" type="presOf" srcId="{05905870-1BE1-40D0-BA4B-263ED6628AE1}" destId="{3699E382-C014-493E-B356-86500E66BB1E}" srcOrd="0" destOrd="0" presId="urn:microsoft.com/office/officeart/2005/8/layout/orgChart1"/>
    <dgm:cxn modelId="{9DCCE156-08FE-4177-8F10-27A2D3C7152A}" type="presOf" srcId="{80931285-6D31-43DC-A840-90AE79A99324}" destId="{C1167ABD-71C3-468D-BE27-A41ACE6DCBE1}" srcOrd="0" destOrd="0" presId="urn:microsoft.com/office/officeart/2005/8/layout/orgChart1"/>
    <dgm:cxn modelId="{EE3EB983-793D-4C49-898E-F825E2BB9B9F}" type="presOf" srcId="{3D58D4A5-25CD-440F-9E62-E99498FE6003}" destId="{C85A9173-E805-4039-855A-005D78EBFDEA}" srcOrd="1" destOrd="0" presId="urn:microsoft.com/office/officeart/2005/8/layout/orgChart1"/>
    <dgm:cxn modelId="{9CF99F8A-59BA-430E-BE3F-130065D4A6AF}" type="presOf" srcId="{F988F0C9-F544-4B56-AF29-392A7D6583A6}" destId="{533C690B-6637-4AB2-B9EB-AC918491ED83}" srcOrd="0" destOrd="0" presId="urn:microsoft.com/office/officeart/2005/8/layout/orgChart1"/>
    <dgm:cxn modelId="{C740295A-349E-4B6D-BAF8-C92811FDF427}" srcId="{D1D7E6B2-AAEE-49BF-AF6F-E35F6AC982DA}" destId="{82E53CCA-E268-4D35-A667-D9789D4BB9EF}" srcOrd="2" destOrd="0" parTransId="{F988F0C9-F544-4B56-AF29-392A7D6583A6}" sibTransId="{E230A181-FA7F-4B5A-940F-D650DE292A35}"/>
    <dgm:cxn modelId="{AB169D20-9C70-4D75-B0B3-E989A929E54E}" type="presOf" srcId="{82E53CCA-E268-4D35-A667-D9789D4BB9EF}" destId="{C5BF0E75-6422-42C3-AAFB-FA3C782212E2}" srcOrd="0" destOrd="0" presId="urn:microsoft.com/office/officeart/2005/8/layout/orgChart1"/>
    <dgm:cxn modelId="{7F61C94A-FAC0-49BD-93A9-6F547FBA68D9}" type="presOf" srcId="{82E53CCA-E268-4D35-A667-D9789D4BB9EF}" destId="{9D1DDFAB-4FCF-46E4-BA50-C945C8A7A743}" srcOrd="1" destOrd="0" presId="urn:microsoft.com/office/officeart/2005/8/layout/orgChart1"/>
    <dgm:cxn modelId="{A27D7F9F-4233-4A63-A383-66149F78940E}" type="presParOf" srcId="{E6C91AEB-9AF6-4FF9-8DD3-40CCF7A2E35E}" destId="{315B362B-889E-4C71-A522-E39888B8E6D5}" srcOrd="0" destOrd="0" presId="urn:microsoft.com/office/officeart/2005/8/layout/orgChart1"/>
    <dgm:cxn modelId="{AAEFEF30-0C58-4024-87E6-36587DC12239}" type="presParOf" srcId="{315B362B-889E-4C71-A522-E39888B8E6D5}" destId="{96EAF071-F90C-4339-B013-CB1F1F6F4163}" srcOrd="0" destOrd="0" presId="urn:microsoft.com/office/officeart/2005/8/layout/orgChart1"/>
    <dgm:cxn modelId="{361E450D-6D17-4955-B8C4-3D70A53F103A}" type="presParOf" srcId="{96EAF071-F90C-4339-B013-CB1F1F6F4163}" destId="{8184F403-1AA8-49C3-82ED-72B8CC57AC96}" srcOrd="0" destOrd="0" presId="urn:microsoft.com/office/officeart/2005/8/layout/orgChart1"/>
    <dgm:cxn modelId="{BE3684AB-55EA-4142-836A-6D98058C93DB}" type="presParOf" srcId="{96EAF071-F90C-4339-B013-CB1F1F6F4163}" destId="{EDB1B178-0D78-4413-884A-5BFA3CE71CE0}" srcOrd="1" destOrd="0" presId="urn:microsoft.com/office/officeart/2005/8/layout/orgChart1"/>
    <dgm:cxn modelId="{25988F66-F5A5-4EA2-8120-73A9E7C785AC}" type="presParOf" srcId="{315B362B-889E-4C71-A522-E39888B8E6D5}" destId="{293913D8-B0BF-4E45-9DEF-4CCE354E2A60}" srcOrd="1" destOrd="0" presId="urn:microsoft.com/office/officeart/2005/8/layout/orgChart1"/>
    <dgm:cxn modelId="{15FF337D-B216-4F70-8030-5C50BB1F34D5}" type="presParOf" srcId="{293913D8-B0BF-4E45-9DEF-4CCE354E2A60}" destId="{21F8C153-E43C-4FC7-9893-859232CBA46C}" srcOrd="0" destOrd="0" presId="urn:microsoft.com/office/officeart/2005/8/layout/orgChart1"/>
    <dgm:cxn modelId="{579C361D-6418-495F-8650-62D1D7B937B5}" type="presParOf" srcId="{293913D8-B0BF-4E45-9DEF-4CCE354E2A60}" destId="{6AA259F6-5070-4F08-80B3-BE1C17BE0818}" srcOrd="1" destOrd="0" presId="urn:microsoft.com/office/officeart/2005/8/layout/orgChart1"/>
    <dgm:cxn modelId="{FBF2C36D-C1F4-4C3B-8407-FBD965808A98}" type="presParOf" srcId="{6AA259F6-5070-4F08-80B3-BE1C17BE0818}" destId="{1918DB79-A06A-48D1-9018-027598521A44}" srcOrd="0" destOrd="0" presId="urn:microsoft.com/office/officeart/2005/8/layout/orgChart1"/>
    <dgm:cxn modelId="{6ED48002-C8F6-4685-BC26-1F1BF3E332A0}" type="presParOf" srcId="{1918DB79-A06A-48D1-9018-027598521A44}" destId="{EA0175D5-3C85-4B24-B438-2487B23D92D5}" srcOrd="0" destOrd="0" presId="urn:microsoft.com/office/officeart/2005/8/layout/orgChart1"/>
    <dgm:cxn modelId="{B439016D-566E-42E0-BD01-42D5EA8EEAFF}" type="presParOf" srcId="{1918DB79-A06A-48D1-9018-027598521A44}" destId="{C85A9173-E805-4039-855A-005D78EBFDEA}" srcOrd="1" destOrd="0" presId="urn:microsoft.com/office/officeart/2005/8/layout/orgChart1"/>
    <dgm:cxn modelId="{CA878624-4DF7-4FDB-970B-474714794940}" type="presParOf" srcId="{6AA259F6-5070-4F08-80B3-BE1C17BE0818}" destId="{FE29A36E-E99E-4356-A5DA-BCFDB638E581}" srcOrd="1" destOrd="0" presId="urn:microsoft.com/office/officeart/2005/8/layout/orgChart1"/>
    <dgm:cxn modelId="{5D648447-1626-4896-9B41-518F8BDD4A01}" type="presParOf" srcId="{FE29A36E-E99E-4356-A5DA-BCFDB638E581}" destId="{E74BAF5D-D94C-4FEE-BDB7-A552F19AB379}" srcOrd="0" destOrd="0" presId="urn:microsoft.com/office/officeart/2005/8/layout/orgChart1"/>
    <dgm:cxn modelId="{4EC3E1F4-05A1-415F-A0C8-C12F9D9EF2C9}" type="presParOf" srcId="{FE29A36E-E99E-4356-A5DA-BCFDB638E581}" destId="{62179160-FE6D-419E-B8FE-8388E441EA8F}" srcOrd="1" destOrd="0" presId="urn:microsoft.com/office/officeart/2005/8/layout/orgChart1"/>
    <dgm:cxn modelId="{1B2EF6F3-3898-45D2-997D-0B964ADA301F}" type="presParOf" srcId="{62179160-FE6D-419E-B8FE-8388E441EA8F}" destId="{3193DBD4-4B9D-433D-A7A1-00463323795B}" srcOrd="0" destOrd="0" presId="urn:microsoft.com/office/officeart/2005/8/layout/orgChart1"/>
    <dgm:cxn modelId="{AF802CFD-97FF-4DFA-A75B-138BB26D7880}" type="presParOf" srcId="{3193DBD4-4B9D-433D-A7A1-00463323795B}" destId="{045E2A4D-12FA-4194-91F0-FE969E422062}" srcOrd="0" destOrd="0" presId="urn:microsoft.com/office/officeart/2005/8/layout/orgChart1"/>
    <dgm:cxn modelId="{945AD9F9-D952-4FEF-AD69-9F89E893005E}" type="presParOf" srcId="{3193DBD4-4B9D-433D-A7A1-00463323795B}" destId="{D95905B8-1CB3-424C-8958-CC96133EAA56}" srcOrd="1" destOrd="0" presId="urn:microsoft.com/office/officeart/2005/8/layout/orgChart1"/>
    <dgm:cxn modelId="{636D3DA1-017E-461E-9761-1C9C282C05DB}" type="presParOf" srcId="{62179160-FE6D-419E-B8FE-8388E441EA8F}" destId="{40614D37-C6D1-4883-BFA1-11844FAB61D0}" srcOrd="1" destOrd="0" presId="urn:microsoft.com/office/officeart/2005/8/layout/orgChart1"/>
    <dgm:cxn modelId="{1DCF63F7-0F3E-4AD2-8BF2-6538DBD1630A}" type="presParOf" srcId="{62179160-FE6D-419E-B8FE-8388E441EA8F}" destId="{2BD1FC50-B577-46DD-ADC5-07CE787861F2}" srcOrd="2" destOrd="0" presId="urn:microsoft.com/office/officeart/2005/8/layout/orgChart1"/>
    <dgm:cxn modelId="{AC703349-3B28-4ACA-A38F-87C808BC49A2}" type="presParOf" srcId="{6AA259F6-5070-4F08-80B3-BE1C17BE0818}" destId="{797717E6-4CC6-441E-8357-83C344DE429F}" srcOrd="2" destOrd="0" presId="urn:microsoft.com/office/officeart/2005/8/layout/orgChart1"/>
    <dgm:cxn modelId="{EA1E20AA-81ED-4E13-B2CD-438246421450}" type="presParOf" srcId="{293913D8-B0BF-4E45-9DEF-4CCE354E2A60}" destId="{3699E382-C014-493E-B356-86500E66BB1E}" srcOrd="2" destOrd="0" presId="urn:microsoft.com/office/officeart/2005/8/layout/orgChart1"/>
    <dgm:cxn modelId="{9F406170-877F-421D-9B30-711D8FF1EE25}" type="presParOf" srcId="{293913D8-B0BF-4E45-9DEF-4CCE354E2A60}" destId="{521BDF13-890F-45FD-BC77-CF75BB605A45}" srcOrd="3" destOrd="0" presId="urn:microsoft.com/office/officeart/2005/8/layout/orgChart1"/>
    <dgm:cxn modelId="{691A8D0F-A811-4A48-82E1-C176FDDA05A5}" type="presParOf" srcId="{521BDF13-890F-45FD-BC77-CF75BB605A45}" destId="{177BFDA4-621D-43BB-9226-452E52E2946F}" srcOrd="0" destOrd="0" presId="urn:microsoft.com/office/officeart/2005/8/layout/orgChart1"/>
    <dgm:cxn modelId="{70F500BE-C6A1-4EF2-B91F-0592EBE49677}" type="presParOf" srcId="{177BFDA4-621D-43BB-9226-452E52E2946F}" destId="{884C16BA-510F-4004-ACE3-AC03B5CF9563}" srcOrd="0" destOrd="0" presId="urn:microsoft.com/office/officeart/2005/8/layout/orgChart1"/>
    <dgm:cxn modelId="{133009F7-1422-4907-A987-8F44ADD94B2F}" type="presParOf" srcId="{177BFDA4-621D-43BB-9226-452E52E2946F}" destId="{8348A629-BC2D-4DD3-B6DE-E5FA73D9F560}" srcOrd="1" destOrd="0" presId="urn:microsoft.com/office/officeart/2005/8/layout/orgChart1"/>
    <dgm:cxn modelId="{E2F7E335-71E5-45DF-8FA6-AE4E8E571BE1}" type="presParOf" srcId="{521BDF13-890F-45FD-BC77-CF75BB605A45}" destId="{1525CF5F-7E90-4917-925E-A5191109565A}" srcOrd="1" destOrd="0" presId="urn:microsoft.com/office/officeart/2005/8/layout/orgChart1"/>
    <dgm:cxn modelId="{8A3E3F4B-9A95-469B-BD4F-7B296FA33065}" type="presParOf" srcId="{1525CF5F-7E90-4917-925E-A5191109565A}" destId="{0D840C80-0334-41D3-8910-36FED5375930}" srcOrd="0" destOrd="0" presId="urn:microsoft.com/office/officeart/2005/8/layout/orgChart1"/>
    <dgm:cxn modelId="{4891E6AC-2126-4BE5-BFAB-6E6154F9B9B0}" type="presParOf" srcId="{1525CF5F-7E90-4917-925E-A5191109565A}" destId="{A6F22AB7-D502-42AC-A06B-23E356534C87}" srcOrd="1" destOrd="0" presId="urn:microsoft.com/office/officeart/2005/8/layout/orgChart1"/>
    <dgm:cxn modelId="{76158866-8243-43D4-94EB-ABFA1DD648A8}" type="presParOf" srcId="{A6F22AB7-D502-42AC-A06B-23E356534C87}" destId="{D851DF15-4756-4DCF-8788-B25BA6F5CA85}" srcOrd="0" destOrd="0" presId="urn:microsoft.com/office/officeart/2005/8/layout/orgChart1"/>
    <dgm:cxn modelId="{747284A8-787E-4BB6-9B44-FF97A152CBD8}" type="presParOf" srcId="{D851DF15-4756-4DCF-8788-B25BA6F5CA85}" destId="{C1167ABD-71C3-468D-BE27-A41ACE6DCBE1}" srcOrd="0" destOrd="0" presId="urn:microsoft.com/office/officeart/2005/8/layout/orgChart1"/>
    <dgm:cxn modelId="{2ABED218-F734-483D-BCA5-834DA31964C0}" type="presParOf" srcId="{D851DF15-4756-4DCF-8788-B25BA6F5CA85}" destId="{221F8867-40A3-4791-84B3-78C38A4DE242}" srcOrd="1" destOrd="0" presId="urn:microsoft.com/office/officeart/2005/8/layout/orgChart1"/>
    <dgm:cxn modelId="{AC8F54E6-8CED-4160-9B38-9AB444DD1D3D}" type="presParOf" srcId="{A6F22AB7-D502-42AC-A06B-23E356534C87}" destId="{8B1865D8-A5CE-4BDA-992E-13C9D9D1328E}" srcOrd="1" destOrd="0" presId="urn:microsoft.com/office/officeart/2005/8/layout/orgChart1"/>
    <dgm:cxn modelId="{ACBDAD10-8028-461A-AB2F-FFEF1370B9AB}" type="presParOf" srcId="{A6F22AB7-D502-42AC-A06B-23E356534C87}" destId="{1E96AC66-6F7E-4001-B713-069E40BE4D75}" srcOrd="2" destOrd="0" presId="urn:microsoft.com/office/officeart/2005/8/layout/orgChart1"/>
    <dgm:cxn modelId="{A47A75C2-1D87-44A4-B4A5-BE61D7A410B9}" type="presParOf" srcId="{521BDF13-890F-45FD-BC77-CF75BB605A45}" destId="{642E4641-C0AC-4B65-AB3D-6AA3FE48F491}" srcOrd="2" destOrd="0" presId="urn:microsoft.com/office/officeart/2005/8/layout/orgChart1"/>
    <dgm:cxn modelId="{68F6ADC9-4222-4CB7-9576-C95DCFC4B747}" type="presParOf" srcId="{293913D8-B0BF-4E45-9DEF-4CCE354E2A60}" destId="{533C690B-6637-4AB2-B9EB-AC918491ED83}" srcOrd="4" destOrd="0" presId="urn:microsoft.com/office/officeart/2005/8/layout/orgChart1"/>
    <dgm:cxn modelId="{5F1BEFA2-95BF-43F6-97B4-4350CA6A5BBC}" type="presParOf" srcId="{293913D8-B0BF-4E45-9DEF-4CCE354E2A60}" destId="{90634334-73E4-4A0F-8876-2961D4AE7A80}" srcOrd="5" destOrd="0" presId="urn:microsoft.com/office/officeart/2005/8/layout/orgChart1"/>
    <dgm:cxn modelId="{5C3A637F-1713-4C51-BF0F-C687048C74C4}" type="presParOf" srcId="{90634334-73E4-4A0F-8876-2961D4AE7A80}" destId="{DC12C966-FFD9-40BC-B778-58FAF866734F}" srcOrd="0" destOrd="0" presId="urn:microsoft.com/office/officeart/2005/8/layout/orgChart1"/>
    <dgm:cxn modelId="{A06D92A8-B05C-468F-8EC4-A8118B88181D}" type="presParOf" srcId="{DC12C966-FFD9-40BC-B778-58FAF866734F}" destId="{C5BF0E75-6422-42C3-AAFB-FA3C782212E2}" srcOrd="0" destOrd="0" presId="urn:microsoft.com/office/officeart/2005/8/layout/orgChart1"/>
    <dgm:cxn modelId="{38533861-8D2A-4C37-91A7-98C3896D5377}" type="presParOf" srcId="{DC12C966-FFD9-40BC-B778-58FAF866734F}" destId="{9D1DDFAB-4FCF-46E4-BA50-C945C8A7A743}" srcOrd="1" destOrd="0" presId="urn:microsoft.com/office/officeart/2005/8/layout/orgChart1"/>
    <dgm:cxn modelId="{5DB486D0-7336-41C9-B941-D37981DA90BA}" type="presParOf" srcId="{90634334-73E4-4A0F-8876-2961D4AE7A80}" destId="{0CA016D7-F872-4BBE-9AC8-1B00B31A89A0}" srcOrd="1" destOrd="0" presId="urn:microsoft.com/office/officeart/2005/8/layout/orgChart1"/>
    <dgm:cxn modelId="{6C40537E-B41B-4982-B9C0-5BFE37F54092}" type="presParOf" srcId="{0CA016D7-F872-4BBE-9AC8-1B00B31A89A0}" destId="{A246D07F-2B1C-4446-9AAA-438F0AA00A20}" srcOrd="0" destOrd="0" presId="urn:microsoft.com/office/officeart/2005/8/layout/orgChart1"/>
    <dgm:cxn modelId="{86B0CD75-71C4-4E8D-A6B3-1A6C8BA902EE}" type="presParOf" srcId="{0CA016D7-F872-4BBE-9AC8-1B00B31A89A0}" destId="{31F592F4-ED09-4BA7-961E-E642A5AE4846}" srcOrd="1" destOrd="0" presId="urn:microsoft.com/office/officeart/2005/8/layout/orgChart1"/>
    <dgm:cxn modelId="{B65BE3D5-F66C-4D8D-AFD3-1A8EEE308073}" type="presParOf" srcId="{31F592F4-ED09-4BA7-961E-E642A5AE4846}" destId="{9938FE53-AE2A-4BEB-949A-2AE1B53BDA38}" srcOrd="0" destOrd="0" presId="urn:microsoft.com/office/officeart/2005/8/layout/orgChart1"/>
    <dgm:cxn modelId="{3297FB0A-3791-4A67-9F33-23AC532AAB0F}" type="presParOf" srcId="{9938FE53-AE2A-4BEB-949A-2AE1B53BDA38}" destId="{D55326C5-12AC-48D5-84D1-33B7DC7EFF36}" srcOrd="0" destOrd="0" presId="urn:microsoft.com/office/officeart/2005/8/layout/orgChart1"/>
    <dgm:cxn modelId="{EBFFAF97-B301-47FB-B6DB-FC46F19886D2}" type="presParOf" srcId="{9938FE53-AE2A-4BEB-949A-2AE1B53BDA38}" destId="{059871A6-3DA7-4023-BA8F-7BF9D2E112E4}" srcOrd="1" destOrd="0" presId="urn:microsoft.com/office/officeart/2005/8/layout/orgChart1"/>
    <dgm:cxn modelId="{7E15F065-7540-4810-A775-0E18F3560780}" type="presParOf" srcId="{31F592F4-ED09-4BA7-961E-E642A5AE4846}" destId="{A77340CB-144A-4051-B92B-41BD933DD563}" srcOrd="1" destOrd="0" presId="urn:microsoft.com/office/officeart/2005/8/layout/orgChart1"/>
    <dgm:cxn modelId="{E4837E4F-5D0D-4151-8EAB-9C46F76838A4}" type="presParOf" srcId="{31F592F4-ED09-4BA7-961E-E642A5AE4846}" destId="{E1654859-0F29-4E6F-9D4A-FB5F47B7C364}" srcOrd="2" destOrd="0" presId="urn:microsoft.com/office/officeart/2005/8/layout/orgChart1"/>
    <dgm:cxn modelId="{B006F44B-97DB-4CE0-B101-E2848D8FEDB2}" type="presParOf" srcId="{90634334-73E4-4A0F-8876-2961D4AE7A80}" destId="{78A541C0-8B37-408F-8BCC-044075BB6AE5}" srcOrd="2" destOrd="0" presId="urn:microsoft.com/office/officeart/2005/8/layout/orgChart1"/>
    <dgm:cxn modelId="{7B9C8F1D-0056-4130-861B-E9536A0B8173}" type="presParOf" srcId="{315B362B-889E-4C71-A522-E39888B8E6D5}" destId="{33A2A1EF-EB22-414C-96A2-4516DDA06ED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46D07F-2B1C-4446-9AAA-438F0AA00A20}">
      <dsp:nvSpPr>
        <dsp:cNvPr id="0" name=""/>
        <dsp:cNvSpPr/>
      </dsp:nvSpPr>
      <dsp:spPr>
        <a:xfrm>
          <a:off x="6085800" y="2336791"/>
          <a:ext cx="290387" cy="1725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5978"/>
              </a:lnTo>
              <a:lnTo>
                <a:pt x="290387" y="1725978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3C690B-6637-4AB2-B9EB-AC918491ED83}">
      <dsp:nvSpPr>
        <dsp:cNvPr id="0" name=""/>
        <dsp:cNvSpPr/>
      </dsp:nvSpPr>
      <dsp:spPr>
        <a:xfrm>
          <a:off x="4310736" y="960361"/>
          <a:ext cx="2549431" cy="408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198"/>
              </a:lnTo>
              <a:lnTo>
                <a:pt x="2549431" y="205198"/>
              </a:lnTo>
              <a:lnTo>
                <a:pt x="2549431" y="408470"/>
              </a:lnTo>
            </a:path>
          </a:pathLst>
        </a:custGeom>
        <a:noFill/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840C80-0334-41D3-8910-36FED5375930}">
      <dsp:nvSpPr>
        <dsp:cNvPr id="0" name=""/>
        <dsp:cNvSpPr/>
      </dsp:nvSpPr>
      <dsp:spPr>
        <a:xfrm>
          <a:off x="3331711" y="2600395"/>
          <a:ext cx="366868" cy="1776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6415"/>
              </a:lnTo>
              <a:lnTo>
                <a:pt x="366868" y="1776415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99E382-C014-493E-B356-86500E66BB1E}">
      <dsp:nvSpPr>
        <dsp:cNvPr id="0" name=""/>
        <dsp:cNvSpPr/>
      </dsp:nvSpPr>
      <dsp:spPr>
        <a:xfrm>
          <a:off x="4253517" y="960361"/>
          <a:ext cx="91440" cy="396970"/>
        </a:xfrm>
        <a:custGeom>
          <a:avLst/>
          <a:gdLst/>
          <a:ahLst/>
          <a:cxnLst/>
          <a:rect l="0" t="0" r="0" b="0"/>
          <a:pathLst>
            <a:path>
              <a:moveTo>
                <a:pt x="57219" y="0"/>
              </a:moveTo>
              <a:lnTo>
                <a:pt x="57219" y="193699"/>
              </a:lnTo>
              <a:lnTo>
                <a:pt x="45720" y="193699"/>
              </a:lnTo>
              <a:lnTo>
                <a:pt x="45720" y="396970"/>
              </a:lnTo>
            </a:path>
          </a:pathLst>
        </a:custGeom>
        <a:noFill/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4BAF5D-D94C-4FEE-BDB7-A552F19AB379}">
      <dsp:nvSpPr>
        <dsp:cNvPr id="0" name=""/>
        <dsp:cNvSpPr/>
      </dsp:nvSpPr>
      <dsp:spPr>
        <a:xfrm>
          <a:off x="917980" y="2336791"/>
          <a:ext cx="290387" cy="17730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3001"/>
              </a:lnTo>
              <a:lnTo>
                <a:pt x="290387" y="1773001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F8C153-E43C-4FC7-9893-859232CBA46C}">
      <dsp:nvSpPr>
        <dsp:cNvPr id="0" name=""/>
        <dsp:cNvSpPr/>
      </dsp:nvSpPr>
      <dsp:spPr>
        <a:xfrm>
          <a:off x="1692347" y="960361"/>
          <a:ext cx="2618388" cy="408470"/>
        </a:xfrm>
        <a:custGeom>
          <a:avLst/>
          <a:gdLst/>
          <a:ahLst/>
          <a:cxnLst/>
          <a:rect l="0" t="0" r="0" b="0"/>
          <a:pathLst>
            <a:path>
              <a:moveTo>
                <a:pt x="2618388" y="0"/>
              </a:moveTo>
              <a:lnTo>
                <a:pt x="2618388" y="205198"/>
              </a:lnTo>
              <a:lnTo>
                <a:pt x="0" y="205198"/>
              </a:lnTo>
              <a:lnTo>
                <a:pt x="0" y="408470"/>
              </a:lnTo>
            </a:path>
          </a:pathLst>
        </a:custGeom>
        <a:noFill/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84F403-1AA8-49C3-82ED-72B8CC57AC96}">
      <dsp:nvSpPr>
        <dsp:cNvPr id="0" name=""/>
        <dsp:cNvSpPr/>
      </dsp:nvSpPr>
      <dsp:spPr>
        <a:xfrm>
          <a:off x="952720" y="0"/>
          <a:ext cx="6716032" cy="960361"/>
        </a:xfrm>
        <a:prstGeom prst="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4800" b="1" kern="1200" dirty="0" err="1">
              <a:solidFill>
                <a:schemeClr val="tx1"/>
              </a:solidFill>
              <a:latin typeface="Georgia" pitchFamily="18" charset="0"/>
              <a:cs typeface="Times New Roman" pitchFamily="18" charset="0"/>
            </a:rPr>
            <a:t>Види</a:t>
          </a:r>
          <a:r>
            <a:rPr lang="ru-RU" sz="4800" b="1" kern="1200" dirty="0">
              <a:solidFill>
                <a:schemeClr val="tx1"/>
              </a:solidFill>
              <a:latin typeface="Georgia" pitchFamily="18" charset="0"/>
              <a:cs typeface="Times New Roman" pitchFamily="18" charset="0"/>
            </a:rPr>
            <a:t> </a:t>
          </a:r>
          <a:r>
            <a:rPr lang="ru-RU" sz="4800" b="1" kern="1200" dirty="0" err="1">
              <a:solidFill>
                <a:schemeClr val="tx1"/>
              </a:solidFill>
              <a:latin typeface="Georgia" pitchFamily="18" charset="0"/>
              <a:cs typeface="Times New Roman" pitchFamily="18" charset="0"/>
            </a:rPr>
            <a:t>презентацій</a:t>
          </a:r>
          <a:endParaRPr lang="ru-RU" sz="4800" b="1" kern="1200" dirty="0">
            <a:solidFill>
              <a:schemeClr val="tx1"/>
            </a:solidFill>
            <a:latin typeface="Georgia" pitchFamily="18" charset="0"/>
            <a:cs typeface="Times New Roman" pitchFamily="18" charset="0"/>
          </a:endParaRPr>
        </a:p>
      </dsp:txBody>
      <dsp:txXfrm>
        <a:off x="952720" y="0"/>
        <a:ext cx="6716032" cy="960361"/>
      </dsp:txXfrm>
    </dsp:sp>
    <dsp:sp modelId="{EA0175D5-3C85-4B24-B438-2487B23D92D5}">
      <dsp:nvSpPr>
        <dsp:cNvPr id="0" name=""/>
        <dsp:cNvSpPr/>
      </dsp:nvSpPr>
      <dsp:spPr>
        <a:xfrm>
          <a:off x="724388" y="1368831"/>
          <a:ext cx="1935919" cy="96795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40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Лекція</a:t>
          </a:r>
          <a:endParaRPr lang="ru-RU" sz="4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24388" y="1368831"/>
        <a:ext cx="1935919" cy="967959"/>
      </dsp:txXfrm>
    </dsp:sp>
    <dsp:sp modelId="{045E2A4D-12FA-4194-91F0-FE969E422062}">
      <dsp:nvSpPr>
        <dsp:cNvPr id="0" name=""/>
        <dsp:cNvSpPr/>
      </dsp:nvSpPr>
      <dsp:spPr>
        <a:xfrm>
          <a:off x="1208368" y="2743334"/>
          <a:ext cx="1935919" cy="273291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Відеоряд, який може бути представлений текстом, малюнками, відеоматеріалами, схемами і </a:t>
          </a:r>
          <a:r>
            <a:rPr lang="uk-UA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діаграмами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08368" y="2743334"/>
        <a:ext cx="1935919" cy="2732917"/>
      </dsp:txXfrm>
    </dsp:sp>
    <dsp:sp modelId="{884C16BA-510F-4004-ACE3-AC03B5CF9563}">
      <dsp:nvSpPr>
        <dsp:cNvPr id="0" name=""/>
        <dsp:cNvSpPr/>
      </dsp:nvSpPr>
      <dsp:spPr>
        <a:xfrm>
          <a:off x="3089829" y="1357332"/>
          <a:ext cx="2418814" cy="124306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Задачник і </a:t>
          </a:r>
          <a:r>
            <a:rPr lang="ru-RU" sz="32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тренажери</a:t>
          </a:r>
          <a:endParaRPr lang="ru-RU" sz="32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89829" y="1357332"/>
        <a:ext cx="2418814" cy="1243063"/>
      </dsp:txXfrm>
    </dsp:sp>
    <dsp:sp modelId="{C1167ABD-71C3-468D-BE27-A41ACE6DCBE1}">
      <dsp:nvSpPr>
        <dsp:cNvPr id="0" name=""/>
        <dsp:cNvSpPr/>
      </dsp:nvSpPr>
      <dsp:spPr>
        <a:xfrm>
          <a:off x="3698579" y="3020365"/>
          <a:ext cx="1935919" cy="271289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Завдання, що дозволяють організувати фронтальну, групову та індивідуальну роботу учнів на уроці та вдома</a:t>
          </a:r>
          <a:endParaRPr lang="ru-RU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698579" y="3020365"/>
        <a:ext cx="1935919" cy="2712890"/>
      </dsp:txXfrm>
    </dsp:sp>
    <dsp:sp modelId="{C5BF0E75-6422-42C3-AAFB-FA3C782212E2}">
      <dsp:nvSpPr>
        <dsp:cNvPr id="0" name=""/>
        <dsp:cNvSpPr/>
      </dsp:nvSpPr>
      <dsp:spPr>
        <a:xfrm>
          <a:off x="5892208" y="1368831"/>
          <a:ext cx="1935919" cy="96795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40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Тест</a:t>
          </a:r>
        </a:p>
      </dsp:txBody>
      <dsp:txXfrm>
        <a:off x="5892208" y="1368831"/>
        <a:ext cx="1935919" cy="967959"/>
      </dsp:txXfrm>
    </dsp:sp>
    <dsp:sp modelId="{D55326C5-12AC-48D5-84D1-33B7DC7EFF36}">
      <dsp:nvSpPr>
        <dsp:cNvPr id="0" name=""/>
        <dsp:cNvSpPr/>
      </dsp:nvSpPr>
      <dsp:spPr>
        <a:xfrm>
          <a:off x="6376188" y="2743334"/>
          <a:ext cx="1935919" cy="263887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uk-UA" sz="20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Оперативна перевірка якості знань </a:t>
          </a:r>
          <a:r>
            <a:rPr lang="uk-UA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учнів</a:t>
          </a:r>
          <a:endParaRPr lang="ru-RU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76188" y="2743334"/>
        <a:ext cx="1935919" cy="26388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0DA8-FFAE-4BC9-BDCF-FDA6B4FA5DE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489C-88D9-4EF2-BF10-53E7006C6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17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0DA8-FFAE-4BC9-BDCF-FDA6B4FA5DE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489C-88D9-4EF2-BF10-53E7006C6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07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0DA8-FFAE-4BC9-BDCF-FDA6B4FA5DE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489C-88D9-4EF2-BF10-53E7006C6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395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0DA8-FFAE-4BC9-BDCF-FDA6B4FA5DE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489C-88D9-4EF2-BF10-53E7006C6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35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0DA8-FFAE-4BC9-BDCF-FDA6B4FA5DE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489C-88D9-4EF2-BF10-53E7006C6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15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0DA8-FFAE-4BC9-BDCF-FDA6B4FA5DE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489C-88D9-4EF2-BF10-53E7006C6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79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0DA8-FFAE-4BC9-BDCF-FDA6B4FA5DE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489C-88D9-4EF2-BF10-53E7006C6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54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0DA8-FFAE-4BC9-BDCF-FDA6B4FA5DE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489C-88D9-4EF2-BF10-53E7006C6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73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0DA8-FFAE-4BC9-BDCF-FDA6B4FA5DE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489C-88D9-4EF2-BF10-53E7006C6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66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0DA8-FFAE-4BC9-BDCF-FDA6B4FA5DE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489C-88D9-4EF2-BF10-53E7006C6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817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0DA8-FFAE-4BC9-BDCF-FDA6B4FA5DE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489C-88D9-4EF2-BF10-53E7006C6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61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B0DA8-FFAE-4BC9-BDCF-FDA6B4FA5DE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2489C-88D9-4EF2-BF10-53E7006C6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8004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0940" y="332656"/>
            <a:ext cx="7848872" cy="34163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ru-RU" sz="5400" b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Основні</a:t>
            </a:r>
            <a:r>
              <a:rPr lang="ru-RU" sz="5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5400" b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вимоги</a:t>
            </a:r>
            <a:r>
              <a:rPr lang="ru-RU" sz="5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/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до </a:t>
            </a:r>
            <a:r>
              <a:rPr lang="ru-RU" sz="5400" b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змісту</a:t>
            </a:r>
            <a:r>
              <a:rPr lang="ru-RU" sz="5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/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та </a:t>
            </a:r>
            <a:r>
              <a:rPr lang="ru-RU" sz="5400" b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оформлення</a:t>
            </a:r>
            <a:r>
              <a:rPr lang="ru-RU" sz="5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5400" b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презентації</a:t>
            </a:r>
            <a:endParaRPr lang="ru-RU" sz="5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78051" y="3933056"/>
            <a:ext cx="6187912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dirty="0" err="1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Підготувала</a:t>
            </a:r>
            <a:r>
              <a:rPr lang="ru-RU" sz="3200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:</a:t>
            </a:r>
          </a:p>
          <a:p>
            <a:pPr algn="ctr"/>
            <a:r>
              <a:rPr lang="uk-UA" sz="3200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вчитель початкових класів</a:t>
            </a:r>
          </a:p>
          <a:p>
            <a:pPr algn="ctr"/>
            <a:r>
              <a:rPr lang="uk-UA" sz="3200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НВО №32</a:t>
            </a:r>
          </a:p>
          <a:p>
            <a:pPr algn="ctr"/>
            <a:r>
              <a:rPr lang="uk-UA" sz="3200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м. Кіровограда</a:t>
            </a:r>
          </a:p>
          <a:p>
            <a:pPr algn="ctr"/>
            <a:r>
              <a:rPr lang="uk-UA" sz="3200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Крамаренко Оксана Олексіївна</a:t>
            </a:r>
            <a:endParaRPr lang="ru-RU" sz="3200" dirty="0">
              <a:ln w="18415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9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99848"/>
            <a:ext cx="51764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i="1" dirty="0">
                <a:solidFill>
                  <a:srgbClr val="FFFF00"/>
                </a:solidFill>
                <a:latin typeface="Georgia" pitchFamily="18" charset="0"/>
              </a:rPr>
              <a:t>Вимоги до </a:t>
            </a:r>
            <a:r>
              <a:rPr lang="uk-UA" sz="3600" b="1" i="1" dirty="0" smtClean="0">
                <a:solidFill>
                  <a:srgbClr val="FFFF00"/>
                </a:solidFill>
                <a:latin typeface="Georgia" pitchFamily="18" charset="0"/>
              </a:rPr>
              <a:t>шрифту</a:t>
            </a:r>
            <a:endParaRPr lang="ru-RU" sz="3600" b="1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0564" y="764704"/>
            <a:ext cx="86306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>
                <a:latin typeface="Georgia" pitchFamily="18" charset="0"/>
              </a:rPr>
              <a:t>Під час оформлення презентації краще використовувати такі шрифти:</a:t>
            </a:r>
            <a:endParaRPr lang="ru-RU" sz="3200" b="1" dirty="0">
              <a:latin typeface="Georgia" pitchFamily="18" charset="0"/>
            </a:endParaRPr>
          </a:p>
          <a:p>
            <a:r>
              <a:rPr lang="uk-UA" sz="3200" b="1" dirty="0">
                <a:latin typeface="Georgia" pitchFamily="18" charset="0"/>
              </a:rPr>
              <a:t>-  </a:t>
            </a:r>
            <a:r>
              <a:rPr lang="uk-UA" sz="3200" b="1" dirty="0" err="1">
                <a:latin typeface="Georgia" pitchFamily="18" charset="0"/>
              </a:rPr>
              <a:t>Arial</a:t>
            </a:r>
            <a:r>
              <a:rPr lang="uk-UA" sz="3200" b="1" dirty="0">
                <a:latin typeface="Georgia" pitchFamily="18" charset="0"/>
              </a:rPr>
              <a:t>;</a:t>
            </a:r>
            <a:endParaRPr lang="ru-RU" sz="3200" b="1" dirty="0">
              <a:latin typeface="Georgia" pitchFamily="18" charset="0"/>
            </a:endParaRPr>
          </a:p>
          <a:p>
            <a:r>
              <a:rPr lang="uk-UA" sz="3200" b="1" dirty="0">
                <a:latin typeface="Georgia" pitchFamily="18" charset="0"/>
              </a:rPr>
              <a:t>-  </a:t>
            </a:r>
            <a:r>
              <a:rPr lang="uk-UA" sz="3200" b="1" dirty="0" err="1">
                <a:latin typeface="Georgia" pitchFamily="18" charset="0"/>
              </a:rPr>
              <a:t>Comic</a:t>
            </a:r>
            <a:r>
              <a:rPr lang="uk-UA" sz="3200" b="1" dirty="0">
                <a:latin typeface="Georgia" pitchFamily="18" charset="0"/>
              </a:rPr>
              <a:t> </a:t>
            </a:r>
            <a:r>
              <a:rPr lang="uk-UA" sz="3200" b="1" dirty="0" err="1">
                <a:latin typeface="Georgia" pitchFamily="18" charset="0"/>
              </a:rPr>
              <a:t>Sans</a:t>
            </a:r>
            <a:r>
              <a:rPr lang="uk-UA" sz="3200" b="1" dirty="0">
                <a:latin typeface="Georgia" pitchFamily="18" charset="0"/>
              </a:rPr>
              <a:t> MS;</a:t>
            </a:r>
            <a:endParaRPr lang="ru-RU" sz="3200" b="1" dirty="0">
              <a:latin typeface="Georgia" pitchFamily="18" charset="0"/>
            </a:endParaRPr>
          </a:p>
          <a:p>
            <a:r>
              <a:rPr lang="uk-UA" sz="3200" b="1" dirty="0" smtClean="0">
                <a:latin typeface="Georgia" pitchFamily="18" charset="0"/>
              </a:rPr>
              <a:t>- </a:t>
            </a:r>
            <a:r>
              <a:rPr lang="uk-UA" sz="3200" b="1" dirty="0" err="1">
                <a:latin typeface="Georgia" pitchFamily="18" charset="0"/>
              </a:rPr>
              <a:t>Georgia</a:t>
            </a:r>
            <a:r>
              <a:rPr lang="uk-UA" sz="3200" b="1" dirty="0">
                <a:latin typeface="Georgia" pitchFamily="18" charset="0"/>
              </a:rPr>
              <a:t>;</a:t>
            </a:r>
            <a:endParaRPr lang="ru-RU" sz="3200" b="1" dirty="0">
              <a:latin typeface="Georgia" pitchFamily="18" charset="0"/>
            </a:endParaRPr>
          </a:p>
          <a:p>
            <a:r>
              <a:rPr lang="uk-UA" sz="3200" b="1" dirty="0">
                <a:latin typeface="Georgia" pitchFamily="18" charset="0"/>
              </a:rPr>
              <a:t>- </a:t>
            </a:r>
            <a:r>
              <a:rPr lang="uk-UA" sz="3200" b="1" dirty="0" err="1">
                <a:latin typeface="Georgia" pitchFamily="18" charset="0"/>
              </a:rPr>
              <a:t>Tahoma</a:t>
            </a:r>
            <a:r>
              <a:rPr lang="uk-UA" sz="3200" b="1" dirty="0">
                <a:latin typeface="Georgia" pitchFamily="18" charset="0"/>
              </a:rPr>
              <a:t>;</a:t>
            </a:r>
            <a:endParaRPr lang="ru-RU" sz="3200" b="1" dirty="0">
              <a:latin typeface="Georgia" pitchFamily="18" charset="0"/>
            </a:endParaRPr>
          </a:p>
          <a:p>
            <a:r>
              <a:rPr lang="uk-UA" sz="3200" b="1" dirty="0">
                <a:latin typeface="Georgia" pitchFamily="18" charset="0"/>
              </a:rPr>
              <a:t>- </a:t>
            </a:r>
            <a:r>
              <a:rPr lang="uk-UA" sz="3200" b="1" dirty="0" err="1">
                <a:latin typeface="Georgia" pitchFamily="18" charset="0"/>
              </a:rPr>
              <a:t>Times</a:t>
            </a:r>
            <a:r>
              <a:rPr lang="uk-UA" sz="3200" b="1" dirty="0">
                <a:latin typeface="Georgia" pitchFamily="18" charset="0"/>
              </a:rPr>
              <a:t> </a:t>
            </a:r>
            <a:r>
              <a:rPr lang="uk-UA" sz="3200" b="1" dirty="0" err="1">
                <a:latin typeface="Georgia" pitchFamily="18" charset="0"/>
              </a:rPr>
              <a:t>New</a:t>
            </a:r>
            <a:r>
              <a:rPr lang="uk-UA" sz="3200" b="1" dirty="0">
                <a:latin typeface="Georgia" pitchFamily="18" charset="0"/>
              </a:rPr>
              <a:t> </a:t>
            </a:r>
            <a:r>
              <a:rPr lang="uk-UA" sz="3200" b="1" dirty="0" err="1">
                <a:latin typeface="Georgia" pitchFamily="18" charset="0"/>
              </a:rPr>
              <a:t>Roman</a:t>
            </a:r>
            <a:r>
              <a:rPr lang="uk-UA" sz="3200" b="1" dirty="0">
                <a:latin typeface="Georgia" pitchFamily="18" charset="0"/>
              </a:rPr>
              <a:t>;</a:t>
            </a:r>
            <a:endParaRPr lang="ru-RU" sz="3200" b="1" dirty="0">
              <a:latin typeface="Georgia" pitchFamily="18" charset="0"/>
            </a:endParaRPr>
          </a:p>
          <a:p>
            <a:r>
              <a:rPr lang="uk-UA" sz="3200" b="1" dirty="0">
                <a:latin typeface="Georgia" pitchFamily="18" charset="0"/>
              </a:rPr>
              <a:t>- </a:t>
            </a:r>
            <a:r>
              <a:rPr lang="uk-UA" sz="3200" b="1" dirty="0" err="1">
                <a:latin typeface="Georgia" pitchFamily="18" charset="0"/>
              </a:rPr>
              <a:t>Verdana</a:t>
            </a:r>
            <a:endParaRPr lang="ru-RU" sz="3200" b="1" dirty="0"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58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99848"/>
            <a:ext cx="73292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i="1" dirty="0">
                <a:solidFill>
                  <a:srgbClr val="FFFF00"/>
                </a:solidFill>
                <a:latin typeface="Georgia" pitchFamily="18" charset="0"/>
              </a:rPr>
              <a:t>Вимоги до </a:t>
            </a:r>
            <a:r>
              <a:rPr lang="uk-UA" sz="3600" b="1" i="1" dirty="0" smtClean="0">
                <a:solidFill>
                  <a:srgbClr val="FFFF00"/>
                </a:solidFill>
                <a:latin typeface="Georgia" pitchFamily="18" charset="0"/>
              </a:rPr>
              <a:t>розміру шрифту</a:t>
            </a:r>
            <a:endParaRPr lang="ru-RU" sz="3600" b="1" dirty="0">
              <a:solidFill>
                <a:srgbClr val="FFFF00"/>
              </a:solidFill>
              <a:latin typeface="Georgia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790884"/>
              </p:ext>
            </p:extLst>
          </p:nvPr>
        </p:nvGraphicFramePr>
        <p:xfrm>
          <a:off x="251520" y="980728"/>
          <a:ext cx="8712968" cy="55446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{FABFCF23-3B69-468F-B69F-88F6DE6A72F2}</a:tableStyleId>
              </a:tblPr>
              <a:tblGrid>
                <a:gridCol w="5734176"/>
                <a:gridCol w="2978792"/>
              </a:tblGrid>
              <a:tr h="5544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Вид об’єкта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Розмір шрифту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44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Заголовок слайда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– 30 </a:t>
                      </a:r>
                      <a:r>
                        <a:rPr lang="uk-UA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544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Підзаголовок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– 28 pt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544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Текст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– 22 </a:t>
                      </a:r>
                      <a:r>
                        <a:rPr lang="uk-UA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544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Підписи даних у діаграмах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– 24 </a:t>
                      </a:r>
                      <a:r>
                        <a:rPr lang="uk-UA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544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Підписи осей у діаграмах (якщо є)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– 22 </a:t>
                      </a:r>
                      <a:r>
                        <a:rPr lang="uk-UA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544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Заголовки осей у діаграмах (якщо є)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– 22 </a:t>
                      </a:r>
                      <a:r>
                        <a:rPr lang="uk-UA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544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Шрифт легенди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– 22 </a:t>
                      </a:r>
                      <a:r>
                        <a:rPr lang="uk-UA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544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Номер слайда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– 16 </a:t>
                      </a:r>
                      <a:r>
                        <a:rPr lang="uk-UA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544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Інформація в таблицях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– 22 </a:t>
                      </a:r>
                      <a:r>
                        <a:rPr lang="uk-UA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pt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55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450"/>
            <a:ext cx="8820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i="1" dirty="0" smtClean="0">
                <a:solidFill>
                  <a:srgbClr val="FFFF00"/>
                </a:solidFill>
                <a:latin typeface="Georgia" pitchFamily="18" charset="0"/>
              </a:rPr>
              <a:t>Вимоги до ефективності використання презентації</a:t>
            </a:r>
            <a:endParaRPr lang="ru-RU" sz="3600" b="1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340768"/>
            <a:ext cx="9540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Blip>
                <a:blip r:embed="rId2"/>
              </a:buBlip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забезпечення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всіх рівнів комп'ютерної підтримки: індивідуальної, групової, </a:t>
            </a:r>
            <a:endParaRPr lang="uk-UA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   фронтальної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роботи учнів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Blip>
                <a:blip r:embed="rId2"/>
              </a:buBlip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педагогічна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доцільність використання презентації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Blip>
                <a:blip r:embed="rId2"/>
              </a:buBlip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врахування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санітарних вимог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до </a:t>
            </a:r>
          </a:p>
          <a:p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   використання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технічних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засобів;</a:t>
            </a:r>
          </a:p>
          <a:p>
            <a:endParaRPr lang="uk-UA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Blip>
                <a:blip r:embed="rId2"/>
              </a:buBlip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творчий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, оригінальний підхід до створення презентації.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372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2656"/>
            <a:ext cx="889248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Презентація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не повинна бути монотонною і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громіздкою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(оптимально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10-20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слайдів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титульному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слайді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вказуються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автора (ПІБ і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назву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навчального закладу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дата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розробки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останньому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слайді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вказується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використаних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активні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точні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посилання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графічні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об'єкти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завершальному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слайді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раз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вказати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про автора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презентації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8267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450"/>
            <a:ext cx="8820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>
                <a:solidFill>
                  <a:srgbClr val="FFFF00"/>
                </a:solidFill>
                <a:latin typeface="Georgia" pitchFamily="18" charset="0"/>
              </a:rPr>
              <a:t>Поради Дейла Карнегі</a:t>
            </a:r>
            <a:endParaRPr lang="ru-RU" sz="2400" b="1" i="1" dirty="0">
              <a:solidFill>
                <a:srgbClr val="FFFF00"/>
              </a:solidFill>
              <a:latin typeface="Georgia" pitchFamily="18" charset="0"/>
            </a:endParaRPr>
          </a:p>
          <a:p>
            <a:pPr algn="ctr"/>
            <a:r>
              <a:rPr lang="uk-UA" sz="2400" b="1" i="1" dirty="0">
                <a:solidFill>
                  <a:srgbClr val="FFFF00"/>
                </a:solidFill>
                <a:latin typeface="Georgia" pitchFamily="18" charset="0"/>
              </a:rPr>
              <a:t>щодо підготовки презентацій </a:t>
            </a:r>
            <a:endParaRPr lang="ru-RU" sz="2400" b="1" i="1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496" y="832447"/>
            <a:ext cx="889248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q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Визначте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основні моменти доповіді на основі аналізу специфіки аудиторії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q"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Опишіть відношення вашої аудиторії до даної теми – її знання та досвідченість, потреби, бажання і цілі. Запитайте себе: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«Наскільки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аудиторія готова до сприйняття цієї теми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?»</a:t>
            </a:r>
          </a:p>
          <a:p>
            <a:pPr lvl="0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q"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Визначте мету презентації, продумайте, як вона співвідноситься з очікуваними результатами. Ви прагнете щось донести до аудиторії, переконати її, навчити, мотивувати свою думку? Коли мета точно сформульована, її легко досягти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q"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Зміст презентації повинен залежати від цілей доповідача, інтересу та рівня знань аудиторії. Використовуйте загальні й зрозумілі слова і фрази, фокусуючи увагу на меті доповіді.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10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260648"/>
            <a:ext cx="903649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b="1" i="1" dirty="0" smtClean="0">
                <a:solidFill>
                  <a:srgbClr val="FFFF00"/>
                </a:solidFill>
                <a:latin typeface="Georgia" pitchFamily="18" charset="0"/>
              </a:rPr>
              <a:t>Презентація</a:t>
            </a:r>
          </a:p>
          <a:p>
            <a:pPr algn="ctr"/>
            <a:endParaRPr lang="ru-RU" sz="1200" b="1" dirty="0" smtClean="0">
              <a:latin typeface="Georgia" pitchFamily="18" charset="0"/>
            </a:endParaRPr>
          </a:p>
          <a:p>
            <a:pPr marL="457200" indent="-457200" algn="ctr">
              <a:buFont typeface="Wingdings" pitchFamily="2" charset="2"/>
              <a:buChar char="ü"/>
            </a:pPr>
            <a:r>
              <a:rPr lang="uk-UA" sz="4400" b="1" i="1" dirty="0">
                <a:latin typeface="Times New Roman" pitchFamily="18" charset="0"/>
                <a:cs typeface="Times New Roman" pitchFamily="18" charset="0"/>
              </a:rPr>
              <a:t>походить від латинського </a:t>
            </a:r>
            <a:endParaRPr lang="uk-UA" sz="4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presentation</a:t>
            </a:r>
            <a:r>
              <a:rPr lang="uk-UA" sz="4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400" b="1" i="1" dirty="0">
                <a:latin typeface="Times New Roman" pitchFamily="18" charset="0"/>
                <a:cs typeface="Times New Roman" pitchFamily="18" charset="0"/>
              </a:rPr>
              <a:t>- представлення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794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6632"/>
            <a:ext cx="903649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i="1" dirty="0" err="1">
                <a:solidFill>
                  <a:srgbClr val="FFFF00"/>
                </a:solidFill>
                <a:latin typeface="Georgia" pitchFamily="18" charset="0"/>
              </a:rPr>
              <a:t>Комп</a:t>
            </a:r>
            <a:r>
              <a:rPr lang="he-IL" sz="4400" dirty="0">
                <a:solidFill>
                  <a:srgbClr val="FFFF00"/>
                </a:solidFill>
                <a:latin typeface="Georgia" pitchFamily="18" charset="0"/>
              </a:rPr>
              <a:t>׳</a:t>
            </a:r>
            <a:r>
              <a:rPr lang="uk-UA" sz="4400" b="1" i="1" dirty="0" err="1">
                <a:solidFill>
                  <a:srgbClr val="FFFF00"/>
                </a:solidFill>
                <a:latin typeface="Georgia" pitchFamily="18" charset="0"/>
              </a:rPr>
              <a:t>ютерна</a:t>
            </a:r>
            <a:r>
              <a:rPr lang="uk-UA" sz="4400" b="1" i="1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uk-UA" sz="4400" b="1" i="1" dirty="0" err="1" smtClean="0">
                <a:solidFill>
                  <a:srgbClr val="FFFF00"/>
                </a:solidFill>
                <a:latin typeface="Georgia" pitchFamily="18" charset="0"/>
              </a:rPr>
              <a:t>презентація-</a:t>
            </a:r>
            <a:r>
              <a:rPr lang="uk-UA" sz="4400" i="1" dirty="0" smtClean="0">
                <a:solidFill>
                  <a:srgbClr val="FFFF00"/>
                </a:solidFill>
                <a:latin typeface="Georgia" pitchFamily="18" charset="0"/>
              </a:rPr>
              <a:t> </a:t>
            </a:r>
            <a:endParaRPr lang="ru-RU" sz="4400" b="1" dirty="0" smtClean="0">
              <a:solidFill>
                <a:srgbClr val="FFFF00"/>
              </a:solidFill>
              <a:latin typeface="Georgia" pitchFamily="18" charset="0"/>
            </a:endParaRPr>
          </a:p>
          <a:p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це набір кольорових карток-слайдів спеціального формату з лаконічною інформацією на певну тему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59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282621804"/>
              </p:ext>
            </p:extLst>
          </p:nvPr>
        </p:nvGraphicFramePr>
        <p:xfrm>
          <a:off x="0" y="260648"/>
          <a:ext cx="9036496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617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8806"/>
            <a:ext cx="9036496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i="1" dirty="0">
                <a:solidFill>
                  <a:srgbClr val="FFFF00"/>
                </a:solidFill>
                <a:latin typeface="Georgia" pitchFamily="18" charset="0"/>
              </a:rPr>
              <a:t>Вимоги до змісту </a:t>
            </a:r>
            <a:endParaRPr lang="uk-UA" sz="3600" b="1" i="1" dirty="0" smtClean="0">
              <a:solidFill>
                <a:srgbClr val="FFFF00"/>
              </a:solidFill>
              <a:latin typeface="Georgia" pitchFamily="18" charset="0"/>
            </a:endParaRPr>
          </a:p>
          <a:p>
            <a:pPr algn="ctr"/>
            <a:r>
              <a:rPr lang="uk-UA" sz="3600" b="1" i="1" dirty="0" smtClean="0">
                <a:solidFill>
                  <a:srgbClr val="FFFF00"/>
                </a:solidFill>
                <a:latin typeface="Georgia" pitchFamily="18" charset="0"/>
              </a:rPr>
              <a:t>мультимедійної презентації</a:t>
            </a:r>
          </a:p>
          <a:p>
            <a:pPr algn="ctr"/>
            <a:endParaRPr lang="ru-RU" sz="1200" b="1" dirty="0" smtClean="0">
              <a:latin typeface="Georgia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відповідність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змісту презентації поставленим дидактичним цілям і завданням;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дотримання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прийнятих правил орфографії, пунктуації, скорочень і правил оформлення </a:t>
            </a:r>
            <a:endParaRPr lang="uk-UA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    тексту 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відсутність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фактичних помилок, достовірність представленої інформації;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лаконічність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тексту на слайді;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завершеність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(зміст кожної частини текстової інформації логічно завершено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4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5010"/>
            <a:ext cx="88569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i="1" dirty="0">
                <a:solidFill>
                  <a:srgbClr val="FFFF00"/>
                </a:solidFill>
                <a:latin typeface="Georgia" pitchFamily="18" charset="0"/>
              </a:rPr>
              <a:t>Вимоги до змісту </a:t>
            </a:r>
          </a:p>
          <a:p>
            <a:pPr algn="ctr"/>
            <a:r>
              <a:rPr lang="uk-UA" sz="3600" b="1" i="1" dirty="0">
                <a:solidFill>
                  <a:srgbClr val="FFFF00"/>
                </a:solidFill>
                <a:latin typeface="Georgia" pitchFamily="18" charset="0"/>
              </a:rPr>
              <a:t>мультимедійної презентації</a:t>
            </a:r>
            <a:endParaRPr lang="ru-RU" sz="3600" b="1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412776"/>
            <a:ext cx="90364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стислість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і лаконічність викладу, максимальна інформативність тексту;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розташування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інформації на слайді;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наявність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не більше одного логічного наголосу: почервоніння, яскравість, </a:t>
            </a:r>
            <a:r>
              <a:rPr lang="uk-UA" sz="3200" b="1" dirty="0" err="1">
                <a:latin typeface="Times New Roman" pitchFamily="18" charset="0"/>
                <a:cs typeface="Times New Roman" pitchFamily="18" charset="0"/>
              </a:rPr>
              <a:t>обведення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, миготіння, рух;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інформація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подана привабливо, оригінально, звертає увагу учнів.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67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3462" y="37383"/>
            <a:ext cx="606929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 err="1">
                <a:solidFill>
                  <a:srgbClr val="FFFF00"/>
                </a:solidFill>
                <a:latin typeface="Georgia" pitchFamily="18" charset="0"/>
              </a:rPr>
              <a:t>Вимоги</a:t>
            </a:r>
            <a:r>
              <a:rPr lang="ru-RU" sz="3600" b="1" i="1" dirty="0">
                <a:solidFill>
                  <a:srgbClr val="FFFF00"/>
                </a:solidFill>
                <a:latin typeface="Georgia" pitchFamily="18" charset="0"/>
              </a:rPr>
              <a:t> до </a:t>
            </a:r>
            <a:r>
              <a:rPr lang="ru-RU" sz="3600" b="1" i="1" dirty="0" err="1">
                <a:solidFill>
                  <a:srgbClr val="FFFF00"/>
                </a:solidFill>
                <a:latin typeface="Georgia" pitchFamily="18" charset="0"/>
              </a:rPr>
              <a:t>візуального</a:t>
            </a:r>
            <a:r>
              <a:rPr lang="ru-RU" sz="3600" b="1" i="1" dirty="0">
                <a:solidFill>
                  <a:srgbClr val="FFFF00"/>
                </a:solidFill>
                <a:latin typeface="Georgia" pitchFamily="18" charset="0"/>
              </a:rPr>
              <a:t> </a:t>
            </a:r>
            <a:endParaRPr lang="ru-RU" sz="3600" b="1" i="1" dirty="0" smtClean="0">
              <a:solidFill>
                <a:srgbClr val="FFFF00"/>
              </a:solidFill>
              <a:latin typeface="Georgia" pitchFamily="18" charset="0"/>
            </a:endParaRPr>
          </a:p>
          <a:p>
            <a:pPr algn="ctr"/>
            <a:r>
              <a:rPr lang="ru-RU" sz="3600" b="1" i="1" dirty="0" smtClean="0">
                <a:solidFill>
                  <a:srgbClr val="FFFF00"/>
                </a:solidFill>
                <a:latin typeface="Georgia" pitchFamily="18" charset="0"/>
              </a:rPr>
              <a:t>і </a:t>
            </a:r>
            <a:r>
              <a:rPr lang="ru-RU" sz="3600" b="1" i="1" dirty="0">
                <a:solidFill>
                  <a:srgbClr val="FFFF00"/>
                </a:solidFill>
                <a:latin typeface="Georgia" pitchFamily="18" charset="0"/>
              </a:rPr>
              <a:t>звукового ряду</a:t>
            </a:r>
            <a:endParaRPr lang="ru-RU" sz="3600" b="1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23771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використання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тільки оптимізованих зображень (наприклад, зменшення з допомогою 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u="sng" dirty="0" err="1">
                <a:latin typeface="Times New Roman" pitchFamily="18" charset="0"/>
                <a:cs typeface="Times New Roman" pitchFamily="18" charset="0"/>
              </a:rPr>
              <a:t>Picture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u="sng" dirty="0" err="1">
                <a:latin typeface="Times New Roman" pitchFamily="18" charset="0"/>
                <a:cs typeface="Times New Roman" pitchFamily="18" charset="0"/>
              </a:rPr>
              <a:t>Manager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Microsoft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Office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відповідність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зображень змісту;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відповідність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зображень віковим особливостям учнів;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якість зображення;</a:t>
            </a:r>
            <a:endParaRPr lang="uk-UA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якість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музичного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ряду;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обґрунтованість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і раціональність використання графічних об'єктів.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26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0"/>
            <a:ext cx="49568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i="1" dirty="0">
                <a:solidFill>
                  <a:srgbClr val="FFFF00"/>
                </a:solidFill>
                <a:latin typeface="Georgia" pitchFamily="18" charset="0"/>
              </a:rPr>
              <a:t>Вимоги до тексту</a:t>
            </a:r>
            <a:endParaRPr lang="ru-RU" sz="3600" b="1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612845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читання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тексту на тлі слайда презентації (текст виразно видно на тлі слайда, використання контрастних кольорів для фону і тексту);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висота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шрифту відповідає віковим особливостям учнів і повинен бути не менше 24 пунктів;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використання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шрифтів без зарубок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не більше 1-2-х варіантів шрифту;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довжина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рядка не більше 36 знаків;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відстань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між рядками усередині абзацу 1,5, </a:t>
            </a:r>
            <a:endParaRPr lang="uk-UA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  а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між абзаців - 2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інтервали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603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-89669"/>
            <a:ext cx="50177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i="1" dirty="0">
                <a:solidFill>
                  <a:srgbClr val="FFFF00"/>
                </a:solidFill>
                <a:latin typeface="Georgia" pitchFamily="18" charset="0"/>
              </a:rPr>
              <a:t>Вимоги до дизайну</a:t>
            </a:r>
            <a:endParaRPr lang="ru-RU" sz="3600" b="1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26248" y="764704"/>
            <a:ext cx="9144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використання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єдиного стилю оформлення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відповідність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стилю оформлення презентації </a:t>
            </a: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   змісту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презентації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використання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для фону слайда психологічно комфортних тонів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фон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повинен бути елементом заднього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плану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: виділяти, відтіняти, підкреслювати інформацію, розміщену на слайді, але не затуляти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її;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використання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не більше трьох кольорів на одному слайді (один для фону, другий для заголовків, </a:t>
            </a: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   третій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для тексту);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відповідність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шаблону до представленої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теми;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доцільність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використання анімаційних ефектів.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29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640</Words>
  <Application>Microsoft Office PowerPoint</Application>
  <PresentationFormat>Экран (4:3)</PresentationFormat>
  <Paragraphs>118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 Алексеевна</dc:creator>
  <cp:lastModifiedBy>Оксана Алексеевна</cp:lastModifiedBy>
  <cp:revision>19</cp:revision>
  <dcterms:created xsi:type="dcterms:W3CDTF">2014-01-09T14:22:26Z</dcterms:created>
  <dcterms:modified xsi:type="dcterms:W3CDTF">2014-03-24T16:52:30Z</dcterms:modified>
</cp:coreProperties>
</file>