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60" r:id="rId2"/>
    <p:sldId id="258" r:id="rId3"/>
    <p:sldId id="274" r:id="rId4"/>
    <p:sldId id="264" r:id="rId5"/>
    <p:sldId id="262" r:id="rId6"/>
    <p:sldId id="269" r:id="rId7"/>
    <p:sldId id="265" r:id="rId8"/>
    <p:sldId id="270" r:id="rId9"/>
    <p:sldId id="273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85" autoAdjust="0"/>
    <p:restoredTop sz="94624" autoAdjust="0"/>
  </p:normalViewPr>
  <p:slideViewPr>
    <p:cSldViewPr>
      <p:cViewPr varScale="1">
        <p:scale>
          <a:sx n="68" d="100"/>
          <a:sy n="68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F8079F-7368-4F69-8FDE-31F86EA9BD5C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83B2F3-00E8-40F4-A9F3-414F27AA8C3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2000240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72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Архівація</a:t>
            </a:r>
            <a:endParaRPr lang="ru-RU" sz="720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4357694"/>
            <a:ext cx="3929090" cy="1357322"/>
          </a:xfrm>
        </p:spPr>
        <p:txBody>
          <a:bodyPr>
            <a:normAutofit/>
          </a:bodyPr>
          <a:lstStyle/>
          <a:p>
            <a:pPr algn="l"/>
            <a:r>
              <a:rPr lang="ru-RU" sz="2000" dirty="0" err="1" smtClean="0"/>
              <a:t>Виконав</a:t>
            </a:r>
            <a:r>
              <a:rPr lang="ru-RU" sz="2000" dirty="0" smtClean="0"/>
              <a:t> студент 2 курсу</a:t>
            </a:r>
          </a:p>
          <a:p>
            <a:pPr algn="l"/>
            <a:r>
              <a:rPr lang="ru-RU" sz="2000" dirty="0" err="1" smtClean="0"/>
              <a:t>Групи</a:t>
            </a:r>
            <a:r>
              <a:rPr lang="ru-RU" sz="2000" dirty="0" smtClean="0"/>
              <a:t> ТКД  1/С- 2013</a:t>
            </a:r>
          </a:p>
          <a:p>
            <a:pPr algn="l"/>
            <a:r>
              <a:rPr lang="ru-RU" sz="2000" dirty="0" err="1" smtClean="0"/>
              <a:t>Потакевич</a:t>
            </a:r>
            <a:r>
              <a:rPr lang="ru-RU" sz="2000" dirty="0" smtClean="0"/>
              <a:t> С. В</a:t>
            </a:r>
            <a:endParaRPr lang="ru-RU" sz="2000" dirty="0"/>
          </a:p>
        </p:txBody>
      </p:sp>
    </p:spTree>
  </p:cSld>
  <p:clrMapOvr>
    <a:masterClrMapping/>
  </p:clrMapOvr>
  <p:transition spd="med" advTm="2000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2643182"/>
            <a:ext cx="5286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Дякую</a:t>
            </a: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за </a:t>
            </a:r>
            <a:r>
              <a:rPr lang="ru-RU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увагу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3114668" cy="92869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1428736"/>
            <a:ext cx="5857916" cy="4817748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Під</a:t>
            </a:r>
            <a:r>
              <a:rPr lang="ru-RU" sz="2800" dirty="0" smtClean="0"/>
              <a:t> </a:t>
            </a:r>
            <a:r>
              <a:rPr lang="ru-RU" sz="2800" dirty="0" err="1" smtClean="0"/>
              <a:t>архівацією</a:t>
            </a:r>
            <a:r>
              <a:rPr lang="ru-RU" sz="2800" dirty="0" smtClean="0"/>
              <a:t> </a:t>
            </a:r>
            <a:r>
              <a:rPr lang="ru-RU" sz="2800" dirty="0" err="1" smtClean="0"/>
              <a:t>розуміють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стиснення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r>
              <a:rPr lang="ru-RU" sz="2800" dirty="0" smtClean="0"/>
              <a:t>. </a:t>
            </a:r>
            <a:r>
              <a:rPr lang="ru-RU" sz="2800" dirty="0" err="1" smtClean="0"/>
              <a:t>Стиснення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r>
              <a:rPr lang="ru-RU" sz="2800" dirty="0" smtClean="0"/>
              <a:t> — </a:t>
            </a:r>
            <a:r>
              <a:rPr lang="ru-RU" sz="2800" dirty="0" err="1" smtClean="0"/>
              <a:t>це</a:t>
            </a:r>
            <a:r>
              <a:rPr lang="ru-RU" sz="2800" dirty="0" smtClean="0"/>
              <a:t> процедура </a:t>
            </a:r>
            <a:r>
              <a:rPr lang="ru-RU" sz="2800" dirty="0" err="1" smtClean="0"/>
              <a:t>перекодування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r>
              <a:rPr lang="ru-RU" sz="2800" dirty="0" smtClean="0"/>
              <a:t>, яка проводиться </a:t>
            </a:r>
            <a:r>
              <a:rPr lang="ru-RU" sz="2800" dirty="0" err="1" smtClean="0"/>
              <a:t>з</a:t>
            </a:r>
            <a:r>
              <a:rPr lang="ru-RU" sz="2800" dirty="0" smtClean="0"/>
              <a:t> метою </a:t>
            </a:r>
            <a:r>
              <a:rPr lang="ru-RU" sz="2800" dirty="0" err="1" smtClean="0"/>
              <a:t>зменшення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їхнього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обсягу</a:t>
            </a:r>
            <a:r>
              <a:rPr lang="ru-RU" sz="2800" dirty="0" smtClean="0"/>
              <a:t>. </a:t>
            </a:r>
          </a:p>
          <a:p>
            <a:r>
              <a:rPr lang="ru-RU" sz="2800" dirty="0" err="1" smtClean="0"/>
              <a:t>А</a:t>
            </a:r>
            <a:r>
              <a:rPr lang="ru-RU" sz="2800" dirty="0" err="1" smtClean="0"/>
              <a:t>рхівація</a:t>
            </a:r>
            <a:r>
              <a:rPr lang="ru-RU" sz="2800" dirty="0" smtClean="0"/>
              <a:t> </a:t>
            </a:r>
            <a:r>
              <a:rPr lang="ru-RU" sz="2800" dirty="0" smtClean="0"/>
              <a:t>-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перекодування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деякої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сукупності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файлів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метою </a:t>
            </a:r>
            <a:r>
              <a:rPr lang="ru-RU" sz="2800" dirty="0" err="1" smtClean="0"/>
              <a:t>зменшення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об’єму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інформації</a:t>
            </a:r>
            <a:endParaRPr lang="ru-RU" sz="2800" dirty="0" smtClean="0"/>
          </a:p>
        </p:txBody>
      </p:sp>
      <p:pic>
        <p:nvPicPr>
          <p:cNvPr id="4" name="Рисунок 3" descr="Безымянный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357430"/>
            <a:ext cx="2314898" cy="208626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785794"/>
            <a:ext cx="4214842" cy="715089"/>
          </a:xfrm>
          <a:prstGeom prst="flowChartAlternateProcess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92D050"/>
                </a:solidFill>
              </a:rPr>
              <a:t>Види стиснення</a:t>
            </a:r>
            <a:endParaRPr lang="ru-RU" sz="3600" b="1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76" y="2285992"/>
            <a:ext cx="2786082" cy="635675"/>
          </a:xfrm>
          <a:prstGeom prst="snip2Same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uk-UA" sz="3200" i="1" dirty="0" smtClean="0"/>
              <a:t>З втратами</a:t>
            </a:r>
            <a:endParaRPr lang="ru-RU" sz="32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143504" y="2285992"/>
            <a:ext cx="2857520" cy="635675"/>
          </a:xfrm>
          <a:prstGeom prst="snip2SameRect">
            <a:avLst/>
          </a:prstGeom>
          <a:noFill/>
          <a:ln w="28575">
            <a:solidFill>
              <a:schemeClr val="bg2">
                <a:lumMod val="75000"/>
              </a:schemeClr>
            </a:solidFill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uk-UA" sz="3200" i="1" dirty="0" smtClean="0"/>
              <a:t>Без втрат</a:t>
            </a:r>
            <a:endParaRPr lang="ru-RU" sz="32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3786190"/>
            <a:ext cx="2786082" cy="1652885"/>
          </a:xfrm>
          <a:prstGeom prst="foldedCorner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Формати</a:t>
            </a:r>
            <a:r>
              <a:rPr lang="en-US" sz="2800" dirty="0" smtClean="0"/>
              <a:t> </a:t>
            </a:r>
            <a:r>
              <a:rPr lang="en-US" sz="2800" dirty="0" err="1" smtClean="0"/>
              <a:t>Jped</a:t>
            </a:r>
            <a:r>
              <a:rPr lang="ru-RU" sz="2800" dirty="0" smtClean="0"/>
              <a:t>,</a:t>
            </a:r>
            <a:r>
              <a:rPr lang="en-US" sz="2800" dirty="0" smtClean="0"/>
              <a:t> gif</a:t>
            </a:r>
            <a:r>
              <a:rPr lang="ru-RU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png</a:t>
            </a:r>
            <a:r>
              <a:rPr lang="ru-RU" sz="2800" dirty="0" smtClean="0"/>
              <a:t>,</a:t>
            </a:r>
            <a:r>
              <a:rPr lang="en-US" sz="2800" dirty="0" smtClean="0"/>
              <a:t> mp3</a:t>
            </a:r>
            <a:r>
              <a:rPr lang="ru-RU" sz="2800" dirty="0" smtClean="0"/>
              <a:t>,</a:t>
            </a:r>
            <a:r>
              <a:rPr lang="en-US" sz="2800" dirty="0" smtClean="0"/>
              <a:t> mpeg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143504" y="3786190"/>
            <a:ext cx="2857520" cy="1652885"/>
          </a:xfrm>
          <a:prstGeom prst="foldedCorner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Формати</a:t>
            </a:r>
            <a:r>
              <a:rPr lang="ru-RU" sz="2800" dirty="0" smtClean="0"/>
              <a:t> </a:t>
            </a:r>
            <a:r>
              <a:rPr lang="en-US" sz="2800" dirty="0" smtClean="0"/>
              <a:t>Doc</a:t>
            </a:r>
            <a:r>
              <a:rPr lang="ru-RU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waw</a:t>
            </a:r>
            <a:r>
              <a:rPr lang="ru-RU" sz="2800" dirty="0" smtClean="0"/>
              <a:t>,</a:t>
            </a:r>
            <a:r>
              <a:rPr lang="en-US" sz="2800" dirty="0" smtClean="0"/>
              <a:t> bmp</a:t>
            </a:r>
            <a:r>
              <a:rPr lang="ru-RU" sz="2800" dirty="0" smtClean="0"/>
              <a:t>,  </a:t>
            </a:r>
            <a:r>
              <a:rPr lang="en-US" sz="2800" dirty="0" smtClean="0"/>
              <a:t>rtf </a:t>
            </a:r>
            <a:r>
              <a:rPr lang="ru-RU" sz="2800" dirty="0" smtClean="0"/>
              <a:t>,</a:t>
            </a:r>
            <a:r>
              <a:rPr lang="en-US" sz="2800" dirty="0" smtClean="0"/>
              <a:t>txt</a:t>
            </a:r>
            <a:endParaRPr lang="ru-RU" sz="2800" dirty="0"/>
          </a:p>
        </p:txBody>
      </p:sp>
      <p:cxnSp>
        <p:nvCxnSpPr>
          <p:cNvPr id="9" name="Прямая со стрелкой 8"/>
          <p:cNvCxnSpPr>
            <a:stCxn id="2" idx="2"/>
            <a:endCxn id="3" idx="3"/>
          </p:cNvCxnSpPr>
          <p:nvPr/>
        </p:nvCxnSpPr>
        <p:spPr>
          <a:xfrm rot="5400000">
            <a:off x="3143595" y="893305"/>
            <a:ext cx="785109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  <a:endCxn id="4" idx="3"/>
          </p:cNvCxnSpPr>
          <p:nvPr/>
        </p:nvCxnSpPr>
        <p:spPr>
          <a:xfrm rot="16200000" flipH="1">
            <a:off x="5161718" y="875445"/>
            <a:ext cx="785109" cy="20359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1"/>
            <a:endCxn id="6" idx="0"/>
          </p:cNvCxnSpPr>
          <p:nvPr/>
        </p:nvCxnSpPr>
        <p:spPr>
          <a:xfrm rot="5400000">
            <a:off x="2103756" y="3353928"/>
            <a:ext cx="8645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1"/>
            <a:endCxn id="7" idx="0"/>
          </p:cNvCxnSpPr>
          <p:nvPr/>
        </p:nvCxnSpPr>
        <p:spPr>
          <a:xfrm rot="5400000">
            <a:off x="6140003" y="3353928"/>
            <a:ext cx="8645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40" descr="freeunrar-mob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330" y="785794"/>
            <a:ext cx="1571636" cy="182514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14282" y="785794"/>
            <a:ext cx="4643470" cy="10819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4400" dirty="0" smtClean="0"/>
              <a:t>Архівація</a:t>
            </a:r>
            <a:endParaRPr lang="ru-RU" sz="44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-1017344" y="4017685"/>
            <a:ext cx="4500596" cy="370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214414" y="6286520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214414" y="5143512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214414" y="4000504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214414" y="2928934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000364" y="2714620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Створення резервних копій</a:t>
            </a:r>
            <a:endParaRPr lang="ru-R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3000364" y="3786190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Стиснення файлів</a:t>
            </a:r>
            <a:endParaRPr lang="ru-RU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3000364" y="4929198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Перекодування файлів</a:t>
            </a:r>
            <a:endParaRPr lang="ru-RU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000364" y="6072206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Зменшення об'єму оригіналу</a:t>
            </a:r>
            <a:endParaRPr lang="ru-RU" sz="2400" dirty="0"/>
          </a:p>
        </p:txBody>
      </p:sp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B050"/>
                </a:solidFill>
              </a:rPr>
              <a:t>Архівацію використовують для:</a:t>
            </a:r>
            <a:endParaRPr lang="ru-RU" b="1" dirty="0">
              <a:solidFill>
                <a:srgbClr val="00B05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1" cy="353166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229601"/>
              </a:tblGrid>
              <a:tr h="1093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0" dirty="0" smtClean="0"/>
                        <a:t>1.  Зберігання запасних копій файлів на дискетах чи на жорстких дисках;</a:t>
                      </a:r>
                      <a:endParaRPr lang="ru-RU" sz="2800" b="0" dirty="0"/>
                    </a:p>
                  </a:txBody>
                  <a:tcPr marL="91439" marR="91439">
                    <a:solidFill>
                      <a:schemeClr val="bg1"/>
                    </a:solidFill>
                  </a:tcPr>
                </a:tc>
              </a:tr>
              <a:tr h="1093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/>
                        <a:t>2. Перенесення на диски файлів які перевищують ємність диска;</a:t>
                      </a:r>
                    </a:p>
                    <a:p>
                      <a:endParaRPr lang="ru-RU" dirty="0"/>
                    </a:p>
                  </a:txBody>
                  <a:tcPr marL="91439" marR="91439">
                    <a:solidFill>
                      <a:schemeClr val="bg1"/>
                    </a:solidFill>
                  </a:tcPr>
                </a:tc>
              </a:tr>
              <a:tr h="1093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/>
                        <a:t>3. Створення </a:t>
                      </a:r>
                      <a:r>
                        <a:rPr lang="uk-UA" sz="2800" dirty="0" err="1" smtClean="0"/>
                        <a:t>дистрибюторів</a:t>
                      </a:r>
                      <a:r>
                        <a:rPr lang="uk-UA" sz="2800" dirty="0" smtClean="0"/>
                        <a:t> </a:t>
                      </a:r>
                      <a:r>
                        <a:rPr lang="uk-UA" sz="2800" dirty="0" smtClean="0"/>
                        <a:t>програмних продуктів.</a:t>
                      </a:r>
                      <a:endParaRPr lang="ru-RU" sz="2800" dirty="0" smtClean="0"/>
                    </a:p>
                    <a:p>
                      <a:endParaRPr lang="ru-RU" dirty="0"/>
                    </a:p>
                  </a:txBody>
                  <a:tcPr marL="91439" marR="91439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1372297">
            <a:off x="1142976" y="1714488"/>
            <a:ext cx="4500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ступінь</a:t>
            </a:r>
            <a:r>
              <a:rPr lang="ru-RU" sz="2800" dirty="0" smtClean="0"/>
              <a:t> </a:t>
            </a:r>
            <a:r>
              <a:rPr lang="ru-RU" sz="2800" dirty="0" err="1" smtClean="0"/>
              <a:t>стиснення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файлів</a:t>
            </a:r>
            <a:r>
              <a:rPr lang="ru-RU" sz="2800" dirty="0" smtClean="0"/>
              <a:t>;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 rot="21357505">
            <a:off x="5135361" y="2956554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швидкість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роботи</a:t>
            </a:r>
            <a:r>
              <a:rPr lang="ru-RU" sz="2800" dirty="0" smtClean="0"/>
              <a:t>; 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 rot="21447221">
            <a:off x="1224737" y="4801980"/>
            <a:ext cx="5643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сервіс</a:t>
            </a:r>
            <a:r>
              <a:rPr lang="ru-RU" sz="2800" dirty="0" smtClean="0"/>
              <a:t> (</a:t>
            </a:r>
            <a:r>
              <a:rPr lang="ru-RU" sz="2800" dirty="0" err="1" smtClean="0"/>
              <a:t>набір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 </a:t>
            </a:r>
            <a:r>
              <a:rPr lang="ru-RU" sz="2800" dirty="0" err="1" smtClean="0"/>
              <a:t>архіватора</a:t>
            </a:r>
            <a:r>
              <a:rPr lang="ru-RU" sz="2800" dirty="0" smtClean="0"/>
              <a:t>).</a:t>
            </a:r>
            <a:endParaRPr lang="ru-RU" sz="2800" dirty="0" smtClean="0"/>
          </a:p>
        </p:txBody>
      </p:sp>
      <p:sp>
        <p:nvSpPr>
          <p:cNvPr id="8" name="TextBox 7"/>
          <p:cNvSpPr txBox="1"/>
          <p:nvPr/>
        </p:nvSpPr>
        <p:spPr>
          <a:xfrm rot="21384087">
            <a:off x="1142976" y="500042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Характеристики </a:t>
            </a:r>
            <a:r>
              <a:rPr lang="ru-RU" sz="3600" dirty="0" err="1" smtClean="0">
                <a:solidFill>
                  <a:srgbClr val="00B050"/>
                </a:solidFill>
              </a:rPr>
              <a:t>архіваторів</a:t>
            </a:r>
            <a:r>
              <a:rPr lang="ru-RU" sz="3600" dirty="0" smtClean="0">
                <a:solidFill>
                  <a:srgbClr val="00B050"/>
                </a:solidFill>
              </a:rPr>
              <a:t>:</a:t>
            </a:r>
            <a:endParaRPr lang="ru-RU" sz="3600" dirty="0"/>
          </a:p>
        </p:txBody>
      </p:sp>
      <p:pic>
        <p:nvPicPr>
          <p:cNvPr id="9" name="Рисунок 8" descr="images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331126">
            <a:off x="1704770" y="2727371"/>
            <a:ext cx="2466975" cy="1847850"/>
          </a:xfrm>
          <a:prstGeom prst="rect">
            <a:avLst/>
          </a:prstGeom>
        </p:spPr>
      </p:pic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642918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/>
              <a:t>Програми-архіватори</a:t>
            </a:r>
            <a:r>
              <a:rPr lang="ru-RU" sz="2400" dirty="0" smtClean="0"/>
              <a:t> — </a:t>
            </a:r>
            <a:r>
              <a:rPr lang="ru-RU" sz="2400" dirty="0" err="1" smtClean="0"/>
              <a:t>програмні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засоби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та </a:t>
            </a:r>
            <a:r>
              <a:rPr lang="ru-RU" sz="2400" dirty="0" err="1" smtClean="0"/>
              <a:t>обслуговування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архівів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uk-UA" sz="2400" dirty="0" smtClean="0"/>
              <a:t>Серед них найбільш відомі:  </a:t>
            </a:r>
            <a:r>
              <a:rPr lang="en-US" sz="2400" dirty="0" smtClean="0"/>
              <a:t>WinZip</a:t>
            </a:r>
            <a:r>
              <a:rPr lang="ru-RU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WinRaR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За </a:t>
            </a:r>
            <a:r>
              <a:rPr lang="ru-RU" sz="2400" dirty="0" err="1" smtClean="0"/>
              <a:t>допомогою</a:t>
            </a:r>
            <a:r>
              <a:rPr lang="ru-RU" sz="2400" dirty="0" smtClean="0"/>
              <a:t> </a:t>
            </a:r>
            <a:r>
              <a:rPr lang="ru-RU" sz="2400" dirty="0" err="1" smtClean="0"/>
              <a:t>спеціальних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алгоритмів</a:t>
            </a:r>
            <a:r>
              <a:rPr lang="ru-RU" sz="2400" dirty="0" smtClean="0"/>
              <a:t> </a:t>
            </a:r>
            <a:r>
              <a:rPr lang="ru-RU" sz="2400" dirty="0" err="1" smtClean="0"/>
              <a:t>арх</a:t>
            </a:r>
            <a:r>
              <a:rPr lang="en-US" sz="2400" dirty="0" err="1" smtClean="0"/>
              <a:t>i</a:t>
            </a:r>
            <a:r>
              <a:rPr lang="ru-RU" sz="2400" dirty="0" err="1" smtClean="0"/>
              <a:t>ватори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видаляють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файлів</a:t>
            </a:r>
            <a:r>
              <a:rPr lang="ru-RU" sz="2400" dirty="0" smtClean="0"/>
              <a:t> </a:t>
            </a:r>
            <a:r>
              <a:rPr lang="ru-RU" sz="2400" dirty="0" err="1" smtClean="0"/>
              <a:t>надлишкову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, а при </a:t>
            </a:r>
            <a:r>
              <a:rPr lang="ru-RU" sz="2400" dirty="0" err="1" smtClean="0"/>
              <a:t>зворотній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розпаковування</a:t>
            </a:r>
            <a:r>
              <a:rPr lang="ru-RU" sz="2400" dirty="0" smtClean="0"/>
              <a:t> вони </a:t>
            </a:r>
            <a:r>
              <a:rPr lang="ru-RU" sz="2400" dirty="0" err="1" smtClean="0"/>
              <a:t>відновлюють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 в </a:t>
            </a:r>
            <a:r>
              <a:rPr lang="ru-RU" sz="2400" dirty="0" err="1" smtClean="0"/>
              <a:t>первісному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вигляді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  <p:pic>
        <p:nvPicPr>
          <p:cNvPr id="5" name="Рисунок 4" descr="imag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4857760"/>
            <a:ext cx="1500198" cy="1500198"/>
          </a:xfrm>
          <a:prstGeom prst="rect">
            <a:avLst/>
          </a:prstGeom>
        </p:spPr>
      </p:pic>
      <p:pic>
        <p:nvPicPr>
          <p:cNvPr id="7" name="Рисунок 6" descr="1329848841_winrar_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4143380"/>
            <a:ext cx="1661983" cy="2428892"/>
          </a:xfrm>
          <a:prstGeom prst="rect">
            <a:avLst/>
          </a:prstGeom>
        </p:spPr>
      </p:pic>
      <p:pic>
        <p:nvPicPr>
          <p:cNvPr id="8" name="Рисунок 7" descr="post-203175-124509693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4357694"/>
            <a:ext cx="1758705" cy="2005378"/>
          </a:xfrm>
          <a:prstGeom prst="rect">
            <a:avLst/>
          </a:prstGeom>
        </p:spPr>
      </p:pic>
      <p:pic>
        <p:nvPicPr>
          <p:cNvPr id="10" name="Рисунок 9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24" y="4786322"/>
            <a:ext cx="1563232" cy="1571636"/>
          </a:xfrm>
          <a:prstGeom prst="rect">
            <a:avLst/>
          </a:prstGeom>
        </p:spPr>
      </p:pic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2071676"/>
          <a:ext cx="7643866" cy="342902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643866"/>
              </a:tblGrid>
              <a:tr h="685805">
                <a:tc>
                  <a:txBody>
                    <a:bodyPr/>
                    <a:lstStyle/>
                    <a:p>
                      <a:r>
                        <a:rPr lang="ru-RU" sz="2800" b="0" dirty="0" smtClean="0"/>
                        <a:t>1) </a:t>
                      </a:r>
                      <a:r>
                        <a:rPr lang="ru-RU" sz="2800" b="0" dirty="0" err="1" smtClean="0"/>
                        <a:t>розпакування</a:t>
                      </a:r>
                      <a:r>
                        <a:rPr lang="ru-RU" sz="2800" b="0" dirty="0" smtClean="0"/>
                        <a:t> </a:t>
                      </a:r>
                      <a:r>
                        <a:rPr lang="ru-RU" sz="2800" b="0" dirty="0" err="1" smtClean="0"/>
                        <a:t>файлів</a:t>
                      </a:r>
                      <a:r>
                        <a:rPr lang="ru-RU" sz="2800" b="0" dirty="0" smtClean="0"/>
                        <a:t> </a:t>
                      </a:r>
                      <a:r>
                        <a:rPr lang="ru-RU" sz="2800" b="0" dirty="0" err="1" smtClean="0"/>
                        <a:t>з</a:t>
                      </a:r>
                      <a:r>
                        <a:rPr lang="ru-RU" sz="2800" b="0" dirty="0" smtClean="0"/>
                        <a:t> </a:t>
                      </a:r>
                      <a:r>
                        <a:rPr lang="ru-RU" sz="2800" b="0" dirty="0" err="1" smtClean="0"/>
                        <a:t>архівів</a:t>
                      </a:r>
                      <a:r>
                        <a:rPr lang="ru-RU" sz="2800" b="0" dirty="0" smtClean="0"/>
                        <a:t>;</a:t>
                      </a:r>
                      <a:endParaRPr lang="ru-RU" sz="28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2) </a:t>
                      </a:r>
                      <a:r>
                        <a:rPr lang="ru-RU" sz="2800" dirty="0" err="1" smtClean="0"/>
                        <a:t>створення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нових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архівів</a:t>
                      </a:r>
                      <a:r>
                        <a:rPr lang="ru-RU" sz="2800" dirty="0" smtClean="0"/>
                        <a:t>;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3) </a:t>
                      </a:r>
                      <a:r>
                        <a:rPr lang="ru-RU" sz="2800" dirty="0" err="1" smtClean="0"/>
                        <a:t>додавання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файлів</a:t>
                      </a:r>
                      <a:r>
                        <a:rPr lang="ru-RU" sz="2800" dirty="0" smtClean="0"/>
                        <a:t> до </a:t>
                      </a:r>
                      <a:r>
                        <a:rPr lang="ru-RU" sz="2800" dirty="0" err="1" smtClean="0"/>
                        <a:t>наявного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архіву</a:t>
                      </a:r>
                      <a:r>
                        <a:rPr lang="ru-RU" sz="2800" dirty="0" smtClean="0"/>
                        <a:t>;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4) </a:t>
                      </a:r>
                      <a:r>
                        <a:rPr lang="ru-RU" sz="2800" dirty="0" err="1" smtClean="0"/>
                        <a:t>створення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архіву</a:t>
                      </a:r>
                      <a:r>
                        <a:rPr lang="ru-RU" sz="2800" dirty="0" smtClean="0"/>
                        <a:t>, </a:t>
                      </a:r>
                      <a:r>
                        <a:rPr lang="ru-RU" sz="2800" dirty="0" err="1" smtClean="0"/>
                        <a:t>що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саморозпаковується</a:t>
                      </a:r>
                      <a:r>
                        <a:rPr lang="ru-RU" sz="2800" dirty="0" smtClean="0"/>
                        <a:t>;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5) </a:t>
                      </a:r>
                      <a:r>
                        <a:rPr lang="ru-RU" sz="2800" dirty="0" err="1" smtClean="0"/>
                        <a:t>створення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багатотомних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dirty="0" err="1" smtClean="0"/>
                        <a:t>архівів</a:t>
                      </a:r>
                      <a:r>
                        <a:rPr lang="ru-RU" sz="2800" dirty="0" smtClean="0"/>
                        <a:t>.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1472" y="928670"/>
            <a:ext cx="7786742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Функції </a:t>
            </a:r>
            <a:r>
              <a:rPr lang="uk-UA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програм-архіваторів</a:t>
            </a:r>
            <a:r>
              <a:rPr lang="uk-U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ымянный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571612"/>
            <a:ext cx="8072494" cy="34199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034" y="857232"/>
            <a:ext cx="835824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Рейтинг </a:t>
            </a:r>
            <a:r>
              <a:rPr lang="uk-U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корисності </a:t>
            </a:r>
            <a:r>
              <a:rPr lang="uk-UA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архіваторів</a:t>
            </a:r>
            <a:endParaRPr lang="ru-RU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4" name="Рисунок 3" descr="Безымянный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9" y="5143512"/>
            <a:ext cx="3071834" cy="5000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0800000" flipV="1">
            <a:off x="3143240" y="5214949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Чим менше, тим краще</a:t>
            </a:r>
            <a:endParaRPr lang="ru-RU" dirty="0"/>
          </a:p>
        </p:txBody>
      </p:sp>
    </p:spTree>
  </p:cSld>
  <p:clrMapOvr>
    <a:masterClrMapping/>
  </p:clrMapOvr>
  <p:transition spd="med" advTm="2000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18066</TotalTime>
  <Words>228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Архівація</vt:lpstr>
      <vt:lpstr>Слайд 2</vt:lpstr>
      <vt:lpstr>Слайд 3</vt:lpstr>
      <vt:lpstr>Слайд 4</vt:lpstr>
      <vt:lpstr>Архівацію використовують для: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Архівація</dc:title>
  <dc:creator>ан</dc:creator>
  <cp:lastModifiedBy>ан</cp:lastModifiedBy>
  <cp:revision>913</cp:revision>
  <dcterms:created xsi:type="dcterms:W3CDTF">2014-01-28T18:49:49Z</dcterms:created>
  <dcterms:modified xsi:type="dcterms:W3CDTF">2014-02-16T22:34:57Z</dcterms:modified>
</cp:coreProperties>
</file>