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31C39D7B-5ADE-4B03-8404-7ABB90890E60}" type="datetimeFigureOut">
              <a:rPr lang="ru-RU" smtClean="0"/>
              <a:t>23.01.2014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009C49DB-ED14-4969-90B7-27E2DD59E3AC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63688" y="2492896"/>
            <a:ext cx="5637010" cy="882119"/>
          </a:xfrm>
        </p:spPr>
        <p:txBody>
          <a:bodyPr>
            <a:noAutofit/>
          </a:bodyPr>
          <a:lstStyle/>
          <a:p>
            <a:pPr algn="ctr"/>
            <a:r>
              <a:rPr lang="ru-RU" sz="2600" dirty="0" err="1" smtClean="0"/>
              <a:t>Малювання</a:t>
            </a:r>
            <a:r>
              <a:rPr lang="ru-RU" sz="2600" dirty="0" smtClean="0"/>
              <a:t> та </a:t>
            </a:r>
            <a:r>
              <a:rPr lang="ru-RU" sz="2600" dirty="0" err="1" smtClean="0"/>
              <a:t>ефекти</a:t>
            </a:r>
            <a:r>
              <a:rPr lang="ru-RU" sz="2600" dirty="0" smtClean="0"/>
              <a:t> тексту</a:t>
            </a:r>
            <a:endParaRPr lang="ru-RU" sz="2600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332656"/>
            <a:ext cx="7175351" cy="1793167"/>
          </a:xfrm>
        </p:spPr>
        <p:txBody>
          <a:bodyPr/>
          <a:lstStyle/>
          <a:p>
            <a:pPr algn="ctr"/>
            <a:r>
              <a:rPr lang="uk-UA" sz="4400" dirty="0"/>
              <a:t>Графічний редактор </a:t>
            </a:r>
            <a:r>
              <a:rPr lang="en-US" sz="4400" dirty="0" err="1"/>
              <a:t>PhotoFiltre</a:t>
            </a:r>
            <a:endParaRPr lang="ru-RU" sz="4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2987824" y="3933056"/>
            <a:ext cx="547260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uk-UA" sz="1400" dirty="0" smtClean="0"/>
              <a:t>Вчитель інформатики КЗ «НСЗШ №9» </a:t>
            </a:r>
            <a:r>
              <a:rPr lang="uk-UA" sz="1400" dirty="0" err="1" smtClean="0"/>
              <a:t>Виноходов</a:t>
            </a:r>
            <a:r>
              <a:rPr lang="uk-UA" sz="1400" dirty="0" smtClean="0"/>
              <a:t> А.А.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521138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1520" y="836712"/>
            <a:ext cx="86409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І останнє, використовуючи різні розміри пензля, розставляємо зірки.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5980" y="1628800"/>
            <a:ext cx="4932040" cy="3662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2934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600" y="1052736"/>
            <a:ext cx="7364697" cy="5468288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331640" y="548680"/>
            <a:ext cx="72728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Спробуємо</a:t>
            </a:r>
            <a:r>
              <a:rPr lang="ru-RU" dirty="0" smtClean="0"/>
              <a:t> </a:t>
            </a:r>
            <a:r>
              <a:rPr lang="ru-RU" dirty="0" err="1" smtClean="0"/>
              <a:t>створити</a:t>
            </a:r>
            <a:r>
              <a:rPr lang="ru-RU" dirty="0" smtClean="0"/>
              <a:t> </a:t>
            </a:r>
            <a:r>
              <a:rPr lang="ru-RU" dirty="0" err="1" smtClean="0"/>
              <a:t>такий</a:t>
            </a:r>
            <a:r>
              <a:rPr lang="uk-UA" dirty="0" smtClean="0"/>
              <a:t> малюнок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84604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63688" y="692696"/>
            <a:ext cx="612068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uk-UA" dirty="0" smtClean="0"/>
              <a:t>Створимо нове </a:t>
            </a:r>
            <a:r>
              <a:rPr lang="uk-UA" dirty="0"/>
              <a:t>з</a:t>
            </a:r>
            <a:r>
              <a:rPr lang="uk-UA" dirty="0" smtClean="0"/>
              <a:t>ображення розміром 800 Х 600, білий фон.</a:t>
            </a:r>
          </a:p>
          <a:p>
            <a:pPr marL="342900" indent="-342900">
              <a:buAutoNum type="arabicPeriod"/>
            </a:pPr>
            <a:r>
              <a:rPr lang="uk-UA" dirty="0" smtClean="0"/>
              <a:t>Виділимо верхню половину малюнка.</a:t>
            </a:r>
          </a:p>
          <a:p>
            <a:pPr marL="342900" indent="-342900">
              <a:buAutoNum type="arabicPeriod"/>
            </a:pPr>
            <a:r>
              <a:rPr lang="uk-UA" dirty="0" smtClean="0"/>
              <a:t>Виконаємо команду: </a:t>
            </a:r>
            <a:r>
              <a:rPr lang="uk-UA" b="1" dirty="0" err="1" smtClean="0">
                <a:solidFill>
                  <a:srgbClr val="FF0000"/>
                </a:solidFill>
              </a:rPr>
              <a:t>Фильтр</a:t>
            </a:r>
            <a:r>
              <a:rPr lang="uk-UA" b="1" dirty="0" smtClean="0">
                <a:solidFill>
                  <a:srgbClr val="FF0000"/>
                </a:solidFill>
              </a:rPr>
              <a:t> – </a:t>
            </a:r>
            <a:r>
              <a:rPr lang="uk-UA" b="1" dirty="0" err="1" smtClean="0">
                <a:solidFill>
                  <a:srgbClr val="FF0000"/>
                </a:solidFill>
              </a:rPr>
              <a:t>Цветность</a:t>
            </a:r>
            <a:r>
              <a:rPr lang="uk-UA" b="1" dirty="0" smtClean="0">
                <a:solidFill>
                  <a:srgbClr val="FF0000"/>
                </a:solidFill>
              </a:rPr>
              <a:t> - </a:t>
            </a:r>
            <a:r>
              <a:rPr lang="uk-UA" b="1" dirty="0" err="1" smtClean="0">
                <a:solidFill>
                  <a:srgbClr val="FF0000"/>
                </a:solidFill>
              </a:rPr>
              <a:t>Градиент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8018" y="2295168"/>
            <a:ext cx="2849699" cy="3981071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5436096" y="2276872"/>
            <a:ext cx="309634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Обираємо колір 1 чорний, прозорість 100%</a:t>
            </a:r>
          </a:p>
          <a:p>
            <a:r>
              <a:rPr lang="uk-UA" dirty="0" smtClean="0"/>
              <a:t>Колір 2 синій, прозорість 40%  </a:t>
            </a:r>
          </a:p>
          <a:p>
            <a:r>
              <a:rPr lang="uk-UA" dirty="0" smtClean="0"/>
              <a:t>Напрям зверху-вниз, та натискаємо «ОК»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73998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20688"/>
            <a:ext cx="74168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4. Виконуємо  команди: </a:t>
            </a:r>
            <a:r>
              <a:rPr lang="ru-RU" b="1" dirty="0" smtClean="0">
                <a:solidFill>
                  <a:srgbClr val="FF0000"/>
                </a:solidFill>
              </a:rPr>
              <a:t>Фильтр - Художественные – Акварель - Метод 1</a:t>
            </a:r>
            <a:r>
              <a:rPr lang="ru-RU" dirty="0" smtClean="0"/>
              <a:t> та  </a:t>
            </a:r>
            <a:r>
              <a:rPr lang="ru-RU" b="1" dirty="0" smtClean="0">
                <a:solidFill>
                  <a:srgbClr val="FF0000"/>
                </a:solidFill>
              </a:rPr>
              <a:t>Фильтр Цветность эффект ночи</a:t>
            </a:r>
            <a:endParaRPr lang="ru-RU" b="1" dirty="0">
              <a:solidFill>
                <a:srgbClr val="FF0000"/>
              </a:solidFill>
            </a:endParaRPr>
          </a:p>
        </p:txBody>
      </p:sp>
      <p:pic>
        <p:nvPicPr>
          <p:cNvPr id="5" name="Рисунок 4" descr="PhotoFiltre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26" t="19499" r="38936" b="10710"/>
          <a:stretch/>
        </p:blipFill>
        <p:spPr>
          <a:xfrm>
            <a:off x="1187624" y="1556793"/>
            <a:ext cx="1512168" cy="134105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347864" y="1665674"/>
            <a:ext cx="338437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Отриму</a:t>
            </a:r>
            <a:r>
              <a:rPr lang="uk-UA" dirty="0" err="1" smtClean="0"/>
              <a:t>ємо</a:t>
            </a:r>
            <a:r>
              <a:rPr lang="uk-UA" dirty="0" smtClean="0"/>
              <a:t> такий малюнок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508710" y="3383280"/>
            <a:ext cx="5400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5. Виділяємо нижню частину малюнка. Виконаємо команду: </a:t>
            </a:r>
            <a:r>
              <a:rPr lang="uk-UA" b="1" dirty="0" err="1" smtClean="0">
                <a:solidFill>
                  <a:srgbClr val="FF0000"/>
                </a:solidFill>
              </a:rPr>
              <a:t>Фильтр</a:t>
            </a:r>
            <a:r>
              <a:rPr lang="uk-UA" b="1" dirty="0" smtClean="0">
                <a:solidFill>
                  <a:srgbClr val="FF0000"/>
                </a:solidFill>
              </a:rPr>
              <a:t> – </a:t>
            </a:r>
            <a:r>
              <a:rPr lang="uk-UA" b="1" dirty="0" err="1" smtClean="0">
                <a:solidFill>
                  <a:srgbClr val="FF0000"/>
                </a:solidFill>
              </a:rPr>
              <a:t>Цветность</a:t>
            </a:r>
            <a:r>
              <a:rPr lang="uk-UA" b="1" dirty="0" smtClean="0">
                <a:solidFill>
                  <a:srgbClr val="FF0000"/>
                </a:solidFill>
              </a:rPr>
              <a:t> – </a:t>
            </a:r>
            <a:r>
              <a:rPr lang="uk-UA" b="1" dirty="0" err="1" smtClean="0">
                <a:solidFill>
                  <a:srgbClr val="FF0000"/>
                </a:solidFill>
              </a:rPr>
              <a:t>Градиент</a:t>
            </a:r>
            <a:endParaRPr lang="uk-UA" b="1" dirty="0" smtClean="0">
              <a:solidFill>
                <a:srgbClr val="FF0000"/>
              </a:solidFill>
            </a:endParaRPr>
          </a:p>
          <a:p>
            <a:r>
              <a:rPr lang="uk-UA" dirty="0" smtClean="0"/>
              <a:t>Обираємо колір 1 світло синій, прозорість 100%</a:t>
            </a:r>
          </a:p>
          <a:p>
            <a:r>
              <a:rPr lang="uk-UA" dirty="0" smtClean="0"/>
              <a:t>Колір 2 синій, прозорість 40%  </a:t>
            </a:r>
          </a:p>
          <a:p>
            <a:r>
              <a:rPr lang="uk-UA" dirty="0" smtClean="0"/>
              <a:t>Напрям знизу-верх, та натискаємо «ОК» </a:t>
            </a:r>
            <a:endParaRPr lang="ru-RU" dirty="0" smtClean="0"/>
          </a:p>
          <a:p>
            <a:endParaRPr lang="ru-RU" b="1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8" name="Рисунок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36912"/>
            <a:ext cx="2815192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9739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4217" y="1268759"/>
            <a:ext cx="2520280" cy="1906895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683568" y="476672"/>
            <a:ext cx="799288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/>
              <a:t>6</a:t>
            </a:r>
            <a:r>
              <a:rPr lang="uk-UA" dirty="0" smtClean="0"/>
              <a:t>. Виконуємо  команду: </a:t>
            </a:r>
            <a:r>
              <a:rPr lang="ru-RU" dirty="0" smtClean="0">
                <a:solidFill>
                  <a:srgbClr val="FF0000"/>
                </a:solidFill>
              </a:rPr>
              <a:t>Фильтр – Искажение -  Рябь </a:t>
            </a:r>
            <a:r>
              <a:rPr lang="ru-RU" dirty="0" smtClean="0"/>
              <a:t> та </a:t>
            </a:r>
            <a:r>
              <a:rPr lang="ru-RU" dirty="0" err="1" smtClean="0"/>
              <a:t>обираємо</a:t>
            </a:r>
            <a:r>
              <a:rPr lang="ru-RU" dirty="0" smtClean="0"/>
              <a:t> </a:t>
            </a:r>
            <a:r>
              <a:rPr lang="ru-RU" dirty="0" err="1" smtClean="0"/>
              <a:t>такі</a:t>
            </a:r>
            <a:r>
              <a:rPr lang="ru-RU" dirty="0" smtClean="0"/>
              <a:t> </a:t>
            </a:r>
            <a:r>
              <a:rPr lang="ru-RU" dirty="0" err="1" smtClean="0"/>
              <a:t>параметри</a:t>
            </a:r>
            <a:r>
              <a:rPr lang="ru-RU" dirty="0" smtClean="0"/>
              <a:t>: </a:t>
            </a:r>
            <a:r>
              <a:rPr lang="ru-RU" dirty="0" err="1" smtClean="0"/>
              <a:t>період</a:t>
            </a:r>
            <a:r>
              <a:rPr lang="ru-RU" dirty="0" smtClean="0"/>
              <a:t> 10,  </a:t>
            </a:r>
            <a:r>
              <a:rPr lang="ru-RU" dirty="0" err="1" smtClean="0"/>
              <a:t>амлітуда</a:t>
            </a:r>
            <a:r>
              <a:rPr lang="ru-RU" dirty="0" smtClean="0"/>
              <a:t> 12</a:t>
            </a:r>
            <a:r>
              <a:rPr lang="uk-UA" dirty="0" smtClean="0"/>
              <a:t>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499992" y="1628800"/>
            <a:ext cx="31683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Отримуємо такий малюнок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1331640" y="3789040"/>
            <a:ext cx="66247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Виділяємо межу між двома кольорами та виконуємо команду: </a:t>
            </a:r>
            <a:r>
              <a:rPr lang="uk-UA" b="1" dirty="0" err="1" smtClean="0">
                <a:solidFill>
                  <a:srgbClr val="FF0000"/>
                </a:solidFill>
              </a:rPr>
              <a:t>Фильтр</a:t>
            </a:r>
            <a:r>
              <a:rPr lang="uk-UA" b="1" dirty="0" smtClean="0">
                <a:solidFill>
                  <a:srgbClr val="FF0000"/>
                </a:solidFill>
              </a:rPr>
              <a:t> – </a:t>
            </a:r>
            <a:r>
              <a:rPr lang="uk-UA" b="1" dirty="0" err="1" smtClean="0">
                <a:solidFill>
                  <a:srgbClr val="FF0000"/>
                </a:solidFill>
              </a:rPr>
              <a:t>мягкость</a:t>
            </a:r>
            <a:r>
              <a:rPr lang="uk-UA" b="1" dirty="0" smtClean="0">
                <a:solidFill>
                  <a:srgbClr val="FF0000"/>
                </a:solidFill>
              </a:rPr>
              <a:t> – </a:t>
            </a:r>
            <a:r>
              <a:rPr lang="uk-UA" b="1" dirty="0" err="1" smtClean="0">
                <a:solidFill>
                  <a:srgbClr val="FF0000"/>
                </a:solidFill>
              </a:rPr>
              <a:t>усиленная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r>
              <a:rPr lang="uk-UA" b="1" dirty="0" err="1" smtClean="0">
                <a:solidFill>
                  <a:srgbClr val="FF0000"/>
                </a:solidFill>
              </a:rPr>
              <a:t>размытость</a:t>
            </a:r>
            <a:r>
              <a:rPr lang="uk-UA" b="1" dirty="0" smtClean="0">
                <a:solidFill>
                  <a:srgbClr val="FF0000"/>
                </a:solidFill>
              </a:rPr>
              <a:t> </a:t>
            </a:r>
            <a:endParaRPr lang="ru-RU" b="1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 flipV="1">
            <a:off x="3131840" y="2420888"/>
            <a:ext cx="288032" cy="1368152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stCxn id="5" idx="1"/>
            <a:endCxn id="5" idx="3"/>
          </p:cNvCxnSpPr>
          <p:nvPr/>
        </p:nvCxnSpPr>
        <p:spPr>
          <a:xfrm>
            <a:off x="1224217" y="2222207"/>
            <a:ext cx="2520280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1224217" y="2564904"/>
            <a:ext cx="2520280" cy="0"/>
          </a:xfrm>
          <a:prstGeom prst="line">
            <a:avLst/>
          </a:prstGeom>
          <a:ln w="19050">
            <a:solidFill>
              <a:schemeClr val="bg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01740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899592" y="34169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7. </a:t>
            </a:r>
            <a:r>
              <a:rPr lang="ru-RU" dirty="0" err="1" smtClean="0"/>
              <a:t>Обираємо</a:t>
            </a:r>
            <a:r>
              <a:rPr lang="ru-RU" dirty="0" smtClean="0"/>
              <a:t> тип </a:t>
            </a:r>
            <a:r>
              <a:rPr lang="ru-RU" dirty="0" err="1" smtClean="0"/>
              <a:t>виділення</a:t>
            </a:r>
            <a:r>
              <a:rPr lang="ru-RU" dirty="0" smtClean="0"/>
              <a:t> «</a:t>
            </a:r>
            <a:r>
              <a:rPr lang="ru-RU" dirty="0" err="1" smtClean="0"/>
              <a:t>Еліпс</a:t>
            </a:r>
            <a:r>
              <a:rPr lang="ru-RU" dirty="0" smtClean="0"/>
              <a:t>», </a:t>
            </a:r>
            <a:r>
              <a:rPr lang="ru-RU" dirty="0" err="1" smtClean="0"/>
              <a:t>виділяємо</a:t>
            </a:r>
            <a:r>
              <a:rPr lang="ru-RU" dirty="0" smtClean="0"/>
              <a:t> в </a:t>
            </a:r>
            <a:r>
              <a:rPr lang="ru-RU" dirty="0" err="1" smtClean="0"/>
              <a:t>верхній</a:t>
            </a:r>
            <a:r>
              <a:rPr lang="ru-RU" dirty="0" smtClean="0"/>
              <a:t> </a:t>
            </a:r>
            <a:r>
              <a:rPr lang="ru-RU" dirty="0" err="1" smtClean="0"/>
              <a:t>частині</a:t>
            </a:r>
            <a:r>
              <a:rPr lang="ru-RU" dirty="0" smtClean="0"/>
              <a:t> </a:t>
            </a:r>
            <a:r>
              <a:rPr lang="ru-RU" dirty="0" err="1" smtClean="0"/>
              <a:t>малюнка</a:t>
            </a:r>
            <a:r>
              <a:rPr lang="ru-RU" dirty="0" smtClean="0"/>
              <a:t> коло, права кнопка «Очистить», </a:t>
            </a:r>
            <a:r>
              <a:rPr lang="ru-RU" dirty="0" err="1" smtClean="0"/>
              <a:t>обираємо</a:t>
            </a:r>
            <a:r>
              <a:rPr lang="ru-RU" dirty="0" smtClean="0"/>
              <a:t> </a:t>
            </a:r>
            <a:r>
              <a:rPr lang="ru-RU" dirty="0" err="1" smtClean="0"/>
              <a:t>інструмент</a:t>
            </a:r>
            <a:r>
              <a:rPr lang="ru-RU" dirty="0" smtClean="0"/>
              <a:t> заливка та </a:t>
            </a:r>
            <a:r>
              <a:rPr lang="ru-RU" dirty="0" err="1" smtClean="0"/>
              <a:t>заливаємо</a:t>
            </a:r>
            <a:r>
              <a:rPr lang="ru-RU" dirty="0" smtClean="0"/>
              <a:t> </a:t>
            </a:r>
            <a:r>
              <a:rPr lang="ru-RU" dirty="0" err="1" smtClean="0"/>
              <a:t>жовтим</a:t>
            </a:r>
            <a:r>
              <a:rPr lang="ru-RU" dirty="0" smtClean="0"/>
              <a:t> </a:t>
            </a:r>
            <a:r>
              <a:rPr lang="ru-RU" dirty="0" err="1" smtClean="0"/>
              <a:t>кольором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3664274"/>
            <a:ext cx="3068865" cy="2321966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130" y="1265020"/>
            <a:ext cx="2664296" cy="2811199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43808" y="2492896"/>
            <a:ext cx="3096344" cy="23427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6623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547664" y="620688"/>
            <a:ext cx="71287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8. </a:t>
            </a:r>
            <a:r>
              <a:rPr lang="ru-RU" dirty="0" err="1" smtClean="0"/>
              <a:t>Тепер</a:t>
            </a:r>
            <a:r>
              <a:rPr lang="ru-RU" dirty="0" smtClean="0"/>
              <a:t> </a:t>
            </a:r>
            <a:r>
              <a:rPr lang="ru-RU" dirty="0" err="1" smtClean="0"/>
              <a:t>створимо</a:t>
            </a:r>
            <a:r>
              <a:rPr lang="ru-RU" dirty="0" smtClean="0"/>
              <a:t> </a:t>
            </a:r>
            <a:r>
              <a:rPr lang="ru-RU" dirty="0" err="1" smtClean="0"/>
              <a:t>выдображення</a:t>
            </a:r>
            <a:r>
              <a:rPr lang="ru-RU" dirty="0" smtClean="0"/>
              <a:t> </a:t>
            </a:r>
            <a:r>
              <a:rPr lang="ru-RU" dirty="0" err="1" smtClean="0"/>
              <a:t>місяця</a:t>
            </a:r>
            <a:r>
              <a:rPr lang="ru-RU" dirty="0" smtClean="0"/>
              <a:t> в </a:t>
            </a:r>
            <a:r>
              <a:rPr lang="ru-RU" dirty="0" err="1" smtClean="0"/>
              <a:t>воді</a:t>
            </a:r>
            <a:r>
              <a:rPr lang="ru-RU" dirty="0" smtClean="0"/>
              <a:t>. Для </a:t>
            </a:r>
            <a:r>
              <a:rPr lang="ru-RU" dirty="0" err="1" smtClean="0"/>
              <a:t>цього</a:t>
            </a:r>
            <a:r>
              <a:rPr lang="ru-RU" dirty="0" smtClean="0"/>
              <a:t> </a:t>
            </a:r>
            <a:r>
              <a:rPr lang="ru-RU" dirty="0" err="1" smtClean="0"/>
              <a:t>використаємо</a:t>
            </a:r>
            <a:r>
              <a:rPr lang="ru-RU" dirty="0" smtClean="0"/>
              <a:t> </a:t>
            </a:r>
            <a:r>
              <a:rPr lang="ru-RU" dirty="0" err="1" smtClean="0"/>
              <a:t>плагін</a:t>
            </a:r>
            <a:r>
              <a:rPr lang="ru-RU" dirty="0" smtClean="0"/>
              <a:t> «</a:t>
            </a:r>
            <a:r>
              <a:rPr lang="en-US" dirty="0"/>
              <a:t>Bump mapping</a:t>
            </a:r>
            <a:r>
              <a:rPr lang="ru-RU" dirty="0" smtClean="0"/>
              <a:t>».</a:t>
            </a:r>
          </a:p>
          <a:p>
            <a:r>
              <a:rPr lang="uk-UA" dirty="0" smtClean="0"/>
              <a:t>Виділимо в нижній частині малюнка область в формі кола. Натискаємо кнопку </a:t>
            </a:r>
            <a:r>
              <a:rPr lang="uk-UA" dirty="0" err="1" smtClean="0"/>
              <a:t>плагіна</a:t>
            </a:r>
            <a:r>
              <a:rPr lang="uk-UA" dirty="0" smtClean="0"/>
              <a:t>, потім «ОК». 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916832"/>
            <a:ext cx="6084158" cy="4534491"/>
          </a:xfrm>
          <a:prstGeom prst="rect">
            <a:avLst/>
          </a:prstGeom>
        </p:spPr>
      </p:pic>
      <p:cxnSp>
        <p:nvCxnSpPr>
          <p:cNvPr id="7" name="Прямая со стрелкой 6"/>
          <p:cNvCxnSpPr/>
          <p:nvPr/>
        </p:nvCxnSpPr>
        <p:spPr>
          <a:xfrm flipH="1">
            <a:off x="1979712" y="1772816"/>
            <a:ext cx="1008112" cy="216024"/>
          </a:xfrm>
          <a:prstGeom prst="straightConnector1">
            <a:avLst/>
          </a:prstGeom>
          <a:ln w="190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27893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476672"/>
            <a:ext cx="74168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9. Вставляємо текст з наступними параметрами: </a:t>
            </a:r>
          </a:p>
          <a:p>
            <a:r>
              <a:rPr lang="uk-UA" dirty="0" smtClean="0"/>
              <a:t>Шрифт </a:t>
            </a:r>
            <a:r>
              <a:rPr lang="en-US" dirty="0"/>
              <a:t>Comic sans </a:t>
            </a:r>
            <a:r>
              <a:rPr lang="en-US" dirty="0" smtClean="0"/>
              <a:t>MS</a:t>
            </a:r>
            <a:r>
              <a:rPr lang="uk-UA" dirty="0" smtClean="0"/>
              <a:t>, розмір 44,  темно синій, напівжирний, біла границя, розмитість.</a:t>
            </a:r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1628800"/>
            <a:ext cx="5688632" cy="42238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6830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55576" y="620688"/>
            <a:ext cx="82089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dirty="0" smtClean="0"/>
              <a:t>10. Знову вставляємо текст: </a:t>
            </a:r>
            <a:r>
              <a:rPr lang="uk-UA" dirty="0"/>
              <a:t>Шрифт </a:t>
            </a:r>
            <a:r>
              <a:rPr lang="en-US" dirty="0"/>
              <a:t>Comic sans MS</a:t>
            </a:r>
            <a:r>
              <a:rPr lang="uk-UA" dirty="0"/>
              <a:t>, розмір </a:t>
            </a:r>
            <a:r>
              <a:rPr lang="uk-UA" dirty="0" smtClean="0"/>
              <a:t>40,  </a:t>
            </a:r>
            <a:r>
              <a:rPr lang="uk-UA" dirty="0"/>
              <a:t>темно синій, напівжирний, біла границя, розмитість</a:t>
            </a:r>
            <a:r>
              <a:rPr lang="uk-UA" dirty="0" smtClean="0"/>
              <a:t>.</a:t>
            </a:r>
          </a:p>
          <a:p>
            <a:r>
              <a:rPr lang="uk-UA" dirty="0" smtClean="0"/>
              <a:t>11. Команда: </a:t>
            </a:r>
            <a:r>
              <a:rPr lang="ru-RU" b="1" dirty="0">
                <a:solidFill>
                  <a:srgbClr val="FF0000"/>
                </a:solidFill>
              </a:rPr>
              <a:t>Правка </a:t>
            </a:r>
            <a:r>
              <a:rPr lang="ru-RU" b="1" dirty="0" smtClean="0">
                <a:solidFill>
                  <a:srgbClr val="FF0000"/>
                </a:solidFill>
              </a:rPr>
              <a:t>- Изменения </a:t>
            </a:r>
            <a:r>
              <a:rPr lang="ru-RU" b="1" dirty="0">
                <a:solidFill>
                  <a:srgbClr val="FF0000"/>
                </a:solidFill>
              </a:rPr>
              <a:t>-</a:t>
            </a:r>
            <a:r>
              <a:rPr lang="ru-RU" b="1" dirty="0" smtClean="0">
                <a:solidFill>
                  <a:srgbClr val="FF0000"/>
                </a:solidFill>
              </a:rPr>
              <a:t> </a:t>
            </a:r>
            <a:r>
              <a:rPr lang="ru-RU" b="1" dirty="0">
                <a:solidFill>
                  <a:srgbClr val="FF0000"/>
                </a:solidFill>
              </a:rPr>
              <a:t>Поворот на </a:t>
            </a:r>
            <a:r>
              <a:rPr lang="ru-RU" b="1" dirty="0" smtClean="0">
                <a:solidFill>
                  <a:srgbClr val="FF0000"/>
                </a:solidFill>
              </a:rPr>
              <a:t>180</a:t>
            </a:r>
          </a:p>
          <a:p>
            <a:r>
              <a:rPr lang="uk-UA" dirty="0" smtClean="0"/>
              <a:t>12. Розміщуємо текст під попереднім та затверджуємо його.</a:t>
            </a:r>
          </a:p>
          <a:p>
            <a:endParaRPr lang="ru-RU" dirty="0"/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2098016"/>
            <a:ext cx="5574809" cy="4139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6882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здушный поток">
      <a:fillStyleLst>
        <a:solidFill>
          <a:schemeClr val="phClr"/>
        </a:solidFill>
        <a:gradFill rotWithShape="1">
          <a:gsLst>
            <a:gs pos="28000">
              <a:schemeClr val="phClr">
                <a:tint val="18000"/>
                <a:satMod val="120000"/>
                <a:lumMod val="88000"/>
              </a:schemeClr>
            </a:gs>
            <a:gs pos="100000">
              <a:schemeClr val="phClr">
                <a:tint val="40000"/>
                <a:satMod val="100000"/>
                <a:lumMod val="7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lumMod val="95000"/>
              </a:schemeClr>
            </a:gs>
            <a:gs pos="100000">
              <a:schemeClr val="phClr">
                <a:shade val="82000"/>
                <a:satMod val="125000"/>
                <a:lumMod val="74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satMod val="125000"/>
              <a:lumMod val="7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50800" dir="5400000" sx="98000" sy="98000" rotWithShape="0">
              <a:srgbClr val="000000">
                <a:alpha val="20000"/>
              </a:srgbClr>
            </a:outerShdw>
          </a:effectLst>
        </a:effectStyle>
        <a:effectStyle>
          <a:effectLst>
            <a:outerShdw blurRad="40005" dist="22984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r"/>
          </a:scene3d>
          <a:sp3d prstMaterial="matte">
            <a:bevelT w="19050" h="38100"/>
          </a:sp3d>
        </a:effectStyle>
        <a:effectStyle>
          <a:effectLst>
            <a:reflection blurRad="38100" stA="26000" endPos="23000" dist="25400" dir="5400000" sy="-100000" rotWithShape="0"/>
          </a:effectLst>
          <a:scene3d>
            <a:camera prst="orthographicFront">
              <a:rot lat="0" lon="0" rev="0"/>
            </a:camera>
            <a:lightRig rig="balanced" dir="tr"/>
          </a:scene3d>
          <a:sp3d contourW="14605" prstMaterial="plastic">
            <a:bevelT w="50800"/>
            <a:contourClr>
              <a:schemeClr val="phClr">
                <a:shade val="30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464</TotalTime>
  <Words>314</Words>
  <Application>Microsoft Office PowerPoint</Application>
  <PresentationFormat>Экран (4:3)</PresentationFormat>
  <Paragraphs>28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Воздушный поток</vt:lpstr>
      <vt:lpstr>Графічний редактор PhotoFiltre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Графічний редактор PhotoFiltre</dc:title>
  <dc:creator>school9</dc:creator>
  <cp:lastModifiedBy>school9</cp:lastModifiedBy>
  <cp:revision>15</cp:revision>
  <dcterms:created xsi:type="dcterms:W3CDTF">2014-01-22T06:58:15Z</dcterms:created>
  <dcterms:modified xsi:type="dcterms:W3CDTF">2014-01-23T13:13:27Z</dcterms:modified>
</cp:coreProperties>
</file>