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C39D7B-5ADE-4B03-8404-7ABB90890E6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9C49DB-ED14-4969-90B7-27E2DD59E3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492896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ru-RU" sz="2600" dirty="0" err="1" smtClean="0"/>
              <a:t>Малювання</a:t>
            </a:r>
            <a:r>
              <a:rPr lang="ru-RU" sz="2600" dirty="0" smtClean="0"/>
              <a:t> та </a:t>
            </a:r>
            <a:r>
              <a:rPr lang="ru-RU" sz="2600" dirty="0" err="1" smtClean="0"/>
              <a:t>ефекти</a:t>
            </a:r>
            <a:r>
              <a:rPr lang="ru-RU" sz="2600" dirty="0" smtClean="0"/>
              <a:t> тексту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175351" cy="1793167"/>
          </a:xfrm>
        </p:spPr>
        <p:txBody>
          <a:bodyPr/>
          <a:lstStyle/>
          <a:p>
            <a:pPr algn="ctr"/>
            <a:r>
              <a:rPr lang="uk-UA" sz="4400" dirty="0"/>
              <a:t>Графічний редактор </a:t>
            </a:r>
            <a:r>
              <a:rPr lang="en-US" sz="4400" dirty="0" err="1"/>
              <a:t>PhotoFiltre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3933056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1400" dirty="0" smtClean="0"/>
              <a:t>Вчитель інформатики КЗ «НСЗШ №9» </a:t>
            </a:r>
            <a:r>
              <a:rPr lang="uk-UA" sz="1400" dirty="0" err="1" smtClean="0"/>
              <a:t>Виноходов</a:t>
            </a:r>
            <a:r>
              <a:rPr lang="uk-UA" sz="1400" dirty="0" smtClean="0"/>
              <a:t> А.А.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11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3671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 останнє, використовуючи різні розміри пензля, розставляємо зірки.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980" y="1628800"/>
            <a:ext cx="4932040" cy="366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3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7364697" cy="5468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54868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Спробуємо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uk-UA" dirty="0" smtClean="0"/>
              <a:t> малюнок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6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692696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Створимо нове </a:t>
            </a:r>
            <a:r>
              <a:rPr lang="uk-UA" dirty="0"/>
              <a:t>з</a:t>
            </a:r>
            <a:r>
              <a:rPr lang="uk-UA" dirty="0" smtClean="0"/>
              <a:t>ображення розміром 800 Х 600, білий фон.</a:t>
            </a:r>
          </a:p>
          <a:p>
            <a:pPr marL="342900" indent="-342900">
              <a:buAutoNum type="arabicPeriod"/>
            </a:pPr>
            <a:r>
              <a:rPr lang="uk-UA" dirty="0" smtClean="0"/>
              <a:t>Виділимо верхню половину малюнка.</a:t>
            </a:r>
          </a:p>
          <a:p>
            <a:pPr marL="342900" indent="-342900">
              <a:buAutoNum type="arabicPeriod"/>
            </a:pPr>
            <a:r>
              <a:rPr lang="uk-UA" dirty="0" smtClean="0"/>
              <a:t>Виконаємо команду: </a:t>
            </a:r>
            <a:r>
              <a:rPr lang="uk-UA" b="1" dirty="0" err="1" smtClean="0">
                <a:solidFill>
                  <a:srgbClr val="FF0000"/>
                </a:solidFill>
              </a:rPr>
              <a:t>Фильтр</a:t>
            </a:r>
            <a:r>
              <a:rPr lang="uk-UA" b="1" dirty="0" smtClean="0">
                <a:solidFill>
                  <a:srgbClr val="FF0000"/>
                </a:solidFill>
              </a:rPr>
              <a:t> – </a:t>
            </a:r>
            <a:r>
              <a:rPr lang="uk-UA" b="1" dirty="0" err="1" smtClean="0">
                <a:solidFill>
                  <a:srgbClr val="FF0000"/>
                </a:solidFill>
              </a:rPr>
              <a:t>Цветность</a:t>
            </a:r>
            <a:r>
              <a:rPr lang="uk-UA" b="1" dirty="0" smtClean="0">
                <a:solidFill>
                  <a:srgbClr val="FF0000"/>
                </a:solidFill>
              </a:rPr>
              <a:t> - </a:t>
            </a:r>
            <a:r>
              <a:rPr lang="uk-UA" b="1" dirty="0" err="1" smtClean="0">
                <a:solidFill>
                  <a:srgbClr val="FF0000"/>
                </a:solidFill>
              </a:rPr>
              <a:t>Градиент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18" y="2295168"/>
            <a:ext cx="2849699" cy="39810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6096" y="2276872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Обираємо колір 1 чорний, прозорість 100%</a:t>
            </a:r>
          </a:p>
          <a:p>
            <a:r>
              <a:rPr lang="uk-UA" dirty="0" smtClean="0"/>
              <a:t>Колір 2 синій, прозорість 40%  </a:t>
            </a:r>
          </a:p>
          <a:p>
            <a:r>
              <a:rPr lang="uk-UA" dirty="0" smtClean="0"/>
              <a:t>Напрям зверху-вниз, та натискаємо «ОК»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9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4. Виконуємо  команди: </a:t>
            </a:r>
            <a:r>
              <a:rPr lang="ru-RU" b="1" dirty="0" smtClean="0">
                <a:solidFill>
                  <a:srgbClr val="FF0000"/>
                </a:solidFill>
              </a:rPr>
              <a:t>Фильтр - Художественные – Акварель - Метод 1</a:t>
            </a:r>
            <a:r>
              <a:rPr lang="ru-RU" dirty="0" smtClean="0"/>
              <a:t> та  </a:t>
            </a:r>
            <a:r>
              <a:rPr lang="ru-RU" b="1" dirty="0" smtClean="0">
                <a:solidFill>
                  <a:srgbClr val="FF0000"/>
                </a:solidFill>
              </a:rPr>
              <a:t>Фильтр Цветность эффект ночи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PhotoFilt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6" t="19499" r="38936" b="10710"/>
          <a:stretch/>
        </p:blipFill>
        <p:spPr>
          <a:xfrm>
            <a:off x="1187624" y="1556793"/>
            <a:ext cx="1512168" cy="13410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4" y="166567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Отриму</a:t>
            </a:r>
            <a:r>
              <a:rPr lang="uk-UA" dirty="0" err="1" smtClean="0"/>
              <a:t>ємо</a:t>
            </a:r>
            <a:r>
              <a:rPr lang="uk-UA" dirty="0" smtClean="0"/>
              <a:t> такий малюнок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8710" y="3383280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5. Виділяємо нижню частину малюнка. Виконаємо команду: </a:t>
            </a:r>
            <a:r>
              <a:rPr lang="uk-UA" b="1" dirty="0" err="1" smtClean="0">
                <a:solidFill>
                  <a:srgbClr val="FF0000"/>
                </a:solidFill>
              </a:rPr>
              <a:t>Фильтр</a:t>
            </a:r>
            <a:r>
              <a:rPr lang="uk-UA" b="1" dirty="0" smtClean="0">
                <a:solidFill>
                  <a:srgbClr val="FF0000"/>
                </a:solidFill>
              </a:rPr>
              <a:t> – </a:t>
            </a:r>
            <a:r>
              <a:rPr lang="uk-UA" b="1" dirty="0" err="1" smtClean="0">
                <a:solidFill>
                  <a:srgbClr val="FF0000"/>
                </a:solidFill>
              </a:rPr>
              <a:t>Цветность</a:t>
            </a:r>
            <a:r>
              <a:rPr lang="uk-UA" b="1" dirty="0" smtClean="0">
                <a:solidFill>
                  <a:srgbClr val="FF0000"/>
                </a:solidFill>
              </a:rPr>
              <a:t> – </a:t>
            </a:r>
            <a:r>
              <a:rPr lang="uk-UA" b="1" dirty="0" err="1" smtClean="0">
                <a:solidFill>
                  <a:srgbClr val="FF0000"/>
                </a:solidFill>
              </a:rPr>
              <a:t>Градиент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Обираємо колір 1 світло синій, прозорість 100%</a:t>
            </a:r>
          </a:p>
          <a:p>
            <a:r>
              <a:rPr lang="uk-UA" dirty="0" smtClean="0"/>
              <a:t>Колір 2 синій, прозорість 40%  </a:t>
            </a:r>
          </a:p>
          <a:p>
            <a:r>
              <a:rPr lang="uk-UA" dirty="0" smtClean="0"/>
              <a:t>Напрям знизу-верх, та натискаємо «ОК» </a:t>
            </a:r>
            <a:endParaRPr lang="ru-RU" dirty="0" smtClean="0"/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36912"/>
            <a:ext cx="281519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217" y="1268759"/>
            <a:ext cx="2520280" cy="19068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47667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6</a:t>
            </a:r>
            <a:r>
              <a:rPr lang="uk-UA" dirty="0" smtClean="0"/>
              <a:t>. Виконуємо  команду: </a:t>
            </a:r>
            <a:r>
              <a:rPr lang="ru-RU" dirty="0" smtClean="0">
                <a:solidFill>
                  <a:srgbClr val="FF0000"/>
                </a:solidFill>
              </a:rPr>
              <a:t>Фильтр – Искажение -  Рябь </a:t>
            </a:r>
            <a:r>
              <a:rPr lang="ru-RU" dirty="0" smtClean="0"/>
              <a:t> та </a:t>
            </a:r>
            <a:r>
              <a:rPr lang="ru-RU" dirty="0" err="1" smtClean="0"/>
              <a:t>обираємо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параметри</a:t>
            </a:r>
            <a:r>
              <a:rPr lang="ru-RU" dirty="0" smtClean="0"/>
              <a:t>: </a:t>
            </a:r>
            <a:r>
              <a:rPr lang="ru-RU" dirty="0" err="1" smtClean="0"/>
              <a:t>період</a:t>
            </a:r>
            <a:r>
              <a:rPr lang="ru-RU" dirty="0" smtClean="0"/>
              <a:t> 10,  </a:t>
            </a:r>
            <a:r>
              <a:rPr lang="ru-RU" dirty="0" err="1" smtClean="0"/>
              <a:t>амлітуда</a:t>
            </a:r>
            <a:r>
              <a:rPr lang="ru-RU" dirty="0" smtClean="0"/>
              <a:t> 12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6288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Отримуємо такий малюнок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378904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Виділяємо межу між двома кольорами та виконуємо команду: </a:t>
            </a:r>
            <a:r>
              <a:rPr lang="uk-UA" b="1" dirty="0" err="1" smtClean="0">
                <a:solidFill>
                  <a:srgbClr val="FF0000"/>
                </a:solidFill>
              </a:rPr>
              <a:t>Фильтр</a:t>
            </a:r>
            <a:r>
              <a:rPr lang="uk-UA" b="1" dirty="0" smtClean="0">
                <a:solidFill>
                  <a:srgbClr val="FF0000"/>
                </a:solidFill>
              </a:rPr>
              <a:t> – </a:t>
            </a:r>
            <a:r>
              <a:rPr lang="uk-UA" b="1" dirty="0" err="1" smtClean="0">
                <a:solidFill>
                  <a:srgbClr val="FF0000"/>
                </a:solidFill>
              </a:rPr>
              <a:t>мягкость</a:t>
            </a:r>
            <a:r>
              <a:rPr lang="uk-UA" b="1" dirty="0" smtClean="0">
                <a:solidFill>
                  <a:srgbClr val="FF0000"/>
                </a:solidFill>
              </a:rPr>
              <a:t> – </a:t>
            </a:r>
            <a:r>
              <a:rPr lang="uk-UA" b="1" dirty="0" err="1" smtClean="0">
                <a:solidFill>
                  <a:srgbClr val="FF0000"/>
                </a:solidFill>
              </a:rPr>
              <a:t>усиленная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</a:rPr>
              <a:t>размытость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3131840" y="2420888"/>
            <a:ext cx="288032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1"/>
            <a:endCxn id="5" idx="3"/>
          </p:cNvCxnSpPr>
          <p:nvPr/>
        </p:nvCxnSpPr>
        <p:spPr>
          <a:xfrm>
            <a:off x="1224217" y="2222207"/>
            <a:ext cx="252028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224217" y="2564904"/>
            <a:ext cx="252028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7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34169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 </a:t>
            </a:r>
            <a:r>
              <a:rPr lang="ru-RU" dirty="0" err="1" smtClean="0"/>
              <a:t>Обираємо</a:t>
            </a:r>
            <a:r>
              <a:rPr lang="ru-RU" dirty="0" smtClean="0"/>
              <a:t> тип </a:t>
            </a:r>
            <a:r>
              <a:rPr lang="ru-RU" dirty="0" err="1" smtClean="0"/>
              <a:t>виділення</a:t>
            </a:r>
            <a:r>
              <a:rPr lang="ru-RU" dirty="0" smtClean="0"/>
              <a:t> «</a:t>
            </a:r>
            <a:r>
              <a:rPr lang="ru-RU" dirty="0" err="1" smtClean="0"/>
              <a:t>Еліпс</a:t>
            </a:r>
            <a:r>
              <a:rPr lang="ru-RU" dirty="0" smtClean="0"/>
              <a:t>», </a:t>
            </a:r>
            <a:r>
              <a:rPr lang="ru-RU" dirty="0" err="1" smtClean="0"/>
              <a:t>виділяємо</a:t>
            </a:r>
            <a:r>
              <a:rPr lang="ru-RU" dirty="0" smtClean="0"/>
              <a:t> в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малюнка</a:t>
            </a:r>
            <a:r>
              <a:rPr lang="ru-RU" dirty="0" smtClean="0"/>
              <a:t> коло, права кнопка «Очистить», </a:t>
            </a:r>
            <a:r>
              <a:rPr lang="ru-RU" dirty="0" err="1" smtClean="0"/>
              <a:t>обираємо</a:t>
            </a:r>
            <a:r>
              <a:rPr lang="ru-RU" dirty="0" smtClean="0"/>
              <a:t> </a:t>
            </a:r>
            <a:r>
              <a:rPr lang="ru-RU" dirty="0" err="1" smtClean="0"/>
              <a:t>інструмент</a:t>
            </a:r>
            <a:r>
              <a:rPr lang="ru-RU" dirty="0" smtClean="0"/>
              <a:t> заливка та </a:t>
            </a:r>
            <a:r>
              <a:rPr lang="ru-RU" dirty="0" err="1" smtClean="0"/>
              <a:t>заливаємо</a:t>
            </a:r>
            <a:r>
              <a:rPr lang="ru-RU" dirty="0" smtClean="0"/>
              <a:t> </a:t>
            </a:r>
            <a:r>
              <a:rPr lang="ru-RU" dirty="0" err="1" smtClean="0"/>
              <a:t>жовтим</a:t>
            </a:r>
            <a:r>
              <a:rPr lang="ru-RU" dirty="0" smtClean="0"/>
              <a:t> </a:t>
            </a:r>
            <a:r>
              <a:rPr lang="ru-RU" dirty="0" err="1" smtClean="0"/>
              <a:t>кольором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64274"/>
            <a:ext cx="3068865" cy="232196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30" y="1265020"/>
            <a:ext cx="2664296" cy="28111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92896"/>
            <a:ext cx="3096344" cy="234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62068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створимо</a:t>
            </a:r>
            <a:r>
              <a:rPr lang="ru-RU" dirty="0" smtClean="0"/>
              <a:t> </a:t>
            </a:r>
            <a:r>
              <a:rPr lang="ru-RU" dirty="0" err="1" smtClean="0"/>
              <a:t>выдображення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 в </a:t>
            </a:r>
            <a:r>
              <a:rPr lang="ru-RU" dirty="0" err="1" smtClean="0"/>
              <a:t>воді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використаємо</a:t>
            </a:r>
            <a:r>
              <a:rPr lang="ru-RU" dirty="0" smtClean="0"/>
              <a:t> </a:t>
            </a:r>
            <a:r>
              <a:rPr lang="ru-RU" dirty="0" err="1" smtClean="0"/>
              <a:t>плагін</a:t>
            </a:r>
            <a:r>
              <a:rPr lang="ru-RU" dirty="0" smtClean="0"/>
              <a:t> «</a:t>
            </a:r>
            <a:r>
              <a:rPr lang="en-US" dirty="0"/>
              <a:t>Bump mapping</a:t>
            </a:r>
            <a:r>
              <a:rPr lang="ru-RU" dirty="0" smtClean="0"/>
              <a:t>».</a:t>
            </a:r>
          </a:p>
          <a:p>
            <a:r>
              <a:rPr lang="uk-UA" dirty="0" smtClean="0"/>
              <a:t>Виділимо в нижній частині малюнка область в формі кола. Натискаємо кнопку </a:t>
            </a:r>
            <a:r>
              <a:rPr lang="uk-UA" dirty="0" err="1" smtClean="0"/>
              <a:t>плагіна</a:t>
            </a:r>
            <a:r>
              <a:rPr lang="uk-UA" dirty="0" smtClean="0"/>
              <a:t>, потім «ОК».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6084158" cy="4534491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1979712" y="1772816"/>
            <a:ext cx="1008112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9. Вставляємо текст з наступними параметрами: </a:t>
            </a:r>
          </a:p>
          <a:p>
            <a:r>
              <a:rPr lang="uk-UA" dirty="0" smtClean="0"/>
              <a:t>Шрифт </a:t>
            </a:r>
            <a:r>
              <a:rPr lang="en-US" dirty="0"/>
              <a:t>Comic sans </a:t>
            </a:r>
            <a:r>
              <a:rPr lang="en-US" dirty="0" smtClean="0"/>
              <a:t>MS</a:t>
            </a:r>
            <a:r>
              <a:rPr lang="uk-UA" dirty="0" smtClean="0"/>
              <a:t>, розмір 44,  темно синій, напівжирний, біла границя, розмитість.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5688632" cy="42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10. Знову вставляємо текст: </a:t>
            </a:r>
            <a:r>
              <a:rPr lang="uk-UA" dirty="0"/>
              <a:t>Шрифт </a:t>
            </a:r>
            <a:r>
              <a:rPr lang="en-US" dirty="0"/>
              <a:t>Comic sans MS</a:t>
            </a:r>
            <a:r>
              <a:rPr lang="uk-UA" dirty="0"/>
              <a:t>, розмір </a:t>
            </a:r>
            <a:r>
              <a:rPr lang="uk-UA" dirty="0" smtClean="0"/>
              <a:t>40,  </a:t>
            </a:r>
            <a:r>
              <a:rPr lang="uk-UA" dirty="0"/>
              <a:t>темно синій, напівжирний, біла границя, розмитість</a:t>
            </a:r>
            <a:r>
              <a:rPr lang="uk-UA" dirty="0" smtClean="0"/>
              <a:t>.</a:t>
            </a:r>
          </a:p>
          <a:p>
            <a:r>
              <a:rPr lang="uk-UA" dirty="0" smtClean="0"/>
              <a:t>11. Команда: </a:t>
            </a:r>
            <a:r>
              <a:rPr lang="ru-RU" b="1" dirty="0">
                <a:solidFill>
                  <a:srgbClr val="FF0000"/>
                </a:solidFill>
              </a:rPr>
              <a:t>Правка </a:t>
            </a:r>
            <a:r>
              <a:rPr lang="ru-RU" b="1" dirty="0" smtClean="0">
                <a:solidFill>
                  <a:srgbClr val="FF0000"/>
                </a:solidFill>
              </a:rPr>
              <a:t>- Изменения 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Поворот на </a:t>
            </a:r>
            <a:r>
              <a:rPr lang="ru-RU" b="1" dirty="0" smtClean="0">
                <a:solidFill>
                  <a:srgbClr val="FF0000"/>
                </a:solidFill>
              </a:rPr>
              <a:t>180</a:t>
            </a:r>
          </a:p>
          <a:p>
            <a:r>
              <a:rPr lang="uk-UA" dirty="0" smtClean="0"/>
              <a:t>12. Розміщуємо текст під попереднім та затверджуємо його.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98016"/>
            <a:ext cx="5574809" cy="413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464</TotalTime>
  <Words>314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Графічний редактор PhotoFiltre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Графічний редактор PhotoFiltre</dc:title>
  <dc:creator>school9</dc:creator>
  <cp:lastModifiedBy>school9</cp:lastModifiedBy>
  <cp:revision>15</cp:revision>
  <dcterms:created xsi:type="dcterms:W3CDTF">2014-01-22T06:58:15Z</dcterms:created>
  <dcterms:modified xsi:type="dcterms:W3CDTF">2014-01-23T13:13:27Z</dcterms:modified>
</cp:coreProperties>
</file>