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2" autoAdjust="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5A2A610-43DA-41A0-AC1C-9704EA46B14F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87A738-0FEE-4C21-BB2E-C4F9A1788B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4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image" Target="../media/image13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11" Type="http://schemas.openxmlformats.org/officeDocument/2006/relationships/image" Target="../media/image12.jpg"/><Relationship Id="rId5" Type="http://schemas.openxmlformats.org/officeDocument/2006/relationships/image" Target="../media/image6.jp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780928"/>
            <a:ext cx="6912768" cy="882119"/>
          </a:xfrm>
        </p:spPr>
        <p:txBody>
          <a:bodyPr>
            <a:normAutofit fontScale="25000" lnSpcReduction="20000"/>
          </a:bodyPr>
          <a:lstStyle/>
          <a:p>
            <a:r>
              <a:rPr lang="uk-UA" sz="10500" dirty="0" smtClean="0"/>
              <a:t>Знайомство з середовищем графічного редактора.</a:t>
            </a:r>
          </a:p>
          <a:p>
            <a:endParaRPr lang="uk-UA" dirty="0"/>
          </a:p>
          <a:p>
            <a:endParaRPr lang="uk-UA" dirty="0" smtClean="0"/>
          </a:p>
          <a:p>
            <a:pPr algn="r"/>
            <a:r>
              <a:rPr lang="uk-UA" sz="5600" dirty="0" smtClean="0"/>
              <a:t>Вчитель інформатики КЗ «НСЗШ №9» </a:t>
            </a:r>
            <a:r>
              <a:rPr lang="uk-UA" sz="5600" dirty="0" err="1" smtClean="0"/>
              <a:t>Виноходов</a:t>
            </a:r>
            <a:r>
              <a:rPr lang="uk-UA" sz="5600" dirty="0" smtClean="0"/>
              <a:t> А.А.</a:t>
            </a:r>
            <a:endParaRPr lang="ru-RU" sz="5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175351" cy="1793167"/>
          </a:xfrm>
        </p:spPr>
        <p:txBody>
          <a:bodyPr/>
          <a:lstStyle/>
          <a:p>
            <a:pPr algn="ctr"/>
            <a:r>
              <a:rPr lang="uk-UA" sz="4400" dirty="0" smtClean="0"/>
              <a:t>Графічний редактор </a:t>
            </a:r>
            <a:r>
              <a:rPr lang="en-US" sz="4400" dirty="0" err="1" smtClean="0"/>
              <a:t>PhotoFiltre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5853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54868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Тепер натиснемо на отриманому зображенні праву кнопку миші.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193865"/>
            <a:ext cx="4140200" cy="2197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1680" y="3789040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Якщо нас задовольняє створене зображення, то натискаємо пункт меню «Утвердить текст», якщо ні – продовжуємо працювати далі обравши пункт меню «Параметри тексту»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76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628800"/>
            <a:ext cx="5796136" cy="36017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7624" y="404664"/>
            <a:ext cx="6588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Обираємо вкладку «</a:t>
            </a:r>
            <a:r>
              <a:rPr lang="ru-RU" dirty="0" smtClean="0"/>
              <a:t>Эффекты» </a:t>
            </a:r>
          </a:p>
          <a:p>
            <a:r>
              <a:rPr lang="ru-RU" dirty="0" err="1" smtClean="0"/>
              <a:t>Обираємо</a:t>
            </a:r>
            <a:r>
              <a:rPr lang="ru-RU" dirty="0" smtClean="0"/>
              <a:t> «Об’</a:t>
            </a:r>
            <a:r>
              <a:rPr lang="uk-UA" dirty="0"/>
              <a:t>є</a:t>
            </a:r>
            <a:r>
              <a:rPr lang="ru-RU" dirty="0" smtClean="0"/>
              <a:t>м» та </a:t>
            </a:r>
            <a:r>
              <a:rPr lang="ru-RU" dirty="0" err="1" smtClean="0"/>
              <a:t>встановлюємо</a:t>
            </a:r>
            <a:r>
              <a:rPr lang="ru-RU" dirty="0" smtClean="0"/>
              <a:t> текстуру. </a:t>
            </a:r>
            <a:r>
              <a:rPr lang="ru-RU" dirty="0" err="1" smtClean="0"/>
              <a:t>Натискаємо</a:t>
            </a:r>
            <a:r>
              <a:rPr lang="ru-RU" dirty="0" smtClean="0"/>
              <a:t> «ОК», </a:t>
            </a:r>
            <a:r>
              <a:rPr lang="ru-RU" dirty="0" err="1" smtClean="0"/>
              <a:t>потім</a:t>
            </a:r>
            <a:r>
              <a:rPr lang="ru-RU" dirty="0" smtClean="0"/>
              <a:t> праву кнопку </a:t>
            </a:r>
            <a:r>
              <a:rPr lang="ru-RU" dirty="0" err="1" smtClean="0"/>
              <a:t>миші</a:t>
            </a:r>
            <a:r>
              <a:rPr lang="ru-RU" dirty="0" smtClean="0"/>
              <a:t> та </a:t>
            </a:r>
            <a:r>
              <a:rPr lang="uk-UA" dirty="0"/>
              <a:t>натискаємо пункт меню «Утвердить </a:t>
            </a:r>
            <a:r>
              <a:rPr lang="uk-UA" dirty="0" smtClean="0"/>
              <a:t>текст».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71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988840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Це була перша презентація, до циклу уроків, </a:t>
            </a:r>
            <a:r>
              <a:rPr lang="uk-UA" smtClean="0"/>
              <a:t>присвячених вивченню </a:t>
            </a:r>
            <a:r>
              <a:rPr lang="uk-UA" dirty="0" smtClean="0"/>
              <a:t>чудового та простого графічного редактора «</a:t>
            </a:r>
            <a:r>
              <a:rPr lang="en-US" dirty="0" err="1"/>
              <a:t>PhotoFiltre</a:t>
            </a:r>
            <a:r>
              <a:rPr lang="uk-UA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5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83568" y="476672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Графічний редактор </a:t>
            </a:r>
            <a:r>
              <a:rPr lang="en-US" dirty="0" err="1"/>
              <a:t>PhotoFiltre</a:t>
            </a:r>
            <a:r>
              <a:rPr lang="uk-UA" dirty="0"/>
              <a:t> це простий редактор растрової графіки для початківців</a:t>
            </a:r>
            <a:r>
              <a:rPr lang="uk-UA" dirty="0" smtClean="0"/>
              <a:t>. За допомогою цієї програми легко і швидко </a:t>
            </a:r>
            <a:r>
              <a:rPr lang="uk-UA" dirty="0" err="1" smtClean="0"/>
              <a:t>можно</a:t>
            </a:r>
            <a:r>
              <a:rPr lang="uk-UA" dirty="0" smtClean="0"/>
              <a:t> створювати графічні композиції. До складу програми входить велика колекція графічних ефектів, яка дозволить навіть початківцям відчути себе професіоналами в області </a:t>
            </a:r>
            <a:r>
              <a:rPr lang="uk-UA" dirty="0"/>
              <a:t>обробки фотографій. Можна використовувати як стандартні функції (налаштування яскравості, контрасту, насиченості, </a:t>
            </a:r>
            <a:r>
              <a:rPr lang="uk-UA" dirty="0" err="1"/>
              <a:t>колірності</a:t>
            </a:r>
            <a:r>
              <a:rPr lang="uk-UA" dirty="0"/>
              <a:t>, освітленості), так і безліч художніх фільтрів. Нудно не буде - ви налічите в меню більше 100 різних фільтрів! У </a:t>
            </a:r>
            <a:r>
              <a:rPr lang="en-US" dirty="0" err="1"/>
              <a:t>Photofiltre</a:t>
            </a:r>
            <a:r>
              <a:rPr lang="en-US" dirty="0"/>
              <a:t> </a:t>
            </a:r>
            <a:r>
              <a:rPr lang="uk-UA" dirty="0"/>
              <a:t>можна регулювати яскравість, контрастність, насиченість, виправляти гамму, користуватися всілякими фільтрами (акварель, пастель, чорнила і так далі) Крім того, в цьому редакторові можна працювати з декоративним текстом, оптимізувати графіку, створювати вітальні конверти і листівки з готових шаблонів (викачати їх можна з сайту виробника).  Істотно розширити опції програми можна підключивши до неї </a:t>
            </a:r>
            <a:r>
              <a:rPr lang="uk-UA" dirty="0" err="1" smtClean="0"/>
              <a:t>плагіни</a:t>
            </a:r>
            <a:r>
              <a:rPr lang="uk-UA" dirty="0" smtClean="0"/>
              <a:t>  </a:t>
            </a:r>
          </a:p>
          <a:p>
            <a:pPr algn="just"/>
            <a:r>
              <a:rPr lang="ru-RU" dirty="0" smtClean="0"/>
              <a:t>Для </a:t>
            </a:r>
            <a:r>
              <a:rPr lang="ru-RU" dirty="0"/>
              <a:t>приватного і </a:t>
            </a:r>
            <a:r>
              <a:rPr lang="ru-RU" dirty="0" err="1"/>
              <a:t>некомерційного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Photofiltre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</a:t>
            </a:r>
            <a:r>
              <a:rPr lang="ru-RU" dirty="0" err="1"/>
              <a:t>безкоштовно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39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692696"/>
            <a:ext cx="5966666" cy="1152128"/>
          </a:xfrm>
        </p:spPr>
        <p:txBody>
          <a:bodyPr/>
          <a:lstStyle/>
          <a:p>
            <a:pPr marL="0" indent="0" algn="ctr">
              <a:buNone/>
            </a:pPr>
            <a:r>
              <a:rPr lang="uk-UA" sz="3200" dirty="0"/>
              <a:t>Інсталяція та русифікація програми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1772816"/>
            <a:ext cx="5970494" cy="3024336"/>
          </a:xfrm>
        </p:spPr>
        <p:txBody>
          <a:bodyPr>
            <a:noAutofit/>
          </a:bodyPr>
          <a:lstStyle/>
          <a:p>
            <a:pPr algn="just"/>
            <a:r>
              <a:rPr lang="uk-UA" sz="1800" dirty="0" smtClean="0"/>
              <a:t>1)Завантажуємо безкоштовну версію програми з офіційного сайту: </a:t>
            </a:r>
            <a:r>
              <a:rPr lang="en-US" sz="1800" dirty="0"/>
              <a:t>http://</a:t>
            </a:r>
            <a:r>
              <a:rPr lang="en-US" sz="1800" dirty="0" smtClean="0"/>
              <a:t>www.photofiltre-studio.com</a:t>
            </a:r>
            <a:r>
              <a:rPr lang="uk-UA" sz="1800" dirty="0" smtClean="0"/>
              <a:t> ;</a:t>
            </a:r>
          </a:p>
          <a:p>
            <a:pPr algn="just"/>
            <a:r>
              <a:rPr lang="uk-UA" sz="1800" dirty="0" smtClean="0"/>
              <a:t>2) Запускаємо інсталяційний сайт та встановлюємо програму;</a:t>
            </a:r>
          </a:p>
          <a:p>
            <a:pPr algn="just"/>
            <a:r>
              <a:rPr lang="uk-UA" sz="1800" dirty="0" smtClean="0"/>
              <a:t>3) Завантажуємо файл-русифікатор </a:t>
            </a:r>
            <a:r>
              <a:rPr lang="en-US" sz="1800" dirty="0" err="1" smtClean="0"/>
              <a:t>TranslationRU</a:t>
            </a:r>
            <a:r>
              <a:rPr lang="uk-UA" sz="1800" dirty="0" smtClean="0"/>
              <a:t>, переходимо в папку де встановлено програму, видаляємо файл </a:t>
            </a:r>
            <a:r>
              <a:rPr lang="en-US" sz="1800" dirty="0" err="1" smtClean="0"/>
              <a:t>TranslationEN</a:t>
            </a:r>
            <a:r>
              <a:rPr lang="ru-RU" sz="1800" dirty="0" smtClean="0"/>
              <a:t>, та </a:t>
            </a:r>
            <a:r>
              <a:rPr lang="ru-RU" sz="1800" dirty="0" err="1" smtClean="0"/>
              <a:t>копіюємо</a:t>
            </a:r>
            <a:r>
              <a:rPr lang="ru-RU" sz="1800" dirty="0" smtClean="0"/>
              <a:t> в </a:t>
            </a:r>
            <a:r>
              <a:rPr lang="ru-RU" sz="1800" dirty="0" err="1" smtClean="0"/>
              <a:t>цю</a:t>
            </a:r>
            <a:r>
              <a:rPr lang="ru-RU" sz="1800" dirty="0" smtClean="0"/>
              <a:t> папку файл-</a:t>
            </a:r>
            <a:r>
              <a:rPr lang="ru-RU" sz="1800" dirty="0" err="1" smtClean="0"/>
              <a:t>русифікатор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3649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404" y="785622"/>
            <a:ext cx="5237070" cy="39756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43608" y="1491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Рядок меню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817176" y="518508"/>
            <a:ext cx="252028" cy="534228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47864" y="3088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Панель фільтрів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766890" y="648950"/>
            <a:ext cx="530100" cy="807571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5536" y="206084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Панель модулів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259632" y="2707179"/>
            <a:ext cx="540060" cy="289773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164288" y="112474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Панель інструментів та палітра</a:t>
            </a:r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 flipH="1">
            <a:off x="6804248" y="2060848"/>
            <a:ext cx="648072" cy="646331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11560" y="508518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Робоча область</a:t>
            </a:r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1943190" y="4005064"/>
            <a:ext cx="684594" cy="108012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11560" y="5733256"/>
            <a:ext cx="7776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/>
              <a:t>Вікно графічного редактора </a:t>
            </a:r>
            <a:r>
              <a:rPr lang="en-US" sz="3200" dirty="0" err="1"/>
              <a:t>PhotoFiltre</a:t>
            </a:r>
            <a:r>
              <a:rPr lang="uk-UA" sz="3200" dirty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986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3200" dirty="0" smtClean="0"/>
              <a:t>Створення нового зображення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4320480" cy="4949076"/>
          </a:xfrm>
        </p:spPr>
      </p:pic>
      <p:sp>
        <p:nvSpPr>
          <p:cNvPr id="5" name="TextBox 4"/>
          <p:cNvSpPr txBox="1"/>
          <p:nvPr/>
        </p:nvSpPr>
        <p:spPr>
          <a:xfrm>
            <a:off x="539552" y="9087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Кнопка «</a:t>
            </a:r>
            <a:r>
              <a:rPr lang="uk-UA" dirty="0" err="1" smtClean="0"/>
              <a:t>Создать</a:t>
            </a:r>
            <a:r>
              <a:rPr lang="uk-UA" dirty="0" smtClean="0"/>
              <a:t>»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259632" y="1278052"/>
            <a:ext cx="0" cy="7107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40152" y="1633446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Розмір можна задати (в точках, сантиметрах, дюймах), або обрати із списку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915816" y="2204864"/>
            <a:ext cx="3024336" cy="1296144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995936" y="3110774"/>
            <a:ext cx="2088232" cy="233445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710076" y="2204864"/>
            <a:ext cx="3230076" cy="180020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28184" y="4005064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Також можна обрати фон та текстуру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7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12776"/>
            <a:ext cx="8740292" cy="360040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8" y="2027972"/>
            <a:ext cx="342900" cy="330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612" y="198884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Створити зображення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8" y="2564904"/>
            <a:ext cx="342900" cy="330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43608" y="250749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Відкрити зображення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8" y="3145790"/>
            <a:ext cx="342900" cy="3175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37928" y="309395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Збереження файлу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83768" y="476671"/>
            <a:ext cx="40863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dirty="0"/>
              <a:t>Панель інструментів</a:t>
            </a:r>
            <a:endParaRPr lang="ru-RU" sz="32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8" y="3717032"/>
            <a:ext cx="393700" cy="3429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43608" y="3678326"/>
            <a:ext cx="3210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Роздрукувати зображення</a:t>
            </a:r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08" y="4365104"/>
            <a:ext cx="406400" cy="3175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79612" y="4339188"/>
            <a:ext cx="23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Сканування</a:t>
            </a:r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8" y="5013176"/>
            <a:ext cx="368300" cy="33020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8" y="5678358"/>
            <a:ext cx="368300" cy="330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3618" y="499361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Відміна дії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1133618" y="5678358"/>
            <a:ext cx="178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Повторити</a:t>
            </a:r>
            <a:endParaRPr lang="ru-RU" dirty="0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770" y="2015272"/>
            <a:ext cx="355600" cy="3556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273999" y="19873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Перехід в режим </a:t>
            </a:r>
            <a:r>
              <a:rPr lang="en-US" dirty="0" smtClean="0"/>
              <a:t>RGB</a:t>
            </a:r>
            <a:endParaRPr lang="ru-RU" dirty="0"/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770" y="2577604"/>
            <a:ext cx="368300" cy="3175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261393" y="2507496"/>
            <a:ext cx="3474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Режим індексованих кольорів</a:t>
            </a:r>
            <a:endParaRPr lang="ru-RU" dirty="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070" y="3157220"/>
            <a:ext cx="368300" cy="33020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770" y="3742432"/>
            <a:ext cx="368300" cy="31750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5281941" y="3118088"/>
            <a:ext cx="3330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Прозорість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297284" y="3703816"/>
            <a:ext cx="3299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Зміна розміру зображення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52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hotoFiltr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19" t="28205" r="790" b="50000"/>
          <a:stretch/>
        </p:blipFill>
        <p:spPr>
          <a:xfrm>
            <a:off x="3442732" y="737992"/>
            <a:ext cx="1453589" cy="43924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7624" y="90872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Виділення області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17104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Чарівна паличка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272806" y="238023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Заливка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77634" y="2987660"/>
            <a:ext cx="190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Пензлик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295636" y="375031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Розмиття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317958" y="447135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Штамп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374342" y="90872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Піпетка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374342" y="1717874"/>
            <a:ext cx="2438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Лінія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374342" y="2380238"/>
            <a:ext cx="2221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Аерозоль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374342" y="297101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Графічний пензлик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482354" y="3645024"/>
            <a:ext cx="2005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Змазування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497192" y="4471352"/>
            <a:ext cx="1537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Прокрутка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000998" y="1278052"/>
            <a:ext cx="441734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964979" y="2040052"/>
            <a:ext cx="441734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902134" y="2570416"/>
            <a:ext cx="441734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866449" y="3155682"/>
            <a:ext cx="441734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993136" y="1289522"/>
            <a:ext cx="504056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866449" y="3934976"/>
            <a:ext cx="441734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866449" y="4608190"/>
            <a:ext cx="441734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5010618" y="2024396"/>
            <a:ext cx="504056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4946280" y="2587398"/>
            <a:ext cx="504056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5010618" y="4656018"/>
            <a:ext cx="504056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4993136" y="3829690"/>
            <a:ext cx="504056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4946280" y="3172326"/>
            <a:ext cx="504056" cy="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71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13932" y="260648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Робота з текстом</a:t>
            </a:r>
            <a:endParaRPr lang="ru-RU" sz="32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697" y="1656785"/>
            <a:ext cx="5506609" cy="45811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47664" y="980728"/>
            <a:ext cx="6274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Для виклику вікна роботи з текстом потрібно натиснути кнопку Т на панелі інструментів.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89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332656"/>
            <a:ext cx="5760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Надрукуємо в вікні введення тексту слово «</a:t>
            </a:r>
            <a:r>
              <a:rPr lang="uk-UA" dirty="0" err="1" smtClean="0"/>
              <a:t>Фотофільтр</a:t>
            </a:r>
            <a:r>
              <a:rPr lang="uk-UA" dirty="0" smtClean="0"/>
              <a:t>»</a:t>
            </a:r>
            <a:r>
              <a:rPr lang="en-US" dirty="0" smtClean="0"/>
              <a:t> </a:t>
            </a:r>
            <a:r>
              <a:rPr lang="uk-UA" dirty="0" smtClean="0"/>
              <a:t>та встановимо такі параметри:</a:t>
            </a:r>
          </a:p>
          <a:p>
            <a:r>
              <a:rPr lang="uk-UA" dirty="0" smtClean="0"/>
              <a:t>Шрифт – </a:t>
            </a:r>
            <a:r>
              <a:rPr lang="en-US" dirty="0" smtClean="0"/>
              <a:t>Arial</a:t>
            </a:r>
          </a:p>
          <a:p>
            <a:r>
              <a:rPr lang="uk-UA" dirty="0" smtClean="0"/>
              <a:t>Розмір – 22</a:t>
            </a:r>
          </a:p>
          <a:p>
            <a:r>
              <a:rPr lang="uk-UA" dirty="0" smtClean="0"/>
              <a:t>Колір  - Синій</a:t>
            </a:r>
          </a:p>
          <a:p>
            <a:r>
              <a:rPr lang="uk-UA" dirty="0" smtClean="0"/>
              <a:t>Кут – 30</a:t>
            </a:r>
          </a:p>
          <a:p>
            <a:r>
              <a:rPr lang="uk-UA" dirty="0" smtClean="0"/>
              <a:t>Напівжирний</a:t>
            </a:r>
          </a:p>
          <a:p>
            <a:r>
              <a:rPr lang="uk-UA" dirty="0" smtClean="0"/>
              <a:t>Курсив</a:t>
            </a:r>
          </a:p>
          <a:p>
            <a:r>
              <a:rPr lang="uk-UA" dirty="0" smtClean="0"/>
              <a:t>Натиснули «ОК»</a:t>
            </a:r>
          </a:p>
          <a:p>
            <a:endParaRPr lang="uk-UA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141277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967625"/>
            <a:ext cx="5292080" cy="3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75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519</TotalTime>
  <Words>443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Графічний редактор PhotoFiltre</vt:lpstr>
      <vt:lpstr>Презентация PowerPoint</vt:lpstr>
      <vt:lpstr>Інсталяція та русифікація програми </vt:lpstr>
      <vt:lpstr>Презентация PowerPoint</vt:lpstr>
      <vt:lpstr>Створення нового зображення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Графічний редактор PhotoFiltre</dc:title>
  <dc:creator>school9</dc:creator>
  <cp:lastModifiedBy>school9</cp:lastModifiedBy>
  <cp:revision>29</cp:revision>
  <dcterms:created xsi:type="dcterms:W3CDTF">2014-01-13T13:08:40Z</dcterms:created>
  <dcterms:modified xsi:type="dcterms:W3CDTF">2014-01-20T11:07:29Z</dcterms:modified>
</cp:coreProperties>
</file>