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EE671E-988B-4607-BB72-241E0035155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1FA34F-6BDA-4A6F-9C0A-3AE0FF099827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D7823E-DA97-4D59-B656-1F2A113027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404664"/>
            <a:ext cx="8820472" cy="619268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Як винайшли </a:t>
            </a:r>
            <a:r>
              <a:rPr lang="uk-UA" sz="72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7200" dirty="0" err="1" smtClean="0"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Презентація вчителя початкових класів Черкаської загальноосвітньої школи І-ІІІ ступенів № 29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Чуркіної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Тетяни Іванівни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dirty="0">
                <a:latin typeface="Times New Roman" pitchFamily="18" charset="0"/>
                <a:cs typeface="Times New Roman" pitchFamily="18" charset="0"/>
              </a:rPr>
            </a:b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2896"/>
            <a:ext cx="427638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892480" cy="4017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Перша електронна обчислювальна машина була створена в Америці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6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20" y="3096344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496944" cy="40896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Перша ЕОМ в Європі була створена</a:t>
            </a:r>
          </a:p>
          <a:p>
            <a:pPr marL="4572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 Києві під керівництвом академіка Сергія Лебедєва</a:t>
            </a:r>
          </a:p>
          <a:p>
            <a:pPr marL="45720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32248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3873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Згодом електронні обчислювальні машини стали називати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ютерами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61199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568952" cy="3873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дотепний супутник у подорожі країною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Інформатикою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1926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Першими пристроями для лічби були…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/>
          <a:stretch/>
        </p:blipFill>
        <p:spPr bwMode="auto">
          <a:xfrm>
            <a:off x="2339752" y="2105890"/>
            <a:ext cx="4494368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0968"/>
            <a:ext cx="257076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600984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uk-UA" sz="5200" b="1" dirty="0" smtClean="0">
                <a:latin typeface="Times New Roman" pitchFamily="18" charset="0"/>
                <a:cs typeface="Times New Roman" pitchFamily="18" charset="0"/>
              </a:rPr>
              <a:t>Давні греки і римляни використовували рахункову дошку – абак</a:t>
            </a:r>
          </a:p>
          <a:p>
            <a:pPr marL="45720" indent="0" algn="ctr">
              <a:buNone/>
            </a:pP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Грецький абак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6657" y="2348880"/>
            <a:ext cx="7569759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9" y="1988840"/>
            <a:ext cx="23655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Римський абак</a:t>
            </a:r>
          </a:p>
          <a:p>
            <a:pPr marL="4572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44824"/>
            <a:ext cx="792088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565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итаї «родичем» абака є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суань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–пань</a:t>
            </a: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3600"/>
            <a:ext cx="7920880" cy="417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23655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У Японії –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соробан</a:t>
            </a:r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848872" cy="39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223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 Русі – «</a:t>
            </a:r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оти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» або рахівниця</a:t>
            </a:r>
          </a:p>
          <a:p>
            <a:pPr marL="45720" indent="0" algn="ctr"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9" y="2060848"/>
            <a:ext cx="424847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1678"/>
            <a:ext cx="23085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496944" cy="4017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Перша механічна машина була створена французьким винахідником Паскалем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369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93" y="1458532"/>
            <a:ext cx="225926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352928" cy="3801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Німець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Готфрід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Лейбніц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винайшов арифмометр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2008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100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Як винайшли комп’ютер         Презентація вчителя початкових класів Черкаської загальноосвітньої школи І-ІІІ ступенів № 29  Чуркіної Тетяни Іванівни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винайшли комп’ютер</dc:title>
  <dc:creator>User</dc:creator>
  <cp:lastModifiedBy>Ира</cp:lastModifiedBy>
  <cp:revision>9</cp:revision>
  <dcterms:created xsi:type="dcterms:W3CDTF">2013-12-21T14:01:42Z</dcterms:created>
  <dcterms:modified xsi:type="dcterms:W3CDTF">2014-11-02T16:27:46Z</dcterms:modified>
</cp:coreProperties>
</file>