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>
        <p:scale>
          <a:sx n="100" d="100"/>
          <a:sy n="100" d="100"/>
        </p:scale>
        <p:origin x="-138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Мещишена Г.М., Конотопська гімназія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01A76-950F-43E8-AA6C-CF6AAA16BEE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09D1-1AA7-411D-B59B-756F42B8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195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Мещишена Г.М., Конотопська гімназія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7122-FB93-4DFB-8E7C-D5A0E30B506F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79A14-CC4D-40F9-B7E2-E6FA7998A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80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79A14-CC4D-40F9-B7E2-E6FA7998A055}" type="slidenum">
              <a:rPr lang="ru-RU" smtClean="0"/>
              <a:t>10</a:t>
            </a:fld>
            <a:endParaRPr lang="ru-RU"/>
          </a:p>
        </p:txBody>
      </p:sp>
      <p:sp>
        <p:nvSpPr>
          <p:cNvPr id="5" name="Місце для верхнього колонтитула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Мещишена Г.М., Конотопська гімназія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8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uk-UA" altLang="ja-JP" smtClean="0"/>
              <a:t>Зразок підзаголовка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uk-UA" altLang="ja-JP" smtClean="0"/>
              <a:t>Зразок підзаголовка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uk-UA" altLang="ja-JP" smtClean="0"/>
              <a:t>Зразок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uk-UA" altLang="ja-JP" smtClean="0"/>
              <a:t>Зразок заголовка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uk-UA" altLang="ja-JP" smtClean="0"/>
              <a:t>Клацніть піктограму, щоб додати зображення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uk-UA" altLang="ja-JP" smtClean="0"/>
              <a:t>Зразок тексту</a:t>
            </a:r>
          </a:p>
          <a:p>
            <a:pPr lvl="1"/>
            <a:r>
              <a:rPr kumimoji="1" lang="uk-UA" altLang="ja-JP" smtClean="0"/>
              <a:t>Другий рівень</a:t>
            </a:r>
          </a:p>
          <a:p>
            <a:pPr lvl="2"/>
            <a:r>
              <a:rPr kumimoji="1" lang="uk-UA" altLang="ja-JP" smtClean="0"/>
              <a:t>Третій рівень</a:t>
            </a:r>
          </a:p>
          <a:p>
            <a:pPr lvl="3"/>
            <a:r>
              <a:rPr kumimoji="1" lang="uk-UA" altLang="ja-JP" smtClean="0"/>
              <a:t>Четвертий рівень</a:t>
            </a:r>
          </a:p>
          <a:p>
            <a:pPr lvl="4"/>
            <a:r>
              <a:rPr kumimoji="1" lang="uk-UA" altLang="ja-JP" smtClean="0"/>
              <a:t>П'ятий рівень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01C44C6B-2B3D-4E71-85C2-154EABD74C93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72D2792-9918-4DD9-9555-DF9DFEC94054}" type="slidenum">
              <a:rPr lang="ru-RU" smtClean="0"/>
              <a:t>‹#›</a:t>
            </a:fld>
            <a:endParaRPr lang="ru-RU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6768752" cy="331236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0099"/>
                </a:solidFill>
              </a:rPr>
              <a:t>ВІКНА ТА ОПЕРАЦІЇ НАД НИМИ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5596765"/>
            <a:ext cx="510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i="1" dirty="0" err="1" smtClean="0"/>
              <a:t>Мещишена</a:t>
            </a:r>
            <a:r>
              <a:rPr lang="uk-UA" i="1" dirty="0" smtClean="0"/>
              <a:t> Ганна Миколаївна</a:t>
            </a:r>
            <a:r>
              <a:rPr lang="uk-UA" i="1" smtClean="0"/>
              <a:t>, </a:t>
            </a:r>
          </a:p>
          <a:p>
            <a:pPr algn="r"/>
            <a:r>
              <a:rPr lang="uk-UA" i="1" smtClean="0"/>
              <a:t>учитель </a:t>
            </a:r>
            <a:r>
              <a:rPr lang="uk-UA" i="1" dirty="0" smtClean="0"/>
              <a:t>інформатики Конотопської гімназії Конотопської міської ради Сумської області</a:t>
            </a:r>
            <a:endParaRPr lang="uk-UA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6632"/>
            <a:ext cx="510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Урок №7</a:t>
            </a:r>
          </a:p>
          <a:p>
            <a:r>
              <a:rPr lang="uk-UA" i="1" dirty="0" smtClean="0"/>
              <a:t>Тема 3. Системне програмне забезпечення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0190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928992" cy="75600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ЕЛЕМЕНТИ КЕРУВАННЯ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8" name="Рисунок 234" descr="Зображення текстового по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7" y="1916832"/>
            <a:ext cx="276287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3203848" y="1772815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Текстове поле дозволяє вводити інформацію, наприклад, слово для пошуку чи пароль</a:t>
            </a:r>
            <a:endParaRPr lang="ru-RU" dirty="0"/>
          </a:p>
        </p:txBody>
      </p:sp>
      <p:pic>
        <p:nvPicPr>
          <p:cNvPr id="9218" name="Рисунок 236" descr="Зображення розкривного списк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86336"/>
            <a:ext cx="3000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3491880" y="3442320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Розкривні списки схожі на меню. Однак, замість команди вибирається параметр. Після закриття розкривного списку в його полі буде видно тільки вибраний параметр</a:t>
            </a:r>
            <a:endParaRPr lang="ru-RU" dirty="0"/>
          </a:p>
        </p:txBody>
      </p:sp>
      <p:pic>
        <p:nvPicPr>
          <p:cNvPr id="9219" name="Рисунок 233" descr="Зображення повзу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1" y="5085680"/>
            <a:ext cx="2655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3357026" y="5230941"/>
            <a:ext cx="5535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Повзунок дозволяє вам вибирати значення параметра з-поміж кількох можливих значень</a:t>
            </a:r>
            <a:endParaRPr lang="ru-RU" dirty="0"/>
          </a:p>
        </p:txBody>
      </p:sp>
      <p:pic>
        <p:nvPicPr>
          <p:cNvPr id="9220" name="Рисунок 235" descr="Зображення пароля в текстовому полі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4" y="1274298"/>
            <a:ext cx="27828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928992" cy="756002"/>
          </a:xfrm>
        </p:spPr>
        <p:txBody>
          <a:bodyPr>
            <a:noAutofit/>
          </a:bodyPr>
          <a:lstStyle/>
          <a:p>
            <a:pPr algn="ctr"/>
            <a:r>
              <a:rPr lang="uk-UA" sz="3200" b="1" cap="none" spc="0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ІНФОРМАЦІЙНІ ВІКНА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кутник 7"/>
          <p:cNvSpPr/>
          <p:nvPr/>
        </p:nvSpPr>
        <p:spPr>
          <a:xfrm>
            <a:off x="229841" y="522920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Для виведення повідомлень про стан або результат роботи програми, про можливість виникнення непередбачуваних ситуацій тощо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5814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29" y="2344315"/>
            <a:ext cx="2352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928992" cy="75600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ВИКОРИСТАННЯ МЕНЮ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6" name="Рисунок 223" descr="Зображення меню «Зображення» у програмі Pa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5" y="1716261"/>
            <a:ext cx="39052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24" descr="Зображення меню та вкладеного мен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9" y="4372719"/>
            <a:ext cx="39243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225" descr="Зображення елементів керування меню в Window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1" y="5589240"/>
            <a:ext cx="40481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226" descr="Зображення горизонтальних і вертикальних смуг прокручува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98" y="2315319"/>
            <a:ext cx="29845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0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756002"/>
          </a:xfrm>
        </p:spPr>
        <p:txBody>
          <a:bodyPr>
            <a:normAutofit/>
          </a:bodyPr>
          <a:lstStyle/>
          <a:p>
            <a:pPr algn="ctr"/>
            <a:r>
              <a:rPr lang="uk-UA" sz="3200" b="1" cap="none" spc="0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ЧАСТИНИ ВІКНА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Рисунок 189" descr="Зображення вікна програми «Блокнот» із позначеними елемен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610040" cy="435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51520" y="1484784"/>
            <a:ext cx="381642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1600" dirty="0">
                <a:latin typeface="Cambria" pitchFamily="18" charset="0"/>
              </a:rPr>
              <a:t>Частини типового вікна</a:t>
            </a:r>
            <a:endParaRPr lang="ru-RU" sz="1600" dirty="0">
              <a:latin typeface="Cambria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uk-UA" sz="1600" b="1" dirty="0">
                <a:latin typeface="Cambria" pitchFamily="18" charset="0"/>
              </a:rPr>
              <a:t>Заголовок</a:t>
            </a:r>
            <a:r>
              <a:rPr lang="uk-UA" sz="1600" dirty="0">
                <a:latin typeface="Cambria" pitchFamily="18" charset="0"/>
              </a:rPr>
              <a:t>. Відображає ім’я документа та назву програми (або ім’я папки).</a:t>
            </a:r>
            <a:endParaRPr lang="ru-RU" sz="1600" dirty="0">
              <a:latin typeface="Cambria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uk-UA" sz="1600" b="1" dirty="0">
                <a:latin typeface="Cambria" pitchFamily="18" charset="0"/>
              </a:rPr>
              <a:t>Кнопки «Згорнути», «Розгорнути» і «Закрити»</a:t>
            </a:r>
            <a:r>
              <a:rPr lang="uk-UA" sz="1600" dirty="0">
                <a:latin typeface="Cambria" pitchFamily="18" charset="0"/>
              </a:rPr>
              <a:t>. Ці кнопки, відповідно, приховують вікно, розгортають його на весь екран і закривають його (докладніше далі).</a:t>
            </a:r>
            <a:endParaRPr lang="ru-RU" sz="1600" dirty="0">
              <a:latin typeface="Cambria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uk-UA" sz="1600" b="1" dirty="0">
                <a:latin typeface="Cambria" pitchFamily="18" charset="0"/>
              </a:rPr>
              <a:t>Меню</a:t>
            </a:r>
            <a:r>
              <a:rPr lang="uk-UA" sz="1600" dirty="0">
                <a:latin typeface="Cambria" pitchFamily="18" charset="0"/>
              </a:rPr>
              <a:t>. Містить елементи, за допомогою яких можна працювати з програмою. </a:t>
            </a:r>
            <a:endParaRPr lang="ru-RU" sz="1600" dirty="0">
              <a:latin typeface="Cambria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uk-UA" sz="1600" b="1" dirty="0">
                <a:latin typeface="Cambria" pitchFamily="18" charset="0"/>
              </a:rPr>
              <a:t>Смуга прокручування</a:t>
            </a:r>
            <a:r>
              <a:rPr lang="uk-UA" sz="1600" dirty="0">
                <a:latin typeface="Cambria" pitchFamily="18" charset="0"/>
              </a:rPr>
              <a:t>. Дозволяє прокручувати вміст вікна, щоб переглядати інформацію, якої наразі не видно.</a:t>
            </a:r>
            <a:endParaRPr lang="ru-RU" sz="1600" dirty="0">
              <a:latin typeface="Cambria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uk-UA" sz="1600" b="1" dirty="0">
                <a:latin typeface="Cambria" pitchFamily="18" charset="0"/>
              </a:rPr>
              <a:t>Межі та кути.</a:t>
            </a:r>
            <a:r>
              <a:rPr lang="uk-UA" sz="1600" dirty="0">
                <a:latin typeface="Cambria" pitchFamily="18" charset="0"/>
              </a:rPr>
              <a:t> Потягнувши за них, можна змінити розмір вікна.</a:t>
            </a:r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756002"/>
          </a:xfrm>
        </p:spPr>
        <p:txBody>
          <a:bodyPr>
            <a:normAutofit/>
          </a:bodyPr>
          <a:lstStyle/>
          <a:p>
            <a:pPr algn="ctr"/>
            <a:r>
              <a:rPr lang="uk-UA" sz="3200" b="1" cap="none" spc="0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ЗМІНЕННЯ РОМІРУ ВІКОН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Рисунок 193" descr="Зображення меж вікна з маркерами зміни розмі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8634"/>
            <a:ext cx="425683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91" descr="Зображення кнопки «Розгорнут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19" y="2260216"/>
            <a:ext cx="432048" cy="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92" descr="Зображення кнопки «Відновит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97" y="2851818"/>
            <a:ext cx="460970" cy="32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194" descr="Зображення кнопки «Згорнути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98" y="3484568"/>
            <a:ext cx="469480" cy="33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03431" y="2203747"/>
            <a:ext cx="1373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Розгорнути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303431" y="2803298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Відновити</a:t>
            </a:r>
            <a:endParaRPr lang="ru-RU" dirty="0"/>
          </a:p>
        </p:txBody>
      </p:sp>
      <p:sp>
        <p:nvSpPr>
          <p:cNvPr id="6" name="Прямокутник 5"/>
          <p:cNvSpPr/>
          <p:nvPr/>
        </p:nvSpPr>
        <p:spPr>
          <a:xfrm>
            <a:off x="303431" y="3427883"/>
            <a:ext cx="113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Згорнути</a:t>
            </a:r>
            <a:endParaRPr lang="ru-RU" dirty="0"/>
          </a:p>
        </p:txBody>
      </p:sp>
      <p:pic>
        <p:nvPicPr>
          <p:cNvPr id="2055" name="Рисунок 195" descr="Зображення кнопки програми «Калькулятор» на панелі завдан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0" y="4724027"/>
            <a:ext cx="4168084" cy="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303431" y="4083735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Закрити</a:t>
            </a:r>
            <a:endParaRPr lang="ru-RU" dirty="0"/>
          </a:p>
        </p:txBody>
      </p:sp>
      <p:pic>
        <p:nvPicPr>
          <p:cNvPr id="2056" name="Рисунок 196" descr="Зображення кнопки «Закрити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49" y="4154097"/>
            <a:ext cx="470418" cy="29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9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756002"/>
          </a:xfrm>
        </p:spPr>
        <p:txBody>
          <a:bodyPr>
            <a:normAutofit/>
          </a:bodyPr>
          <a:lstStyle/>
          <a:p>
            <a:pPr algn="ctr"/>
            <a:r>
              <a:rPr lang="uk-UA" sz="3200" b="1" cap="none" spc="0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ПЕРЕКЛЮЧЕННЯ МІЖ ВІКНАМИ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4" name="Рисунок 197" descr="Зображення вікна програми «Калькулятор» (поверх вікна програми «Сапер»), а також натиснутої кнопки програми «Калькулятор» на панелі завда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672408" cy="269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427984" y="15217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/>
              <a:t>Натиснувши на панелі завдань кнопку програми «Калькулятор», можна перенести її вікно на передній план.</a:t>
            </a:r>
            <a:endParaRPr lang="ru-RU" dirty="0"/>
          </a:p>
        </p:txBody>
      </p:sp>
      <p:pic>
        <p:nvPicPr>
          <p:cNvPr id="3075" name="Рисунок 198" descr="Зображення кнопки панелі завдань із ескізом вік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" y="3789040"/>
            <a:ext cx="3684876" cy="162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3851920" y="42579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/>
              <a:t>Наведіть вказівник на кнопку на панелі завдань, щоб переглянути ескіз вікна</a:t>
            </a:r>
            <a:endParaRPr lang="ru-RU" dirty="0"/>
          </a:p>
        </p:txBody>
      </p:sp>
      <p:pic>
        <p:nvPicPr>
          <p:cNvPr id="3076" name="Рисунок 199" descr="Зображення трьох файлів, згрупованих в одну кнопку на панелі завда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93" y="5517232"/>
            <a:ext cx="1620838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3203848" y="56389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/>
              <a:t>Якщо кнопок на панелі завдань стає забагато, кнопки вікон однієї програми групуються в одну кнопку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7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756002"/>
          </a:xfrm>
        </p:spPr>
        <p:txBody>
          <a:bodyPr>
            <a:normAutofit/>
          </a:bodyPr>
          <a:lstStyle/>
          <a:p>
            <a:pPr algn="ctr"/>
            <a:r>
              <a:rPr lang="uk-UA" sz="3200" b="1" cap="none" spc="0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ПЕРЕКЛЮЧЕННЯ МІЖ ВІКНАМИ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346054" y="17115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/>
              <a:t>Використання клавіш ALT+TAB. Натискаючи клавіші ALT+TAB, можна переміщуватися відкритими вікнами по черзі</a:t>
            </a:r>
            <a:endParaRPr lang="ru-RU" dirty="0"/>
          </a:p>
        </p:txBody>
      </p:sp>
      <p:pic>
        <p:nvPicPr>
          <p:cNvPr id="4098" name="Рисунок 200" descr="Зображення ескізів, що з’являються в разі натискання комбінації клавіш ALT+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7" y="1700808"/>
            <a:ext cx="3960441" cy="124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5131247" y="4378027"/>
            <a:ext cx="3595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Утримуючи клавішу Windows, натисніть клавішу TAB, щоб активувати об’ємне гортання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29000"/>
            <a:ext cx="4843779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9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928992" cy="756002"/>
          </a:xfrm>
        </p:spPr>
        <p:txBody>
          <a:bodyPr>
            <a:noAutofit/>
          </a:bodyPr>
          <a:lstStyle/>
          <a:p>
            <a:pPr algn="ctr"/>
            <a:r>
              <a:rPr lang="uk-UA" sz="3200" b="1" cap="none" spc="0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АВТОМАТИЧНЕ ВПОРЯДКУВАННЯ ВІКОН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6" y="1052736"/>
            <a:ext cx="3966939" cy="247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4" y="4005064"/>
            <a:ext cx="3968552" cy="248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968552" cy="248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355976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/>
              <a:t>Упорядкування вікон каскадом </a:t>
            </a:r>
            <a:r>
              <a:rPr lang="uk-UA" i="1" dirty="0" smtClean="0"/>
              <a:t>(1), вікна стопкою (у стосах) (2), </a:t>
            </a:r>
            <a:r>
              <a:rPr lang="uk-UA" i="1" dirty="0"/>
              <a:t>поруч </a:t>
            </a:r>
            <a:r>
              <a:rPr lang="uk-UA" i="1" dirty="0" smtClean="0"/>
              <a:t>(3)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3419872" y="2584633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585820" y="5562079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8233549" y="5562079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427984" y="2132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Клацніть </a:t>
            </a:r>
            <a:r>
              <a:rPr lang="uk-UA" dirty="0"/>
              <a:t>правою кнопкою миші вільну область панелі завдань, а потім виберіть один із пунктів Вікна </a:t>
            </a:r>
            <a:r>
              <a:rPr lang="uk-UA" dirty="0" smtClean="0"/>
              <a:t>каскадом, </a:t>
            </a:r>
            <a:r>
              <a:rPr lang="uk-UA" dirty="0"/>
              <a:t>Показати вікна у стосах або Показати вікна поруч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9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928992" cy="756002"/>
          </a:xfrm>
        </p:spPr>
        <p:txBody>
          <a:bodyPr>
            <a:noAutofit/>
          </a:bodyPr>
          <a:lstStyle/>
          <a:p>
            <a:pPr algn="ctr"/>
            <a:r>
              <a:rPr lang="uk-UA" sz="3200" b="1" cap="none" spc="0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ПРОГРАМНІ ВІКНА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кутник 7"/>
          <p:cNvSpPr/>
          <p:nvPr/>
        </p:nvSpPr>
        <p:spPr>
          <a:xfrm>
            <a:off x="259656" y="595857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Це вікна які відкриваються при запуску програми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2286" r="4465" b="10286"/>
          <a:stretch/>
        </p:blipFill>
        <p:spPr bwMode="auto">
          <a:xfrm>
            <a:off x="618743" y="1268760"/>
            <a:ext cx="769900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9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928992" cy="756002"/>
          </a:xfrm>
        </p:spPr>
        <p:txBody>
          <a:bodyPr>
            <a:noAutofit/>
          </a:bodyPr>
          <a:lstStyle/>
          <a:p>
            <a:pPr algn="ctr"/>
            <a:r>
              <a:rPr lang="uk-UA" sz="3200" b="1" cap="none" spc="0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ДІАЛОГОВІ ВІКНА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4" y="1628800"/>
            <a:ext cx="38884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кутник 7"/>
          <p:cNvSpPr/>
          <p:nvPr/>
        </p:nvSpPr>
        <p:spPr>
          <a:xfrm>
            <a:off x="251520" y="4450179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Діалогове вікно </a:t>
            </a:r>
            <a:r>
              <a:rPr lang="uk-UA" dirty="0"/>
              <a:t>— це особливий тип вікна, яке задає запитання і дозволяє вибрати варіанти виконання дії, або ж інформує користувача. Діалогові вікна зазвичай відображаються тоді, коли програмі або Windows для подальшої роботи потрібна ваша відповідь</a:t>
            </a:r>
            <a:r>
              <a:rPr lang="uk-UA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uk-UA" dirty="0"/>
              <a:t>На відміну від звичайних вікон, більшість діалогових вікон не можна розгорнути або згорнути, так само як і змінити їх розмір. Проте їх можна переміщувати.</a:t>
            </a:r>
            <a:endParaRPr lang="ru-RU" dirty="0"/>
          </a:p>
        </p:txBody>
      </p:sp>
      <p:pic>
        <p:nvPicPr>
          <p:cNvPr id="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2420" y="1052736"/>
            <a:ext cx="4553938" cy="324036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313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928992" cy="75600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ЕЛЕМЕНТИ КЕРУВАННЯ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Рисунок 238" descr="Зображення вклад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" y="1340769"/>
            <a:ext cx="3486221" cy="61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707904" y="1340768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деяких діалогових вікнах параметри розподілені по двох або більше вкладках. </a:t>
            </a:r>
            <a:endParaRPr lang="ru-RU" dirty="0"/>
          </a:p>
        </p:txBody>
      </p:sp>
      <p:pic>
        <p:nvPicPr>
          <p:cNvPr id="8195" name="Рисунок 232" descr="Зображення знятих прапорців із наведеним вказівником миш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472"/>
            <a:ext cx="265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491880" y="2648094"/>
            <a:ext cx="5349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Прапорці дозволяють вибирати один або кілька незалежних </a:t>
            </a:r>
            <a:r>
              <a:rPr lang="uk-UA" dirty="0" smtClean="0"/>
              <a:t>параметрів (дозволяють </a:t>
            </a:r>
            <a:r>
              <a:rPr lang="uk-UA" dirty="0"/>
              <a:t>вибирати кілька параметрів </a:t>
            </a:r>
            <a:r>
              <a:rPr lang="uk-UA" dirty="0" smtClean="0"/>
              <a:t>одночасно)</a:t>
            </a:r>
            <a:endParaRPr lang="ru-RU" dirty="0"/>
          </a:p>
        </p:txBody>
      </p:sp>
      <p:pic>
        <p:nvPicPr>
          <p:cNvPr id="8196" name="Рисунок 231" descr="Зображення перемикач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75201"/>
            <a:ext cx="1839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267744" y="459456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Перемикачі дозволяють вибрати один із кількох параметрів. 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8748" r="73855" b="86753"/>
          <a:stretch/>
        </p:blipFill>
        <p:spPr bwMode="auto">
          <a:xfrm>
            <a:off x="323527" y="5787369"/>
            <a:ext cx="1219201" cy="44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649091" y="5827674"/>
            <a:ext cx="767543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dirty="0" smtClean="0"/>
              <a:t>Лічильник використовується для введення числових значень параметрів.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2002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«Буклет»</Template>
  <TotalTime>98</TotalTime>
  <Words>454</Words>
  <Application>Microsoft Office PowerPoint</Application>
  <PresentationFormat>Экран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Brooklet</vt:lpstr>
      <vt:lpstr>ВІКНА ТА ОПЕРАЦІЇ НАД НИМИ</vt:lpstr>
      <vt:lpstr>ЧАСТИНИ ВІКНА</vt:lpstr>
      <vt:lpstr>ЗМІНЕННЯ РОМІРУ ВІКОН</vt:lpstr>
      <vt:lpstr>ПЕРЕКЛЮЧЕННЯ МІЖ ВІКНАМИ</vt:lpstr>
      <vt:lpstr>ПЕРЕКЛЮЧЕННЯ МІЖ ВІКНАМИ</vt:lpstr>
      <vt:lpstr>АВТОМАТИЧНЕ ВПОРЯДКУВАННЯ ВІКОН</vt:lpstr>
      <vt:lpstr>ПРОГРАМНІ ВІКНА</vt:lpstr>
      <vt:lpstr>ДІАЛОГОВІ ВІКНА</vt:lpstr>
      <vt:lpstr>ЕЛЕМЕНТИ КЕРУВАННЯ</vt:lpstr>
      <vt:lpstr>ЕЛЕМЕНТИ КЕРУВАННЯ</vt:lpstr>
      <vt:lpstr>ІНФОРМАЦІЙНІ ВІКНА</vt:lpstr>
      <vt:lpstr>ВИКОРИСТАННЯ МЕНЮ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Операційна система Windows. Вікна</dc:title>
  <dc:creator>Аня</dc:creator>
  <cp:lastModifiedBy>Анюта</cp:lastModifiedBy>
  <cp:revision>12</cp:revision>
  <dcterms:created xsi:type="dcterms:W3CDTF">2011-09-26T17:57:18Z</dcterms:created>
  <dcterms:modified xsi:type="dcterms:W3CDTF">2013-10-24T14:32:04Z</dcterms:modified>
</cp:coreProperties>
</file>