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149667" x="-954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Симетрія 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uk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... Бути прекрасним означає бути симетричним і пропорційним».</a:t>
            </a:r>
          </a:p>
          <a:p>
            <a:pPr algn="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sz="1400" lang="uk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Платон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uk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Симетрія, характерна для представників тваринного світу, називається білатеральною симетрією.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uk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Проте симетрія існує і там, де її не видно на перший погляд. Фізик скаже, що всяке тверде тіло - кристал. Хімік скаже, що всі тіла складаються з молекул, а молекули складаються з атомів. А багато атомів розташовуються в просторі за принципом симетрії.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uk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Таким чином, дане перетворення фігур (симетрія) увійшло в математику в результаті спостереження людини за навколишнім світом. Воно зустрічається часто і повсюдно. Тому навіть не досвідчена людина зазвичай легко вбачає симетрію у відносно простих її проявах.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362125" x="457200"/>
            <a:ext cy="4563599" cx="3651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 хмарах і в надрах Землі, на гірських вершинах і в піщаних пустелях, в океанах і морях, в наукових лабораторіях і в рослинних клітинах - скрізь зустрічаються кристали. Як на Землі, так і на інших планетах, на далеких зірках весь час безперервно виникають, зростають і руйнуються кристали. Метеорити також складаються з кристалів, при цьому іноді в їх склад входять кристалічні речовини, які не зустрічаються на Землі.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t="-3410" b="3410" r="0" l="0"/>
          <a:stretch/>
        </p:blipFill>
        <p:spPr>
          <a:xfrm>
            <a:off y="-241075" x="5564400"/>
            <a:ext cy="2816625" cx="34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575550" x="5837850"/>
            <a:ext cy="2692774" cx="29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81275" x="324175"/>
            <a:ext cy="3773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 Кристали скрізь. Люди повсякденно використовують кристали, роблять з них прикраси, милуються ними.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 Науковці вивчили властивості кристалів, навчились вирощувати штучні кристали. Область застосувань кристалів значно розширилась, вони стали займати суттєве місце в новітніх технологіях. Кристали одні з найгарніших і найзагадковіших творінь природи.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70525" x="839675"/>
            <a:ext cy="2895600" cx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63450" x="5088975"/>
            <a:ext cy="2895600" cx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978800" x="334350"/>
            <a:ext cy="3725699" cx="3867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Що ж таке кристал? Кристал- це тверде тіло, що утворюється в природних або лабораторних умовах і має вид багатогранника. Поверхня таких фігур обмежена досконалими площинами-гранями. Грані перетинаються по прямих лініях -ребрах. Точки перетину ребер утворюють вершини.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92075" x="5148100"/>
            <a:ext cy="2670625" cx="36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35950" x="250250"/>
            <a:ext cy="3725699" cx="4509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6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У природі існує багато кристалів і так само багато існує різних форм кристалів. Тому дуже важко дати означення, яке підходило б до всіх кристалів. Але, якщо скористатись можливостями науки, зокрема, рентгенівським аналізом кристалів, то можна побачити атоми всередині кристалічного тіла, визначити їх просторове розташування. В результаті застосування рентгенівських променів було встановлено, що рішуче всі кристали складаються з елементарних частинок, розташованих в строгому порядку. Отже, можна сказати, що кристалами називаються всі тверді тіла, що складаються з частинок (атомів, іонів, молекул), розташованих строго закономірно.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04300" x="4838700"/>
            <a:ext cy="3152775" cx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211800" x="457200"/>
            <a:ext cy="4719900" cx="3164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Розглядаючи різні кристали, ми бачимо, що всі вони різні за формою, але будь-який з них є симетричним тілом. І дійсно симетричність - це одна з основних властивостей кристалів.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Всі кристали симетричні. Це означає, що в кожному кристалічному многограннику можна знайти площині симетрії, осі симетрії, центри симетрії та інші елементи симетрії такі, що відображають многогранник сам на себе. Найбільш відомі кристали: алмаз, кремній, алюміній, золото, графіт, срібло, цинк, гіпс, кварц та інші.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6248400"/>
            <a:ext cy="2543175" cx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543175" x="6447000"/>
            <a:ext cy="2491274" cx="249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05971" x="457200"/>
            <a:ext cy="1774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">
                <a:solidFill>
                  <a:srgbClr val="FFFFFF"/>
                </a:solidFill>
              </a:rPr>
              <a:t>Дякую за увагу!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2209625" x="4810950"/>
            <a:ext cy="2716199" cx="3875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uk"/>
              <a:t>Підготувала</a:t>
            </a:r>
          </a:p>
          <a:p>
            <a:pPr rtl="0">
              <a:spcBef>
                <a:spcPts val="0"/>
              </a:spcBef>
              <a:buNone/>
            </a:pPr>
            <a:r>
              <a:rPr lang="uk"/>
              <a:t>Учениця 11- а класу </a:t>
            </a:r>
          </a:p>
          <a:p>
            <a:pPr rtl="0">
              <a:spcBef>
                <a:spcPts val="0"/>
              </a:spcBef>
              <a:buNone/>
            </a:pPr>
            <a:r>
              <a:rPr lang="uk"/>
              <a:t>Виноградівської гімназії</a:t>
            </a:r>
          </a:p>
          <a:p>
            <a:pPr>
              <a:spcBef>
                <a:spcPts val="0"/>
              </a:spcBef>
              <a:buNone/>
            </a:pPr>
            <a:r>
              <a:rPr lang="uk"/>
              <a:t>Масюк Оксана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237100" x="4054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Важко знайти людину, яка б не мала якогось уявлення про симетрію. "Симетрія" - слово грецького походження. Воно, як і слово "гармонія", означає відповідність, наявність певного порядку, закономірності в розташуванні частин.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 В математиці розглядаються різні види симетрії: осьова симетрія (симетрія відносно прямої), центральна симетрія (симетрія відносно точки) і дзеркальна симетрія (симетрія відносно площини).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1800" i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631102" x="908975"/>
            <a:ext cy="3374399" cx="3214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sz="1600" lang="uk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Центральна симетрія. Геометрична фігура називається симетричною відносно центру C, якщо для кожної точки А цієї фігури може бути знайдена точка E цієї ж фігури, так що відрізок AE проходить через центр C і ділиться в цій точці навпіл (AC = CE). Точка С називається центром симетрії.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237100" x="6050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96000" x="5000300"/>
            <a:ext cy="1724025" cx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3614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Природа - дивовижний творець і майстер. Все живе в природі має властивість симетрії.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14700" x="2280750"/>
            <a:ext cy="3086100" cx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50" x="5905500"/>
            <a:ext cy="2095500" cx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1654425" x="309400"/>
            <a:ext cy="2801699" cx="2994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uk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Осьова симетрія. Симетричними відносно прямої а називаються точки А і А1, якщо ця пряма проходить через середину відрізка АА1 і перпендикулярна до нього. Пряма а - це вісь симетрії.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2316050" x="34635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41250" x="4471025"/>
            <a:ext cy="1924050" cx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305975" x="5852925"/>
            <a:ext cy="3729000" cx="319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Якщо зверху подивитися на будь-яку комаху і подумки провести посередині пряму (площину), то ліві і праві половинки комах будуть однаковими і по розташуванню, і за розмірами, і за забарвленням. Адже ми ні разу не бачили, щоб у жука або бабки, у будь-якої іншої комахи лапи ліворуч були б ближче до голови, ніж праворуч, а праве крило метелика або сонечка було б більше, ніж ліве. Такого в природі не буває, інакше б комахи не змогли б літати.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3320" b="-3320" r="-6629" l="6629"/>
          <a:stretch/>
        </p:blipFill>
        <p:spPr>
          <a:xfrm>
            <a:off y="100675" x="226300"/>
            <a:ext cy="2895600" cx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89350" x="2931050"/>
            <a:ext cy="2680224" cx="295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192127" x="228125"/>
            <a:ext cy="2978099" cx="4856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0" sz="18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Властивість симетричності, властиве живій природі, людина використала у своїх досягненнях, винайшовши літак, створивши унікальні будівлі архітектури. Та й сама людина є фігурою симетричною.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24600" x="4704700"/>
            <a:ext cy="2205024" cx="32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65551" x="213325"/>
            <a:ext cy="2772299" cx="3444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0" sz="1600" lang="uk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Симетрію можна побачити серед квітів. Осьову симетрію мають квітки сімейства розоцвітих, а центральну симетрію - сімейство хрестоцвітих. Симетрію можна побачити і на листі дерев.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259275" x="1499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175" x="6057900"/>
            <a:ext cy="2895600" cx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42200" x="3359675"/>
            <a:ext cy="2457250" cx="26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472024" x="279825"/>
            <a:ext cy="4109699" cx="35039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uk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Дзеркальна симетрія. Геометрична фігура називається симетричною відносно площини S, якщо для кожної точки E цієї фігури може бути знайдена точка E 'цієї ж фігури, так що відрізок EE' перпендикулярний площині S і ділиться цією площиною навпіл (EA = AE). Площина S називається площиною симетрії. Симетричні фігури, предмети і тіла не рівні один одному у вузькому сенсі слова (наприклад, ліварукавичка не підходить для правої руки і навпаки). Вони називаються дзеркально рівними.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819200" x="5385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2650" x="4290850"/>
            <a:ext cy="2800350" cx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