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Створення</a:t>
            </a:r>
            <a:r>
              <a:rPr lang="ru-RU" dirty="0" smtClean="0"/>
              <a:t> та </a:t>
            </a:r>
            <a:r>
              <a:rPr lang="ru-RU" dirty="0" err="1" smtClean="0"/>
              <a:t>використання</a:t>
            </a:r>
            <a:r>
              <a:rPr lang="ru-RU" dirty="0" smtClean="0"/>
              <a:t> форм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Кунтиш</a:t>
            </a:r>
            <a:r>
              <a:rPr lang="ru-RU" dirty="0" smtClean="0"/>
              <a:t> Саша</a:t>
            </a:r>
          </a:p>
          <a:p>
            <a:r>
              <a:rPr lang="ru-RU" dirty="0" err="1" smtClean="0"/>
              <a:t>Клас</a:t>
            </a:r>
            <a:r>
              <a:rPr lang="ru-RU" dirty="0" smtClean="0"/>
              <a:t> 10Б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76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форма?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348880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являє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собою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електронний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бланк, в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якому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поля для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введення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При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заповненні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автоматично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заносяться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таблиці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sz="2400" dirty="0"/>
          </a:p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і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об'єкти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створювати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автоматично,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вручну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допомогою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Майстра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можуть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бути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виведені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екран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трьох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видах: режим конструктора, режим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режим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таблиці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526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420888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і для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інших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об'єктів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баз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забезпечує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декілька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способів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створення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форм.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вікні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бази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натиснути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кнопці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Формы, а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потім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кнопку Создать, то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відкриє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діалогове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вікно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Новая форма.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Діалогове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вікно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включає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також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три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опції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засобу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Автоформа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дозволяють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створити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визначену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умовчанням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форму за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допомогою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єдиного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натискання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8545" y="4667657"/>
            <a:ext cx="2401887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47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3"/>
            <a:ext cx="7024744" cy="1321217"/>
          </a:xfrm>
        </p:spPr>
        <p:txBody>
          <a:bodyPr>
            <a:normAutofit fontScale="90000"/>
          </a:bodyPr>
          <a:lstStyle/>
          <a:p>
            <a:r>
              <a:rPr lang="ru-RU" dirty="0"/>
              <a:t>Алгоритм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автоформи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348880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активізувати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закладку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(Формы);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натиснути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кнопку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Створити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(Создать);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вибирати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варіант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автоформи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стовпчик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стрічкову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табличну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натиснути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ОК.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автоматично створить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обраний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варіант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826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</TotalTime>
  <Words>179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Остин</vt:lpstr>
      <vt:lpstr>Створення та використання форм</vt:lpstr>
      <vt:lpstr>Що таке форма?</vt:lpstr>
      <vt:lpstr>Створення нової форми</vt:lpstr>
      <vt:lpstr>Алгоритм створення автоформи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SASHA</dc:creator>
  <cp:lastModifiedBy>SASHA</cp:lastModifiedBy>
  <cp:revision>3</cp:revision>
  <dcterms:created xsi:type="dcterms:W3CDTF">2013-11-17T05:31:01Z</dcterms:created>
  <dcterms:modified xsi:type="dcterms:W3CDTF">2013-11-17T05:58:49Z</dcterms:modified>
</cp:coreProperties>
</file>