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7" r:id="rId2"/>
    <p:sldId id="258" r:id="rId3"/>
    <p:sldId id="259" r:id="rId4"/>
    <p:sldId id="260" r:id="rId5"/>
    <p:sldId id="269" r:id="rId6"/>
    <p:sldId id="270" r:id="rId7"/>
    <p:sldId id="261" r:id="rId8"/>
    <p:sldId id="265" r:id="rId9"/>
    <p:sldId id="266" r:id="rId10"/>
    <p:sldId id="273" r:id="rId11"/>
    <p:sldId id="271" r:id="rId12"/>
    <p:sldId id="272" r:id="rId13"/>
    <p:sldId id="264" r:id="rId14"/>
    <p:sldId id="262" r:id="rId15"/>
    <p:sldId id="263" r:id="rId16"/>
    <p:sldId id="274" r:id="rId17"/>
    <p:sldId id="275" r:id="rId18"/>
    <p:sldId id="276" r:id="rId19"/>
    <p:sldId id="267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72" y="-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22CD6D-4538-42A0-9771-97A3DDA9985B}" type="datetimeFigureOut">
              <a:rPr lang="ru-RU" smtClean="0"/>
              <a:pPr/>
              <a:t>12.07.2011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AFC746-9E3B-4CDD-A032-83C5A8D0CA6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C6DCB-F7F3-4943-ABCB-2CC38FF350B9}" type="datetime1">
              <a:rPr lang="uk-UA" smtClean="0"/>
              <a:pPr/>
              <a:t>12.07.2011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0E46FA0-D732-46C8-BB68-FA8F5E8E16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501AD-63AB-419D-B0A8-A0AC7F660DA3}" type="datetime1">
              <a:rPr lang="uk-UA" smtClean="0"/>
              <a:pPr/>
              <a:t>12.07.2011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20E46FA0-D732-46C8-BB68-FA8F5E8E16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43E7E-FBEC-4EDF-BCDB-7420888B7A86}" type="datetime1">
              <a:rPr lang="uk-UA" smtClean="0"/>
              <a:pPr/>
              <a:t>12.07.2011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28CFE-0370-4E0F-AC2B-2826E242B142}" type="datetime1">
              <a:rPr lang="uk-UA" smtClean="0"/>
              <a:pPr/>
              <a:t>12.07.2011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20E46FA0-D732-46C8-BB68-FA8F5E8E16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39F6-C3D7-4E19-9414-C85EEFC7446B}" type="datetime1">
              <a:rPr lang="uk-UA" smtClean="0"/>
              <a:pPr/>
              <a:t>12.07.2011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0E46FA0-D732-46C8-BB68-FA8F5E8E16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6E94A310-136E-4C08-9C8E-EA150189B312}" type="datetime1">
              <a:rPr lang="uk-UA" smtClean="0"/>
              <a:pPr/>
              <a:t>12.07.2011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99215-57EC-47AC-8E15-79462120D524}" type="datetime1">
              <a:rPr lang="uk-UA" smtClean="0"/>
              <a:pPr/>
              <a:t>12.07.2011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20E46FA0-D732-46C8-BB68-FA8F5E8E16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2743B-A623-43A7-9328-F03D46179296}" type="datetime1">
              <a:rPr lang="uk-UA" smtClean="0"/>
              <a:pPr/>
              <a:t>12.07.2011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20E46FA0-D732-46C8-BB68-FA8F5E8E16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683E2-AFC4-4503-8AAA-01EA4F303CE5}" type="datetime1">
              <a:rPr lang="uk-UA" smtClean="0"/>
              <a:pPr/>
              <a:t>12.07.2011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0E46FA0-D732-46C8-BB68-FA8F5E8E16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0E46FA0-D732-46C8-BB68-FA8F5E8E16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ACC27-FF39-4E8D-A0F9-AF6114D4412B}" type="datetime1">
              <a:rPr lang="uk-UA" smtClean="0"/>
              <a:pPr/>
              <a:t>12.07.2011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20E46FA0-D732-46C8-BB68-FA8F5E8E16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CE54CF24-EDFF-4019-9D47-AA4F5147DF70}" type="datetime1">
              <a:rPr lang="uk-UA" smtClean="0"/>
              <a:pPr/>
              <a:t>12.07.2011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21FAA493-AE5D-43A1-8E7A-03BCD924E11C}" type="datetime1">
              <a:rPr lang="uk-UA" smtClean="0"/>
              <a:pPr/>
              <a:t>12.07.2011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0E46FA0-D732-46C8-BB68-FA8F5E8E16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aquaforum.kiev.ua/" TargetMode="External"/><Relationship Id="rId2" Type="http://schemas.openxmlformats.org/officeDocument/2006/relationships/hyperlink" Target="http://www.domivka.net/forum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hyperlink" Target="http://www.litforum.net.ua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ostriv.in.ua/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10 клас</a:t>
            </a:r>
          </a:p>
          <a:p>
            <a:r>
              <a:rPr lang="uk-UA" dirty="0" smtClean="0"/>
              <a:t>За підручником «Інформатика. 10 клас» Й.Я. </a:t>
            </a:r>
            <a:r>
              <a:rPr lang="uk-UA" dirty="0" err="1" smtClean="0"/>
              <a:t>Ривкінда</a:t>
            </a:r>
            <a:r>
              <a:rPr lang="uk-UA" dirty="0" smtClean="0"/>
              <a:t>, Т.І. Лисенко, Л.А. </a:t>
            </a:r>
            <a:r>
              <a:rPr lang="uk-UA" dirty="0" err="1" smtClean="0"/>
              <a:t>Чернікової</a:t>
            </a:r>
            <a:r>
              <a:rPr lang="uk-UA" dirty="0" smtClean="0"/>
              <a:t>, В.В. </a:t>
            </a:r>
            <a:r>
              <a:rPr lang="uk-UA" dirty="0" err="1" smtClean="0"/>
              <a:t>Шакотько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Вивчаємо інформатику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914C0-4E1C-4033-9C6D-0D5DBDE4648F}" type="datetime1">
              <a:rPr lang="uk-UA" smtClean="0"/>
              <a:pPr/>
              <a:t>12.07.2011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1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1999" y="1714488"/>
            <a:ext cx="4395785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Учасники форуму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28CFE-0370-4E0F-AC2B-2826E242B142}" type="datetime1">
              <a:rPr lang="uk-UA" smtClean="0"/>
              <a:pPr/>
              <a:t>12.07.2011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СЗОШ № 8 </a:t>
            </a:r>
            <a:r>
              <a:rPr lang="ru-RU" dirty="0" err="1" smtClean="0"/>
              <a:t>м.Хмельницького</a:t>
            </a:r>
            <a:r>
              <a:rPr lang="ru-RU" dirty="0" smtClean="0"/>
              <a:t>.  Кравчук Г.Т.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142844" y="1371600"/>
            <a:ext cx="4429156" cy="4986358"/>
          </a:xfrm>
        </p:spPr>
        <p:txBody>
          <a:bodyPr>
            <a:normAutofit fontScale="55000" lnSpcReduction="20000"/>
          </a:bodyPr>
          <a:lstStyle/>
          <a:p>
            <a:pPr marL="0" indent="361950">
              <a:buNone/>
            </a:pPr>
            <a:r>
              <a:rPr lang="ru-RU" dirty="0" smtClean="0"/>
              <a:t>Коли </a:t>
            </a:r>
            <a:r>
              <a:rPr lang="ru-RU" dirty="0" err="1" smtClean="0"/>
              <a:t>користувач</a:t>
            </a:r>
            <a:r>
              <a:rPr lang="ru-RU" dirty="0" smtClean="0"/>
              <a:t> </a:t>
            </a:r>
            <a:r>
              <a:rPr lang="ru-RU" dirty="0" err="1" smtClean="0"/>
              <a:t>уперше</a:t>
            </a:r>
            <a:r>
              <a:rPr lang="ru-RU" dirty="0" smtClean="0"/>
              <a:t> </a:t>
            </a:r>
            <a:r>
              <a:rPr lang="ru-RU" dirty="0" err="1" smtClean="0"/>
              <a:t>потрапляє</a:t>
            </a:r>
            <a:r>
              <a:rPr lang="ru-RU" dirty="0" smtClean="0"/>
              <a:t> на форум, </a:t>
            </a:r>
            <a:r>
              <a:rPr lang="ru-RU" dirty="0" err="1" smtClean="0"/>
              <a:t>йому</a:t>
            </a:r>
            <a:r>
              <a:rPr lang="ru-RU" dirty="0" smtClean="0"/>
              <a:t> </a:t>
            </a:r>
            <a:r>
              <a:rPr lang="ru-RU" dirty="0" err="1" smtClean="0"/>
              <a:t>надається</a:t>
            </a:r>
            <a:r>
              <a:rPr lang="ru-RU" dirty="0" smtClean="0"/>
              <a:t> статус </a:t>
            </a:r>
            <a:r>
              <a:rPr lang="ru-RU" b="1" dirty="0" err="1" smtClean="0"/>
              <a:t>Гість</a:t>
            </a:r>
            <a:r>
              <a:rPr lang="ru-RU" b="1" dirty="0" smtClean="0"/>
              <a:t> </a:t>
            </a:r>
            <a:r>
              <a:rPr lang="ru-RU" dirty="0" smtClean="0"/>
              <a:t>(</a:t>
            </a:r>
            <a:r>
              <a:rPr lang="ru-RU" dirty="0" err="1" smtClean="0"/>
              <a:t>Відвідувач</a:t>
            </a:r>
            <a:r>
              <a:rPr lang="ru-RU" dirty="0" smtClean="0"/>
              <a:t>). На </a:t>
            </a:r>
            <a:r>
              <a:rPr lang="ru-RU" dirty="0" err="1" smtClean="0"/>
              <a:t>всіх</a:t>
            </a:r>
            <a:r>
              <a:rPr lang="ru-RU" dirty="0" smtClean="0"/>
              <a:t> </a:t>
            </a:r>
            <a:r>
              <a:rPr lang="ru-RU" dirty="0" err="1" smtClean="0"/>
              <a:t>відкритих</a:t>
            </a:r>
            <a:r>
              <a:rPr lang="ru-RU" dirty="0" smtClean="0"/>
              <a:t> форумах </a:t>
            </a:r>
            <a:r>
              <a:rPr lang="ru-RU" b="1" dirty="0" err="1" smtClean="0"/>
              <a:t>Гість</a:t>
            </a:r>
            <a:r>
              <a:rPr lang="ru-RU" b="1" dirty="0" smtClean="0"/>
              <a:t>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переглядати</a:t>
            </a:r>
            <a:r>
              <a:rPr lang="ru-RU" dirty="0" smtClean="0"/>
              <a:t> </a:t>
            </a:r>
            <a:r>
              <a:rPr lang="ru-RU" dirty="0" err="1" smtClean="0"/>
              <a:t>повідомлення</a:t>
            </a:r>
            <a:r>
              <a:rPr lang="ru-RU" dirty="0" smtClean="0"/>
              <a:t>, </a:t>
            </a:r>
            <a:r>
              <a:rPr lang="ru-RU" dirty="0" err="1" smtClean="0"/>
              <a:t>але</a:t>
            </a:r>
            <a:r>
              <a:rPr lang="ru-RU" dirty="0" smtClean="0"/>
              <a:t> для того </a:t>
            </a:r>
            <a:r>
              <a:rPr lang="ru-RU" dirty="0" err="1" smtClean="0"/>
              <a:t>щоб</a:t>
            </a:r>
            <a:r>
              <a:rPr lang="ru-RU" dirty="0" smtClean="0"/>
              <a:t> </a:t>
            </a:r>
            <a:r>
              <a:rPr lang="ru-RU" dirty="0" err="1" smtClean="0"/>
              <a:t>узяти</a:t>
            </a:r>
            <a:r>
              <a:rPr lang="ru-RU" dirty="0" smtClean="0"/>
              <a:t> участь в </a:t>
            </a:r>
            <a:r>
              <a:rPr lang="ru-RU" dirty="0" err="1" smtClean="0"/>
              <a:t>обговореннях</a:t>
            </a:r>
            <a:r>
              <a:rPr lang="ru-RU" dirty="0" smtClean="0"/>
              <a:t>, </a:t>
            </a:r>
            <a:r>
              <a:rPr lang="ru-RU" dirty="0" err="1" smtClean="0"/>
              <a:t>більшість</a:t>
            </a:r>
            <a:r>
              <a:rPr lang="ru-RU" dirty="0" smtClean="0"/>
              <a:t> </a:t>
            </a:r>
            <a:r>
              <a:rPr lang="ru-RU" dirty="0" err="1" smtClean="0"/>
              <a:t>форумів</a:t>
            </a:r>
            <a:r>
              <a:rPr lang="ru-RU" dirty="0" smtClean="0"/>
              <a:t> </a:t>
            </a:r>
            <a:r>
              <a:rPr lang="ru-RU" dirty="0" err="1" smtClean="0"/>
              <a:t>вимагають</a:t>
            </a:r>
            <a:r>
              <a:rPr lang="ru-RU" dirty="0" smtClean="0"/>
              <a:t> </a:t>
            </a:r>
            <a:r>
              <a:rPr lang="ru-RU" dirty="0" err="1" smtClean="0"/>
              <a:t>реєстрацію</a:t>
            </a:r>
            <a:r>
              <a:rPr lang="ru-RU" dirty="0" smtClean="0"/>
              <a:t>. </a:t>
            </a:r>
          </a:p>
          <a:p>
            <a:pPr marL="0" indent="361950">
              <a:buNone/>
            </a:pPr>
            <a:r>
              <a:rPr lang="ru-RU" dirty="0" err="1" smtClean="0"/>
              <a:t>Щоб</a:t>
            </a:r>
            <a:r>
              <a:rPr lang="ru-RU" dirty="0" smtClean="0"/>
              <a:t> </a:t>
            </a:r>
            <a:r>
              <a:rPr lang="ru-RU" dirty="0" err="1" smtClean="0"/>
              <a:t>мати</a:t>
            </a:r>
            <a:r>
              <a:rPr lang="ru-RU" dirty="0" smtClean="0"/>
              <a:t> право </a:t>
            </a:r>
            <a:r>
              <a:rPr lang="ru-RU" dirty="0" err="1" smtClean="0"/>
              <a:t>запропонувати</a:t>
            </a:r>
            <a:r>
              <a:rPr lang="ru-RU" dirty="0" smtClean="0"/>
              <a:t> </a:t>
            </a:r>
            <a:r>
              <a:rPr lang="ru-RU" dirty="0" err="1" smtClean="0"/>
              <a:t>нову</a:t>
            </a:r>
            <a:r>
              <a:rPr lang="ru-RU" dirty="0" smtClean="0"/>
              <a:t> тему для </a:t>
            </a:r>
            <a:r>
              <a:rPr lang="ru-RU" dirty="0" err="1" smtClean="0"/>
              <a:t>обговорення</a:t>
            </a:r>
            <a:r>
              <a:rPr lang="ru-RU" dirty="0" smtClean="0"/>
              <a:t>, </a:t>
            </a:r>
            <a:r>
              <a:rPr lang="ru-RU" dirty="0" err="1" smtClean="0"/>
              <a:t>реєстрація</a:t>
            </a:r>
            <a:r>
              <a:rPr lang="ru-RU" dirty="0" smtClean="0"/>
              <a:t> </a:t>
            </a:r>
            <a:r>
              <a:rPr lang="ru-RU" dirty="0" err="1" smtClean="0"/>
              <a:t>обов'язкова</a:t>
            </a:r>
            <a:r>
              <a:rPr lang="ru-RU" dirty="0" smtClean="0"/>
              <a:t>. Для </a:t>
            </a:r>
            <a:r>
              <a:rPr lang="ru-RU" dirty="0" err="1" smtClean="0"/>
              <a:t>зручності</a:t>
            </a:r>
            <a:r>
              <a:rPr lang="ru-RU" dirty="0" smtClean="0"/>
              <a:t> </a:t>
            </a:r>
            <a:r>
              <a:rPr lang="ru-RU" dirty="0" err="1" smtClean="0"/>
              <a:t>надання</a:t>
            </a:r>
            <a:r>
              <a:rPr lang="ru-RU" dirty="0" smtClean="0"/>
              <a:t> прав </a:t>
            </a:r>
            <a:r>
              <a:rPr lang="ru-RU" dirty="0" err="1" smtClean="0"/>
              <a:t>користувачам</a:t>
            </a:r>
            <a:r>
              <a:rPr lang="ru-RU" dirty="0" smtClean="0"/>
              <a:t> форуму </a:t>
            </a:r>
            <a:r>
              <a:rPr lang="ru-RU" dirty="0" err="1" smtClean="0"/>
              <a:t>адміністратори</a:t>
            </a:r>
            <a:r>
              <a:rPr lang="ru-RU" dirty="0" smtClean="0"/>
              <a:t> </a:t>
            </a:r>
            <a:r>
              <a:rPr lang="ru-RU" dirty="0" err="1" smtClean="0"/>
              <a:t>об'єднують</a:t>
            </a:r>
            <a:r>
              <a:rPr lang="ru-RU" dirty="0" smtClean="0"/>
              <a:t> </a:t>
            </a:r>
            <a:r>
              <a:rPr lang="ru-RU" dirty="0" err="1" smtClean="0"/>
              <a:t>учасників</a:t>
            </a:r>
            <a:r>
              <a:rPr lang="ru-RU" dirty="0" smtClean="0"/>
              <a:t> у </a:t>
            </a:r>
            <a:r>
              <a:rPr lang="ru-RU" dirty="0" err="1" smtClean="0"/>
              <a:t>групи</a:t>
            </a:r>
            <a:r>
              <a:rPr lang="ru-RU" dirty="0" smtClean="0"/>
              <a:t>. </a:t>
            </a:r>
          </a:p>
          <a:p>
            <a:pPr marL="0" indent="361950">
              <a:buNone/>
            </a:pPr>
            <a:r>
              <a:rPr lang="ru-RU" b="1" dirty="0" smtClean="0"/>
              <a:t>Права, </a:t>
            </a:r>
            <a:r>
              <a:rPr lang="ru-RU" b="1" dirty="0" err="1" smtClean="0"/>
              <a:t>визначені</a:t>
            </a:r>
            <a:r>
              <a:rPr lang="ru-RU" b="1" dirty="0" smtClean="0"/>
              <a:t> для </a:t>
            </a:r>
            <a:r>
              <a:rPr lang="ru-RU" b="1" dirty="0" err="1" smtClean="0"/>
              <a:t>групи</a:t>
            </a:r>
            <a:r>
              <a:rPr lang="ru-RU" b="1" dirty="0" smtClean="0"/>
              <a:t>, автоматично </a:t>
            </a:r>
            <a:r>
              <a:rPr lang="ru-RU" b="1" dirty="0" err="1" smtClean="0"/>
              <a:t>розповсюджуються</a:t>
            </a:r>
            <a:r>
              <a:rPr lang="ru-RU" b="1" dirty="0" smtClean="0"/>
              <a:t> на </a:t>
            </a:r>
            <a:r>
              <a:rPr lang="ru-RU" b="1" dirty="0" err="1" smtClean="0"/>
              <a:t>всіх</a:t>
            </a:r>
            <a:r>
              <a:rPr lang="ru-RU" b="1" dirty="0" smtClean="0"/>
              <a:t> </a:t>
            </a:r>
            <a:r>
              <a:rPr lang="ru-RU" b="1" dirty="0" err="1" smtClean="0"/>
              <a:t>її</a:t>
            </a:r>
            <a:r>
              <a:rPr lang="ru-RU" b="1" dirty="0" smtClean="0"/>
              <a:t> </a:t>
            </a:r>
            <a:r>
              <a:rPr lang="ru-RU" b="1" dirty="0" err="1" smtClean="0"/>
              <a:t>членів</a:t>
            </a:r>
            <a:r>
              <a:rPr lang="ru-RU" b="1" dirty="0" smtClean="0"/>
              <a:t>. </a:t>
            </a:r>
          </a:p>
          <a:p>
            <a:pPr marL="0" indent="361950">
              <a:buNone/>
            </a:pPr>
            <a:r>
              <a:rPr lang="ru-RU" dirty="0" smtClean="0"/>
              <a:t>На </a:t>
            </a:r>
            <a:r>
              <a:rPr lang="ru-RU" dirty="0" err="1" smtClean="0"/>
              <a:t>багатьох</a:t>
            </a:r>
            <a:r>
              <a:rPr lang="ru-RU" dirty="0" smtClean="0"/>
              <a:t> форумах за </a:t>
            </a:r>
            <a:r>
              <a:rPr lang="ru-RU" dirty="0" err="1" smtClean="0"/>
              <a:t>замовчуванням</a:t>
            </a:r>
            <a:r>
              <a:rPr lang="ru-RU" dirty="0" smtClean="0"/>
              <a:t> </a:t>
            </a:r>
            <a:r>
              <a:rPr lang="ru-RU" dirty="0" err="1" smtClean="0"/>
              <a:t>створюються</a:t>
            </a:r>
            <a:r>
              <a:rPr lang="ru-RU" dirty="0" smtClean="0"/>
              <a:t> </a:t>
            </a:r>
            <a:r>
              <a:rPr lang="ru-RU" dirty="0" err="1" smtClean="0"/>
              <a:t>групи</a:t>
            </a:r>
            <a:r>
              <a:rPr lang="ru-RU" dirty="0" smtClean="0"/>
              <a:t> </a:t>
            </a:r>
            <a:r>
              <a:rPr lang="ru-RU" b="1" dirty="0" err="1" smtClean="0"/>
              <a:t>Користувачі</a:t>
            </a:r>
            <a:r>
              <a:rPr lang="ru-RU" b="1" dirty="0" smtClean="0"/>
              <a:t>, </a:t>
            </a:r>
            <a:r>
              <a:rPr lang="ru-RU" b="1" dirty="0" err="1" smtClean="0"/>
              <a:t>Друзі</a:t>
            </a:r>
            <a:r>
              <a:rPr lang="ru-RU" dirty="0" smtClean="0"/>
              <a:t>, </a:t>
            </a:r>
            <a:r>
              <a:rPr lang="ru-RU" b="1" dirty="0" err="1" smtClean="0"/>
              <a:t>Перевірені</a:t>
            </a:r>
            <a:r>
              <a:rPr lang="ru-RU" dirty="0" smtClean="0"/>
              <a:t> та </a:t>
            </a:r>
            <a:r>
              <a:rPr lang="ru-RU" dirty="0" err="1" smtClean="0"/>
              <a:t>ін</a:t>
            </a:r>
            <a:r>
              <a:rPr lang="ru-RU" dirty="0" smtClean="0"/>
              <a:t>., для </a:t>
            </a:r>
            <a:r>
              <a:rPr lang="ru-RU" dirty="0" err="1" smtClean="0"/>
              <a:t>яких</a:t>
            </a:r>
            <a:r>
              <a:rPr lang="ru-RU" dirty="0" smtClean="0"/>
              <a:t> наперед </a:t>
            </a:r>
            <a:r>
              <a:rPr lang="ru-RU" dirty="0" err="1" smtClean="0"/>
              <a:t>визначені</a:t>
            </a:r>
            <a:r>
              <a:rPr lang="ru-RU" dirty="0" smtClean="0"/>
              <a:t> права. </a:t>
            </a:r>
            <a:r>
              <a:rPr lang="ru-RU" dirty="0" err="1" smtClean="0"/>
              <a:t>Щойно</a:t>
            </a:r>
            <a:r>
              <a:rPr lang="ru-RU" dirty="0" smtClean="0"/>
              <a:t> </a:t>
            </a:r>
            <a:r>
              <a:rPr lang="ru-RU" dirty="0" err="1" smtClean="0"/>
              <a:t>зареєстровані</a:t>
            </a:r>
            <a:r>
              <a:rPr lang="ru-RU" dirty="0" smtClean="0"/>
              <a:t> </a:t>
            </a:r>
            <a:r>
              <a:rPr lang="ru-RU" dirty="0" err="1" smtClean="0"/>
              <a:t>учасники</a:t>
            </a:r>
            <a:r>
              <a:rPr lang="ru-RU" dirty="0" smtClean="0"/>
              <a:t> автоматично </a:t>
            </a:r>
            <a:r>
              <a:rPr lang="ru-RU" dirty="0" err="1" smtClean="0"/>
              <a:t>включаються</a:t>
            </a:r>
            <a:r>
              <a:rPr lang="ru-RU" dirty="0" smtClean="0"/>
              <a:t> в </a:t>
            </a:r>
            <a:r>
              <a:rPr lang="ru-RU" dirty="0" err="1" smtClean="0"/>
              <a:t>групу</a:t>
            </a:r>
            <a:r>
              <a:rPr lang="ru-RU" dirty="0" smtClean="0"/>
              <a:t> </a:t>
            </a:r>
            <a:r>
              <a:rPr lang="ru-RU" b="1" dirty="0" err="1" smtClean="0"/>
              <a:t>Користувачі</a:t>
            </a:r>
            <a:r>
              <a:rPr lang="ru-RU" b="1" dirty="0" smtClean="0"/>
              <a:t>.</a:t>
            </a:r>
          </a:p>
          <a:p>
            <a:pPr marL="0" indent="361950">
              <a:buNone/>
            </a:pPr>
            <a:r>
              <a:rPr lang="ru-RU" dirty="0" err="1" smtClean="0"/>
              <a:t>Існують</a:t>
            </a:r>
            <a:r>
              <a:rPr lang="ru-RU" dirty="0" smtClean="0"/>
              <a:t> </a:t>
            </a:r>
            <a:r>
              <a:rPr lang="ru-RU" dirty="0" err="1" smtClean="0"/>
              <a:t>закриті</a:t>
            </a:r>
            <a:r>
              <a:rPr lang="ru-RU" dirty="0" smtClean="0"/>
              <a:t> </a:t>
            </a:r>
            <a:r>
              <a:rPr lang="ru-RU" dirty="0" err="1" smtClean="0"/>
              <a:t>форуми</a:t>
            </a:r>
            <a:r>
              <a:rPr lang="ru-RU" dirty="0" smtClean="0"/>
              <a:t>, доступ до </a:t>
            </a:r>
            <a:r>
              <a:rPr lang="ru-RU" dirty="0" err="1" smtClean="0"/>
              <a:t>яких</a:t>
            </a:r>
            <a:r>
              <a:rPr lang="ru-RU" dirty="0" smtClean="0"/>
              <a:t> </a:t>
            </a:r>
            <a:r>
              <a:rPr lang="ru-RU" dirty="0" err="1" smtClean="0"/>
              <a:t>визначається</a:t>
            </a:r>
            <a:r>
              <a:rPr lang="ru-RU" dirty="0" smtClean="0"/>
              <a:t> </a:t>
            </a:r>
            <a:r>
              <a:rPr lang="ru-RU" dirty="0" err="1" smtClean="0"/>
              <a:t>адміністратором</a:t>
            </a:r>
            <a:r>
              <a:rPr lang="ru-RU" dirty="0" smtClean="0"/>
              <a:t> </a:t>
            </a:r>
            <a:r>
              <a:rPr lang="ru-RU" dirty="0" err="1" smtClean="0"/>
              <a:t>індивідуально</a:t>
            </a:r>
            <a:r>
              <a:rPr lang="ru-RU" dirty="0" smtClean="0"/>
              <a:t> для кожного </a:t>
            </a:r>
            <a:r>
              <a:rPr lang="ru-RU" dirty="0" err="1" smtClean="0"/>
              <a:t>користувача</a:t>
            </a:r>
            <a:r>
              <a:rPr lang="ru-RU" dirty="0" smtClean="0"/>
              <a:t>. На </a:t>
            </a:r>
            <a:r>
              <a:rPr lang="ru-RU" dirty="0" err="1" smtClean="0"/>
              <a:t>деяких</a:t>
            </a:r>
            <a:r>
              <a:rPr lang="ru-RU" dirty="0" smtClean="0"/>
              <a:t> форумах </a:t>
            </a:r>
            <a:r>
              <a:rPr lang="ru-RU" dirty="0" err="1" smtClean="0"/>
              <a:t>частина</a:t>
            </a:r>
            <a:r>
              <a:rPr lang="ru-RU" dirty="0" smtClean="0"/>
              <a:t> </a:t>
            </a:r>
            <a:r>
              <a:rPr lang="ru-RU" dirty="0" err="1" smtClean="0"/>
              <a:t>розділів</a:t>
            </a:r>
            <a:r>
              <a:rPr lang="ru-RU" dirty="0" smtClean="0"/>
              <a:t> </a:t>
            </a:r>
            <a:r>
              <a:rPr lang="ru-RU" dirty="0" err="1" smtClean="0"/>
              <a:t>може</a:t>
            </a:r>
            <a:r>
              <a:rPr lang="ru-RU" dirty="0" smtClean="0"/>
              <a:t> бути </a:t>
            </a:r>
            <a:r>
              <a:rPr lang="ru-RU" dirty="0" err="1" smtClean="0"/>
              <a:t>відкритою</a:t>
            </a:r>
            <a:r>
              <a:rPr lang="ru-RU" dirty="0" smtClean="0"/>
              <a:t>, а </a:t>
            </a:r>
            <a:r>
              <a:rPr lang="ru-RU" dirty="0" err="1" smtClean="0"/>
              <a:t>частина</a:t>
            </a:r>
            <a:r>
              <a:rPr lang="ru-RU" dirty="0" smtClean="0"/>
              <a:t> - </a:t>
            </a:r>
            <a:r>
              <a:rPr lang="ru-RU" dirty="0" err="1" smtClean="0"/>
              <a:t>закритою</a:t>
            </a:r>
            <a:r>
              <a:rPr lang="ru-RU" dirty="0" smtClean="0"/>
              <a:t> для </a:t>
            </a:r>
            <a:r>
              <a:rPr lang="ru-RU" dirty="0" err="1" smtClean="0"/>
              <a:t>більшості</a:t>
            </a:r>
            <a:r>
              <a:rPr lang="ru-RU" dirty="0" smtClean="0"/>
              <a:t> </a:t>
            </a:r>
            <a:r>
              <a:rPr lang="ru-RU" dirty="0" err="1" smtClean="0"/>
              <a:t>відвідувачів</a:t>
            </a:r>
            <a:r>
              <a:rPr lang="ru-RU" dirty="0" smtClean="0"/>
              <a:t>.</a:t>
            </a:r>
          </a:p>
          <a:p>
            <a:pPr marL="0" indent="361950">
              <a:buNone/>
            </a:pPr>
            <a:endParaRPr lang="ru-RU" b="1" dirty="0" smtClean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0" y="4214818"/>
            <a:ext cx="114300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Римський</a:t>
            </a:r>
            <a:r>
              <a:rPr lang="ru-RU" dirty="0" smtClean="0"/>
              <a:t> Форум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28CFE-0370-4E0F-AC2B-2826E242B142}" type="datetime1">
              <a:rPr lang="uk-UA" smtClean="0"/>
              <a:pPr/>
              <a:t>12.07.2011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198810" cy="4986358"/>
          </a:xfrm>
        </p:spPr>
        <p:txBody>
          <a:bodyPr>
            <a:normAutofit fontScale="85000" lnSpcReduction="10000"/>
          </a:bodyPr>
          <a:lstStyle/>
          <a:p>
            <a:pPr marL="0" indent="361950">
              <a:buNone/>
            </a:pPr>
            <a:r>
              <a:rPr lang="ru-RU" dirty="0" err="1" smtClean="0"/>
              <a:t>Форуми</a:t>
            </a:r>
            <a:r>
              <a:rPr lang="ru-RU" dirty="0" smtClean="0"/>
              <a:t> одержали свою </a:t>
            </a:r>
            <a:r>
              <a:rPr lang="ru-RU" dirty="0" err="1" smtClean="0"/>
              <a:t>назву</a:t>
            </a:r>
            <a:r>
              <a:rPr lang="ru-RU" dirty="0" smtClean="0"/>
              <a:t> за </a:t>
            </a:r>
            <a:r>
              <a:rPr lang="ru-RU" dirty="0" err="1" smtClean="0"/>
              <a:t>назвою</a:t>
            </a:r>
            <a:r>
              <a:rPr lang="ru-RU" dirty="0" smtClean="0"/>
              <a:t> </a:t>
            </a:r>
            <a:r>
              <a:rPr lang="ru-RU" dirty="0" err="1" smtClean="0"/>
              <a:t>головної</a:t>
            </a:r>
            <a:r>
              <a:rPr lang="ru-RU" dirty="0" smtClean="0"/>
              <a:t> </a:t>
            </a:r>
            <a:r>
              <a:rPr lang="ru-RU" dirty="0" err="1" smtClean="0"/>
              <a:t>міської</a:t>
            </a:r>
            <a:r>
              <a:rPr lang="ru-RU" dirty="0" smtClean="0"/>
              <a:t> </a:t>
            </a:r>
            <a:r>
              <a:rPr lang="ru-RU" dirty="0" err="1" smtClean="0"/>
              <a:t>площі</a:t>
            </a:r>
            <a:r>
              <a:rPr lang="ru-RU" dirty="0" smtClean="0"/>
              <a:t> </a:t>
            </a:r>
            <a:r>
              <a:rPr lang="ru-RU" dirty="0" err="1" smtClean="0"/>
              <a:t>Давнього</a:t>
            </a:r>
            <a:r>
              <a:rPr lang="ru-RU" dirty="0" smtClean="0"/>
              <a:t> Риму. </a:t>
            </a:r>
          </a:p>
          <a:p>
            <a:pPr marL="0" indent="361950">
              <a:buNone/>
            </a:pPr>
            <a:r>
              <a:rPr lang="ru-RU" dirty="0" smtClean="0"/>
              <a:t>На </a:t>
            </a:r>
            <a:r>
              <a:rPr lang="ru-RU" dirty="0" err="1" smtClean="0"/>
              <a:t>цій</a:t>
            </a:r>
            <a:r>
              <a:rPr lang="ru-RU" dirty="0" smtClean="0"/>
              <a:t> </a:t>
            </a:r>
            <a:r>
              <a:rPr lang="ru-RU" dirty="0" err="1" smtClean="0"/>
              <a:t>площі</a:t>
            </a:r>
            <a:r>
              <a:rPr lang="ru-RU" dirty="0" smtClean="0"/>
              <a:t> </a:t>
            </a:r>
            <a:r>
              <a:rPr lang="ru-RU" dirty="0" err="1" smtClean="0"/>
              <a:t>розміщувався</a:t>
            </a:r>
            <a:r>
              <a:rPr lang="ru-RU" dirty="0" smtClean="0"/>
              <a:t> </a:t>
            </a:r>
            <a:r>
              <a:rPr lang="ru-RU" dirty="0" err="1" smtClean="0"/>
              <a:t>ринок</a:t>
            </a:r>
            <a:r>
              <a:rPr lang="ru-RU" dirty="0" smtClean="0"/>
              <a:t>, </a:t>
            </a:r>
            <a:r>
              <a:rPr lang="ru-RU" dirty="0" err="1" smtClean="0"/>
              <a:t>постійно</a:t>
            </a:r>
            <a:r>
              <a:rPr lang="ru-RU" dirty="0" smtClean="0"/>
              <a:t> </a:t>
            </a:r>
            <a:r>
              <a:rPr lang="ru-RU" dirty="0" err="1" smtClean="0"/>
              <a:t>збиралося</a:t>
            </a:r>
            <a:r>
              <a:rPr lang="ru-RU" dirty="0" smtClean="0"/>
              <a:t> </a:t>
            </a:r>
            <a:r>
              <a:rPr lang="ru-RU" dirty="0" err="1" smtClean="0"/>
              <a:t>багато</a:t>
            </a:r>
            <a:r>
              <a:rPr lang="ru-RU" dirty="0" smtClean="0"/>
              <a:t> людей. </a:t>
            </a:r>
          </a:p>
          <a:p>
            <a:pPr marL="0" indent="361950">
              <a:buNone/>
            </a:pPr>
            <a:r>
              <a:rPr lang="ru-RU" dirty="0" smtClean="0"/>
              <a:t>Вони </a:t>
            </a:r>
            <a:r>
              <a:rPr lang="ru-RU" dirty="0" err="1" smtClean="0"/>
              <a:t>спілкувалися</a:t>
            </a:r>
            <a:r>
              <a:rPr lang="ru-RU" dirty="0" smtClean="0"/>
              <a:t> на </a:t>
            </a:r>
            <a:r>
              <a:rPr lang="ru-RU" dirty="0" err="1" smtClean="0"/>
              <a:t>різноманітні</a:t>
            </a:r>
            <a:r>
              <a:rPr lang="ru-RU" dirty="0" smtClean="0"/>
              <a:t> теми, </a:t>
            </a:r>
            <a:r>
              <a:rPr lang="ru-RU" dirty="0" err="1" smtClean="0"/>
              <a:t>обговорювали</a:t>
            </a:r>
            <a:r>
              <a:rPr lang="ru-RU" dirty="0" smtClean="0"/>
              <a:t> </a:t>
            </a:r>
            <a:r>
              <a:rPr lang="ru-RU" dirty="0" err="1" smtClean="0"/>
              <a:t>новини</a:t>
            </a:r>
            <a:r>
              <a:rPr lang="ru-RU" dirty="0" smtClean="0"/>
              <a:t> </a:t>
            </a:r>
            <a:r>
              <a:rPr lang="ru-RU" dirty="0" err="1" smtClean="0"/>
              <a:t>міста</a:t>
            </a:r>
            <a:r>
              <a:rPr lang="ru-RU" dirty="0" smtClean="0"/>
              <a:t>. </a:t>
            </a:r>
          </a:p>
          <a:p>
            <a:pPr marL="0" indent="361950">
              <a:buNone/>
            </a:pPr>
            <a:r>
              <a:rPr lang="ru-RU" dirty="0" err="1" smtClean="0"/>
              <a:t>Пізніше</a:t>
            </a:r>
            <a:r>
              <a:rPr lang="ru-RU" dirty="0" smtClean="0"/>
              <a:t> на </a:t>
            </a:r>
            <a:r>
              <a:rPr lang="ru-RU" dirty="0" err="1" smtClean="0"/>
              <a:t>ній</a:t>
            </a:r>
            <a:r>
              <a:rPr lang="ru-RU" dirty="0" smtClean="0"/>
              <a:t> </a:t>
            </a:r>
            <a:r>
              <a:rPr lang="ru-RU" dirty="0" err="1" smtClean="0"/>
              <a:t>з'явилась</a:t>
            </a:r>
            <a:r>
              <a:rPr lang="ru-RU" i="1" dirty="0" smtClean="0"/>
              <a:t> </a:t>
            </a:r>
            <a:r>
              <a:rPr lang="ru-RU" b="1" i="1" dirty="0" err="1" smtClean="0"/>
              <a:t>курія</a:t>
            </a:r>
            <a:r>
              <a:rPr lang="ru-RU" dirty="0" smtClean="0"/>
              <a:t> - </a:t>
            </a:r>
            <a:r>
              <a:rPr lang="ru-RU" dirty="0" err="1" smtClean="0"/>
              <a:t>місце</a:t>
            </a:r>
            <a:r>
              <a:rPr lang="ru-RU" dirty="0" smtClean="0"/>
              <a:t> </a:t>
            </a:r>
            <a:r>
              <a:rPr lang="ru-RU" dirty="0" err="1" smtClean="0"/>
              <a:t>засідань</a:t>
            </a:r>
            <a:r>
              <a:rPr lang="ru-RU" dirty="0" smtClean="0"/>
              <a:t> </a:t>
            </a:r>
            <a:r>
              <a:rPr lang="ru-RU" b="1" dirty="0" smtClean="0"/>
              <a:t>Сенату</a:t>
            </a:r>
            <a:r>
              <a:rPr lang="ru-RU" dirty="0" smtClean="0"/>
              <a:t> та</a:t>
            </a:r>
            <a:r>
              <a:rPr lang="ru-RU" i="1" dirty="0" smtClean="0"/>
              <a:t> </a:t>
            </a:r>
            <a:r>
              <a:rPr lang="ru-RU" b="1" i="1" dirty="0" err="1" smtClean="0"/>
              <a:t>коміції</a:t>
            </a:r>
            <a:r>
              <a:rPr lang="ru-RU" b="1" i="1" dirty="0" smtClean="0"/>
              <a:t> </a:t>
            </a:r>
            <a:r>
              <a:rPr lang="ru-RU" i="1" dirty="0" smtClean="0"/>
              <a:t>-</a:t>
            </a:r>
            <a:r>
              <a:rPr lang="ru-RU" dirty="0" smtClean="0"/>
              <a:t> </a:t>
            </a:r>
            <a:r>
              <a:rPr lang="ru-RU" dirty="0" err="1" smtClean="0"/>
              <a:t>місце</a:t>
            </a:r>
            <a:r>
              <a:rPr lang="ru-RU" dirty="0" smtClean="0"/>
              <a:t> </a:t>
            </a:r>
            <a:r>
              <a:rPr lang="ru-RU" dirty="0" err="1" smtClean="0"/>
              <a:t>народних</a:t>
            </a:r>
            <a:r>
              <a:rPr lang="ru-RU" dirty="0" smtClean="0"/>
              <a:t> </a:t>
            </a:r>
            <a:r>
              <a:rPr lang="ru-RU" dirty="0" err="1" smtClean="0"/>
              <a:t>зборів</a:t>
            </a:r>
            <a:r>
              <a:rPr lang="ru-RU" dirty="0" smtClean="0"/>
              <a:t>. </a:t>
            </a:r>
          </a:p>
          <a:p>
            <a:pPr marL="0" indent="361950">
              <a:buNone/>
            </a:pPr>
            <a:r>
              <a:rPr lang="ru-RU" dirty="0" smtClean="0"/>
              <a:t>Схоже </a:t>
            </a:r>
            <a:r>
              <a:rPr lang="ru-RU" dirty="0" err="1" smtClean="0"/>
              <a:t>призначення</a:t>
            </a:r>
            <a:r>
              <a:rPr lang="ru-RU" dirty="0" smtClean="0"/>
              <a:t> </a:t>
            </a:r>
            <a:r>
              <a:rPr lang="ru-RU" dirty="0" err="1" smtClean="0"/>
              <a:t>мають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тематичні</a:t>
            </a:r>
            <a:r>
              <a:rPr lang="ru-RU" dirty="0" smtClean="0"/>
              <a:t> </a:t>
            </a:r>
            <a:r>
              <a:rPr lang="ru-RU" dirty="0" err="1" smtClean="0"/>
              <a:t>Інтернет-форуми</a:t>
            </a:r>
            <a:r>
              <a:rPr lang="ru-RU" dirty="0" smtClean="0"/>
              <a:t>.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785926"/>
            <a:ext cx="4366641" cy="2707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4270248" cy="914384"/>
          </a:xfrm>
        </p:spPr>
        <p:txBody>
          <a:bodyPr>
            <a:normAutofit fontScale="90000"/>
          </a:bodyPr>
          <a:lstStyle/>
          <a:p>
            <a:pPr marL="0" indent="361950"/>
            <a:r>
              <a:rPr lang="ru-RU" dirty="0" err="1" smtClean="0"/>
              <a:t>Реєстрація</a:t>
            </a:r>
            <a:r>
              <a:rPr lang="ru-RU" dirty="0" smtClean="0"/>
              <a:t> на </a:t>
            </a:r>
            <a:r>
              <a:rPr lang="ru-RU" dirty="0" err="1" smtClean="0"/>
              <a:t>форумі</a:t>
            </a:r>
            <a:endParaRPr lang="ru-RU" dirty="0" smtClean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28CFE-0370-4E0F-AC2B-2826E242B142}" type="datetime1">
              <a:rPr lang="uk-UA" smtClean="0"/>
              <a:pPr/>
              <a:t>12.07.2011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pPr marL="0" indent="361950">
              <a:buNone/>
            </a:pPr>
            <a:r>
              <a:rPr lang="ru-RU" dirty="0" smtClean="0"/>
              <a:t>Для </a:t>
            </a:r>
            <a:r>
              <a:rPr lang="ru-RU" dirty="0" err="1" smtClean="0"/>
              <a:t>реєстрації</a:t>
            </a:r>
            <a:r>
              <a:rPr lang="ru-RU" dirty="0" smtClean="0"/>
              <a:t> на </a:t>
            </a:r>
            <a:r>
              <a:rPr lang="ru-RU" dirty="0" err="1" smtClean="0"/>
              <a:t>форумі</a:t>
            </a:r>
            <a:r>
              <a:rPr lang="ru-RU" dirty="0" smtClean="0"/>
              <a:t> </a:t>
            </a:r>
            <a:r>
              <a:rPr lang="ru-RU" dirty="0" err="1" smtClean="0"/>
              <a:t>потрібно</a:t>
            </a:r>
            <a:r>
              <a:rPr lang="ru-RU" dirty="0" smtClean="0"/>
              <a:t> </a:t>
            </a:r>
            <a:r>
              <a:rPr lang="ru-RU" dirty="0" err="1" smtClean="0"/>
              <a:t>заповнити</a:t>
            </a:r>
            <a:r>
              <a:rPr lang="ru-RU" dirty="0" smtClean="0"/>
              <a:t> поля </a:t>
            </a:r>
            <a:r>
              <a:rPr lang="ru-RU" dirty="0" err="1" smtClean="0"/>
              <a:t>реєстраційної</a:t>
            </a:r>
            <a:r>
              <a:rPr lang="ru-RU" dirty="0" smtClean="0"/>
              <a:t> </a:t>
            </a:r>
            <a:r>
              <a:rPr lang="ru-RU" dirty="0" err="1" smtClean="0"/>
              <a:t>форми</a:t>
            </a:r>
            <a:r>
              <a:rPr lang="ru-RU" dirty="0" smtClean="0"/>
              <a:t>, </a:t>
            </a:r>
            <a:r>
              <a:rPr lang="ru-RU" dirty="0" err="1" smtClean="0"/>
              <a:t>відкрити</a:t>
            </a:r>
            <a:r>
              <a:rPr lang="ru-RU" dirty="0" smtClean="0"/>
              <a:t> яку </a:t>
            </a:r>
            <a:r>
              <a:rPr lang="ru-RU" dirty="0" err="1" smtClean="0"/>
              <a:t>можна</a:t>
            </a:r>
            <a:r>
              <a:rPr lang="ru-RU" dirty="0" smtClean="0"/>
              <a:t>, </a:t>
            </a:r>
            <a:r>
              <a:rPr lang="ru-RU" dirty="0" err="1" smtClean="0"/>
              <a:t>вибравши</a:t>
            </a:r>
            <a:r>
              <a:rPr lang="ru-RU" dirty="0" smtClean="0"/>
              <a:t> </a:t>
            </a:r>
            <a:r>
              <a:rPr lang="ru-RU" dirty="0" err="1" smtClean="0"/>
              <a:t>гіперпосилання</a:t>
            </a:r>
            <a:r>
              <a:rPr lang="ru-RU" dirty="0" smtClean="0"/>
              <a:t> </a:t>
            </a:r>
            <a:r>
              <a:rPr lang="ru-RU" b="1" dirty="0" err="1" smtClean="0"/>
              <a:t>Реєстрація</a:t>
            </a:r>
            <a:r>
              <a:rPr lang="ru-RU" dirty="0" smtClean="0"/>
              <a:t> на </a:t>
            </a:r>
            <a:r>
              <a:rPr lang="ru-RU" dirty="0" err="1" smtClean="0"/>
              <a:t>сторінці</a:t>
            </a:r>
            <a:r>
              <a:rPr lang="ru-RU" dirty="0" smtClean="0"/>
              <a:t> форуму. </a:t>
            </a:r>
          </a:p>
          <a:p>
            <a:pPr marL="0" indent="361950">
              <a:buNone/>
            </a:pPr>
            <a:r>
              <a:rPr lang="ru-RU" dirty="0" smtClean="0"/>
              <a:t>Перед початком </a:t>
            </a:r>
            <a:r>
              <a:rPr lang="ru-RU" dirty="0" err="1" smtClean="0"/>
              <a:t>реєстрації</a:t>
            </a:r>
            <a:r>
              <a:rPr lang="ru-RU" dirty="0" smtClean="0"/>
              <a:t> </a:t>
            </a:r>
            <a:r>
              <a:rPr lang="ru-RU" dirty="0" err="1" smtClean="0"/>
              <a:t>доцільно</a:t>
            </a:r>
            <a:r>
              <a:rPr lang="ru-RU" dirty="0" smtClean="0"/>
              <a:t> </a:t>
            </a:r>
            <a:r>
              <a:rPr lang="ru-RU" dirty="0" err="1" smtClean="0"/>
              <a:t>ознайомитися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правилами форуму, </a:t>
            </a:r>
            <a:r>
              <a:rPr lang="ru-RU" dirty="0" err="1" smtClean="0"/>
              <a:t>вибравши</a:t>
            </a:r>
            <a:r>
              <a:rPr lang="ru-RU" dirty="0" smtClean="0"/>
              <a:t> </a:t>
            </a:r>
            <a:r>
              <a:rPr lang="ru-RU" dirty="0" err="1" smtClean="0"/>
              <a:t>відповідне</a:t>
            </a:r>
            <a:r>
              <a:rPr lang="ru-RU" dirty="0" smtClean="0"/>
              <a:t> </a:t>
            </a:r>
            <a:r>
              <a:rPr lang="ru-RU" dirty="0" err="1" smtClean="0"/>
              <a:t>гіперпосилання</a:t>
            </a:r>
            <a:r>
              <a:rPr lang="ru-RU" dirty="0" smtClean="0"/>
              <a:t>. </a:t>
            </a:r>
          </a:p>
          <a:p>
            <a:pPr marL="0" indent="361950">
              <a:buNone/>
            </a:pPr>
            <a:r>
              <a:rPr lang="ru-RU" dirty="0" smtClean="0"/>
              <a:t>На </a:t>
            </a:r>
            <a:r>
              <a:rPr lang="ru-RU" dirty="0" err="1" smtClean="0"/>
              <a:t>деяких</a:t>
            </a:r>
            <a:r>
              <a:rPr lang="ru-RU" dirty="0" smtClean="0"/>
              <a:t> сайтах </a:t>
            </a:r>
            <a:r>
              <a:rPr lang="ru-RU" dirty="0" err="1" smtClean="0"/>
              <a:t>сторінка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правилами </a:t>
            </a:r>
            <a:r>
              <a:rPr lang="ru-RU" dirty="0" err="1" smtClean="0"/>
              <a:t>відкривається</a:t>
            </a:r>
            <a:r>
              <a:rPr lang="ru-RU" dirty="0" smtClean="0"/>
              <a:t> автоматично на початку </a:t>
            </a:r>
            <a:r>
              <a:rPr lang="ru-RU" dirty="0" err="1" smtClean="0"/>
              <a:t>реєстрації</a:t>
            </a:r>
            <a:r>
              <a:rPr lang="ru-RU" dirty="0" smtClean="0"/>
              <a:t>. </a:t>
            </a:r>
          </a:p>
          <a:p>
            <a:pPr marL="0" indent="361950">
              <a:buNone/>
            </a:pPr>
            <a:r>
              <a:rPr lang="ru-RU" dirty="0" err="1" smtClean="0"/>
              <a:t>Якщо</a:t>
            </a:r>
            <a:r>
              <a:rPr lang="ru-RU" dirty="0" smtClean="0"/>
              <a:t> форум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частиною</a:t>
            </a:r>
            <a:r>
              <a:rPr lang="ru-RU" dirty="0" smtClean="0"/>
              <a:t> </a:t>
            </a:r>
            <a:r>
              <a:rPr lang="ru-RU" dirty="0" err="1" smtClean="0"/>
              <a:t>веб-сайта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порталу, то </a:t>
            </a:r>
            <a:r>
              <a:rPr lang="ru-RU" dirty="0" err="1" smtClean="0"/>
              <a:t>реєстрація</a:t>
            </a:r>
            <a:r>
              <a:rPr lang="ru-RU" dirty="0" smtClean="0"/>
              <a:t> на </a:t>
            </a:r>
            <a:r>
              <a:rPr lang="ru-RU" dirty="0" err="1" smtClean="0"/>
              <a:t>сайті</a:t>
            </a:r>
            <a:r>
              <a:rPr lang="ru-RU" dirty="0" smtClean="0"/>
              <a:t> та на </a:t>
            </a:r>
            <a:r>
              <a:rPr lang="ru-RU" dirty="0" err="1" smtClean="0"/>
              <a:t>форумі</a:t>
            </a:r>
            <a:r>
              <a:rPr lang="ru-RU" dirty="0" smtClean="0"/>
              <a:t> буде </a:t>
            </a:r>
            <a:r>
              <a:rPr lang="ru-RU" dirty="0" err="1" smtClean="0"/>
              <a:t>спільною</a:t>
            </a:r>
            <a:r>
              <a:rPr lang="ru-RU" dirty="0" smtClean="0"/>
              <a:t>. </a:t>
            </a:r>
            <a:r>
              <a:rPr lang="ru-RU" dirty="0" err="1" smtClean="0"/>
              <a:t>Під</a:t>
            </a:r>
            <a:r>
              <a:rPr lang="ru-RU" dirty="0" smtClean="0"/>
              <a:t> час </a:t>
            </a:r>
            <a:r>
              <a:rPr lang="ru-RU" dirty="0" err="1" smtClean="0"/>
              <a:t>реєстрації</a:t>
            </a:r>
            <a:r>
              <a:rPr lang="ru-RU" dirty="0" smtClean="0"/>
              <a:t> </a:t>
            </a:r>
            <a:r>
              <a:rPr lang="ru-RU" dirty="0" err="1" smtClean="0"/>
              <a:t>користувач</a:t>
            </a:r>
            <a:r>
              <a:rPr lang="ru-RU" dirty="0" smtClean="0"/>
              <a:t> уводить </a:t>
            </a:r>
            <a:r>
              <a:rPr lang="ru-RU" dirty="0" err="1" smtClean="0"/>
              <a:t>обраний</a:t>
            </a:r>
            <a:r>
              <a:rPr lang="ru-RU" dirty="0" smtClean="0"/>
              <a:t> ним </a:t>
            </a:r>
            <a:r>
              <a:rPr lang="ru-RU" dirty="0" err="1" smtClean="0"/>
              <a:t>логін</a:t>
            </a:r>
            <a:r>
              <a:rPr lang="ru-RU" dirty="0" smtClean="0"/>
              <a:t> (</a:t>
            </a:r>
            <a:r>
              <a:rPr lang="ru-RU" dirty="0" err="1" smtClean="0"/>
              <a:t>іноді</a:t>
            </a:r>
            <a:r>
              <a:rPr lang="ru-RU" dirty="0" smtClean="0"/>
              <a:t> </a:t>
            </a:r>
            <a:r>
              <a:rPr lang="ru-RU" dirty="0" err="1" smtClean="0"/>
              <a:t>називають</a:t>
            </a:r>
            <a:r>
              <a:rPr lang="ru-RU" dirty="0" smtClean="0"/>
              <a:t> Псевдо), пароль, адресу </a:t>
            </a:r>
            <a:r>
              <a:rPr lang="ru-RU" dirty="0" err="1" smtClean="0"/>
              <a:t>електронної</a:t>
            </a:r>
            <a:r>
              <a:rPr lang="ru-RU" dirty="0" smtClean="0"/>
              <a:t> </a:t>
            </a:r>
            <a:r>
              <a:rPr lang="ru-RU" dirty="0" err="1" smtClean="0"/>
              <a:t>пошти</a:t>
            </a:r>
            <a:r>
              <a:rPr lang="ru-RU" dirty="0" smtClean="0"/>
              <a:t> та </a:t>
            </a:r>
            <a:r>
              <a:rPr lang="ru-RU" dirty="0" err="1" smtClean="0"/>
              <a:t>інші</a:t>
            </a:r>
            <a:r>
              <a:rPr lang="ru-RU" dirty="0" smtClean="0"/>
              <a:t> </a:t>
            </a:r>
            <a:r>
              <a:rPr lang="ru-RU" dirty="0" err="1" smtClean="0"/>
              <a:t>особисті</a:t>
            </a:r>
            <a:r>
              <a:rPr lang="ru-RU" dirty="0" smtClean="0"/>
              <a:t> </a:t>
            </a:r>
            <a:r>
              <a:rPr lang="ru-RU" dirty="0" err="1" smtClean="0"/>
              <a:t>дані</a:t>
            </a:r>
            <a:r>
              <a:rPr lang="ru-RU" dirty="0" smtClean="0"/>
              <a:t>, </a:t>
            </a:r>
            <a:r>
              <a:rPr lang="ru-RU" dirty="0" err="1" smtClean="0"/>
              <a:t>обирає</a:t>
            </a:r>
            <a:r>
              <a:rPr lang="ru-RU" dirty="0" smtClean="0"/>
              <a:t> для себе </a:t>
            </a:r>
            <a:r>
              <a:rPr lang="ru-RU" dirty="0" err="1" smtClean="0"/>
              <a:t>аватар</a:t>
            </a:r>
            <a:r>
              <a:rPr lang="ru-RU" dirty="0" smtClean="0"/>
              <a:t>. </a:t>
            </a:r>
          </a:p>
          <a:p>
            <a:pPr marL="0" indent="361950">
              <a:buNone/>
            </a:pPr>
            <a:endParaRPr lang="ru-RU" dirty="0" smtClean="0"/>
          </a:p>
          <a:p>
            <a:pPr marL="0" indent="361950">
              <a:buNone/>
            </a:pPr>
            <a:r>
              <a:rPr lang="ru-RU" dirty="0" err="1" smtClean="0"/>
              <a:t>Ці</a:t>
            </a:r>
            <a:r>
              <a:rPr lang="ru-RU" dirty="0" smtClean="0"/>
              <a:t> </a:t>
            </a:r>
            <a:r>
              <a:rPr lang="ru-RU" dirty="0" err="1" smtClean="0"/>
              <a:t>дані</a:t>
            </a:r>
            <a:r>
              <a:rPr lang="ru-RU" dirty="0" smtClean="0"/>
              <a:t> </a:t>
            </a:r>
            <a:r>
              <a:rPr lang="ru-RU" dirty="0" err="1" smtClean="0"/>
              <a:t>зберігаються</a:t>
            </a:r>
            <a:r>
              <a:rPr lang="ru-RU" dirty="0" smtClean="0"/>
              <a:t> в </a:t>
            </a:r>
            <a:r>
              <a:rPr lang="ru-RU" dirty="0" err="1" smtClean="0"/>
              <a:t>базі</a:t>
            </a:r>
            <a:r>
              <a:rPr lang="ru-RU" dirty="0" smtClean="0"/>
              <a:t> </a:t>
            </a:r>
            <a:r>
              <a:rPr lang="ru-RU" dirty="0" err="1" smtClean="0"/>
              <a:t>даних</a:t>
            </a:r>
            <a:r>
              <a:rPr lang="ru-RU" dirty="0" smtClean="0"/>
              <a:t> форуму, </a:t>
            </a:r>
            <a:r>
              <a:rPr lang="ru-RU" dirty="0" err="1" smtClean="0"/>
              <a:t>утворюючи</a:t>
            </a:r>
            <a:r>
              <a:rPr lang="ru-RU" dirty="0" smtClean="0"/>
              <a:t> </a:t>
            </a:r>
            <a:r>
              <a:rPr lang="ru-RU" dirty="0" err="1" smtClean="0"/>
              <a:t>обліковий</a:t>
            </a:r>
            <a:r>
              <a:rPr lang="ru-RU" dirty="0" smtClean="0"/>
              <a:t> </a:t>
            </a:r>
            <a:r>
              <a:rPr lang="ru-RU" dirty="0" err="1" smtClean="0"/>
              <a:t>запис</a:t>
            </a:r>
            <a:r>
              <a:rPr lang="ru-RU" dirty="0" smtClean="0"/>
              <a:t> </a:t>
            </a:r>
            <a:r>
              <a:rPr lang="ru-RU" dirty="0" err="1" smtClean="0"/>
              <a:t>користувача</a:t>
            </a:r>
            <a:r>
              <a:rPr lang="ru-RU" dirty="0" smtClean="0"/>
              <a:t>.</a:t>
            </a:r>
          </a:p>
          <a:p>
            <a:pPr marL="0" indent="361950">
              <a:buNone/>
            </a:pPr>
            <a:r>
              <a:rPr lang="ru-RU" dirty="0" smtClean="0"/>
              <a:t> На </a:t>
            </a:r>
            <a:r>
              <a:rPr lang="ru-RU" dirty="0" err="1" smtClean="0"/>
              <a:t>форумі</a:t>
            </a:r>
            <a:r>
              <a:rPr lang="ru-RU" dirty="0" smtClean="0"/>
              <a:t> не </a:t>
            </a:r>
            <a:r>
              <a:rPr lang="ru-RU" dirty="0" err="1" smtClean="0"/>
              <a:t>може</a:t>
            </a:r>
            <a:r>
              <a:rPr lang="ru-RU" dirty="0" smtClean="0"/>
              <a:t> бути </a:t>
            </a:r>
            <a:r>
              <a:rPr lang="ru-RU" dirty="0" err="1" smtClean="0"/>
              <a:t>зареєстровано</a:t>
            </a:r>
            <a:r>
              <a:rPr lang="ru-RU" dirty="0" smtClean="0"/>
              <a:t> </a:t>
            </a:r>
            <a:r>
              <a:rPr lang="ru-RU" dirty="0" err="1" smtClean="0"/>
              <a:t>двох</a:t>
            </a:r>
            <a:r>
              <a:rPr lang="ru-RU" dirty="0" smtClean="0"/>
              <a:t> </a:t>
            </a:r>
            <a:r>
              <a:rPr lang="ru-RU" dirty="0" err="1" smtClean="0"/>
              <a:t>учасників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однаковими</a:t>
            </a:r>
            <a:r>
              <a:rPr lang="ru-RU" dirty="0" smtClean="0"/>
              <a:t> </a:t>
            </a:r>
            <a:r>
              <a:rPr lang="ru-RU" dirty="0" err="1" smtClean="0"/>
              <a:t>логінами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3438" y="1500174"/>
            <a:ext cx="4286280" cy="3579165"/>
          </a:xfrm>
          <a:prstGeom prst="rect">
            <a:avLst/>
          </a:prstGeom>
          <a:noFill/>
          <a:ln w="222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4857760"/>
            <a:ext cx="4686307" cy="1461883"/>
          </a:xfrm>
          <a:prstGeom prst="rect">
            <a:avLst/>
          </a:prstGeom>
          <a:noFill/>
          <a:ln w="222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142852"/>
            <a:ext cx="4343400" cy="652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5250" y="1566863"/>
            <a:ext cx="8953500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800" y="1955800"/>
            <a:ext cx="7770813" cy="294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4775" y="2676525"/>
            <a:ext cx="8934450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err="1" smtClean="0"/>
              <a:t>Обліковий</a:t>
            </a:r>
            <a:r>
              <a:rPr lang="ru-RU" sz="3600" dirty="0" smtClean="0"/>
              <a:t> </a:t>
            </a:r>
            <a:r>
              <a:rPr lang="ru-RU" sz="3600" dirty="0" err="1" smtClean="0"/>
              <a:t>запис</a:t>
            </a:r>
            <a:r>
              <a:rPr lang="ru-RU" sz="3600" dirty="0" smtClean="0"/>
              <a:t> </a:t>
            </a:r>
            <a:r>
              <a:rPr lang="ru-RU" sz="3600" dirty="0" err="1" smtClean="0"/>
              <a:t>користувача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28CFE-0370-4E0F-AC2B-2826E242B142}" type="datetime1">
              <a:rPr lang="uk-UA" smtClean="0"/>
              <a:pPr/>
              <a:t>12.07.2011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142844" y="1371600"/>
            <a:ext cx="4429156" cy="4986358"/>
          </a:xfrm>
        </p:spPr>
        <p:txBody>
          <a:bodyPr>
            <a:noAutofit/>
          </a:bodyPr>
          <a:lstStyle/>
          <a:p>
            <a:pPr marL="0" indent="361950">
              <a:buNone/>
            </a:pPr>
            <a:r>
              <a:rPr lang="ru-RU" sz="1500" dirty="0" err="1" smtClean="0"/>
              <a:t>Дані</a:t>
            </a:r>
            <a:r>
              <a:rPr lang="ru-RU" sz="1500" dirty="0" smtClean="0"/>
              <a:t> </a:t>
            </a:r>
            <a:r>
              <a:rPr lang="ru-RU" sz="1500" dirty="0" err="1" smtClean="0"/>
              <a:t>з</a:t>
            </a:r>
            <a:r>
              <a:rPr lang="ru-RU" sz="1500" dirty="0" smtClean="0"/>
              <a:t> </a:t>
            </a:r>
            <a:r>
              <a:rPr lang="ru-RU" sz="1500" dirty="0" err="1" smtClean="0"/>
              <a:t>облікового</a:t>
            </a:r>
            <a:r>
              <a:rPr lang="ru-RU" sz="1500" dirty="0" smtClean="0"/>
              <a:t> </a:t>
            </a:r>
            <a:r>
              <a:rPr lang="ru-RU" sz="1500" dirty="0" err="1" smtClean="0"/>
              <a:t>запису</a:t>
            </a:r>
            <a:r>
              <a:rPr lang="ru-RU" sz="1500" dirty="0" smtClean="0"/>
              <a:t> </a:t>
            </a:r>
            <a:r>
              <a:rPr lang="ru-RU" sz="1500" dirty="0" err="1" smtClean="0"/>
              <a:t>користувача</a:t>
            </a:r>
            <a:r>
              <a:rPr lang="ru-RU" sz="1500" dirty="0" smtClean="0"/>
              <a:t> </a:t>
            </a:r>
            <a:r>
              <a:rPr lang="ru-RU" sz="1500" dirty="0" err="1" smtClean="0"/>
              <a:t>розміщуються</a:t>
            </a:r>
            <a:r>
              <a:rPr lang="ru-RU" sz="1500" dirty="0" smtClean="0"/>
              <a:t> на </a:t>
            </a:r>
            <a:r>
              <a:rPr lang="ru-RU" sz="1500" dirty="0" err="1" smtClean="0"/>
              <a:t>окремій</a:t>
            </a:r>
            <a:r>
              <a:rPr lang="ru-RU" sz="1500" dirty="0" smtClean="0"/>
              <a:t> </a:t>
            </a:r>
            <a:r>
              <a:rPr lang="ru-RU" sz="1500" dirty="0" err="1" smtClean="0"/>
              <a:t>сторінці</a:t>
            </a:r>
            <a:r>
              <a:rPr lang="ru-RU" sz="1500" dirty="0" smtClean="0"/>
              <a:t> - </a:t>
            </a:r>
            <a:r>
              <a:rPr lang="ru-RU" sz="1500" dirty="0" err="1" smtClean="0"/>
              <a:t>профілі</a:t>
            </a:r>
            <a:r>
              <a:rPr lang="ru-RU" sz="1500" dirty="0" smtClean="0"/>
              <a:t> </a:t>
            </a:r>
            <a:r>
              <a:rPr lang="ru-RU" sz="1500" dirty="0" err="1" smtClean="0"/>
              <a:t>користувача</a:t>
            </a:r>
            <a:r>
              <a:rPr lang="ru-RU" sz="1500" dirty="0" smtClean="0"/>
              <a:t> (англ.</a:t>
            </a:r>
            <a:r>
              <a:rPr lang="ru-RU" sz="1500" i="1" dirty="0" smtClean="0"/>
              <a:t> </a:t>
            </a:r>
            <a:r>
              <a:rPr lang="en-US" sz="1500" i="1" dirty="0" smtClean="0"/>
              <a:t>profile</a:t>
            </a:r>
            <a:r>
              <a:rPr lang="en-US" sz="1500" dirty="0" smtClean="0"/>
              <a:t> </a:t>
            </a:r>
            <a:r>
              <a:rPr lang="ru-RU" sz="1500" dirty="0" smtClean="0"/>
              <a:t>- короткий </a:t>
            </a:r>
            <a:r>
              <a:rPr lang="ru-RU" sz="1500" dirty="0" err="1" smtClean="0"/>
              <a:t>нарис</a:t>
            </a:r>
            <a:r>
              <a:rPr lang="ru-RU" sz="1500" dirty="0" smtClean="0"/>
              <a:t>).</a:t>
            </a:r>
          </a:p>
          <a:p>
            <a:pPr marL="0" indent="361950">
              <a:buNone/>
            </a:pPr>
            <a:r>
              <a:rPr lang="ru-RU" sz="1500" dirty="0" smtClean="0"/>
              <a:t>За </a:t>
            </a:r>
            <a:r>
              <a:rPr lang="ru-RU" sz="1500" dirty="0" err="1" smtClean="0"/>
              <a:t>бажанням</a:t>
            </a:r>
            <a:r>
              <a:rPr lang="ru-RU" sz="1500" dirty="0" smtClean="0"/>
              <a:t> </a:t>
            </a:r>
            <a:r>
              <a:rPr lang="ru-RU" sz="1500" dirty="0" err="1" smtClean="0"/>
              <a:t>користувач</a:t>
            </a:r>
            <a:r>
              <a:rPr lang="ru-RU" sz="1500" dirty="0" smtClean="0"/>
              <a:t> </a:t>
            </a:r>
            <a:r>
              <a:rPr lang="ru-RU" sz="1500" dirty="0" err="1" smtClean="0"/>
              <a:t>може</a:t>
            </a:r>
            <a:r>
              <a:rPr lang="ru-RU" sz="1500" dirty="0" smtClean="0"/>
              <a:t> </a:t>
            </a:r>
            <a:r>
              <a:rPr lang="ru-RU" sz="1500" dirty="0" err="1" smtClean="0"/>
              <a:t>редагувати</a:t>
            </a:r>
            <a:r>
              <a:rPr lang="ru-RU" sz="1500" dirty="0" smtClean="0"/>
              <a:t> </a:t>
            </a:r>
            <a:r>
              <a:rPr lang="ru-RU" sz="1500" dirty="0" err="1" smtClean="0"/>
              <a:t>власний</a:t>
            </a:r>
            <a:r>
              <a:rPr lang="ru-RU" sz="1500" dirty="0" smtClean="0"/>
              <a:t> </a:t>
            </a:r>
            <a:r>
              <a:rPr lang="ru-RU" sz="1500" dirty="0" err="1" smtClean="0"/>
              <a:t>профіль</a:t>
            </a:r>
            <a:r>
              <a:rPr lang="ru-RU" sz="1500" dirty="0" smtClean="0"/>
              <a:t>. </a:t>
            </a:r>
            <a:r>
              <a:rPr lang="ru-RU" sz="1500" dirty="0" err="1" smtClean="0"/>
              <a:t>Наприклад</a:t>
            </a:r>
            <a:r>
              <a:rPr lang="ru-RU" sz="1500" dirty="0" smtClean="0"/>
              <a:t>, </a:t>
            </a:r>
            <a:r>
              <a:rPr lang="ru-RU" sz="1500" dirty="0" err="1" smtClean="0"/>
              <a:t>можна</a:t>
            </a:r>
            <a:r>
              <a:rPr lang="ru-RU" sz="1500" dirty="0" smtClean="0"/>
              <a:t> </a:t>
            </a:r>
            <a:r>
              <a:rPr lang="ru-RU" sz="1500" dirty="0" err="1" smtClean="0"/>
              <a:t>встановити</a:t>
            </a:r>
            <a:r>
              <a:rPr lang="ru-RU" sz="1500" dirty="0" smtClean="0"/>
              <a:t> режим </a:t>
            </a:r>
            <a:r>
              <a:rPr lang="ru-RU" sz="1500" dirty="0" err="1" smtClean="0"/>
              <a:t>надсилання</a:t>
            </a:r>
            <a:r>
              <a:rPr lang="ru-RU" sz="1500" dirty="0" smtClean="0"/>
              <a:t> </a:t>
            </a:r>
            <a:r>
              <a:rPr lang="ru-RU" sz="1500" dirty="0" err="1" smtClean="0"/>
              <a:t>електронних</a:t>
            </a:r>
            <a:r>
              <a:rPr lang="ru-RU" sz="1500" dirty="0" smtClean="0"/>
              <a:t> </a:t>
            </a:r>
            <a:r>
              <a:rPr lang="ru-RU" sz="1500" dirty="0" err="1" smtClean="0"/>
              <a:t>листів</a:t>
            </a:r>
            <a:r>
              <a:rPr lang="ru-RU" sz="1500" dirty="0" smtClean="0"/>
              <a:t> при </a:t>
            </a:r>
            <a:r>
              <a:rPr lang="ru-RU" sz="1500" dirty="0" err="1" smtClean="0"/>
              <a:t>отриманні</a:t>
            </a:r>
            <a:r>
              <a:rPr lang="ru-RU" sz="1500" dirty="0" smtClean="0"/>
              <a:t> </a:t>
            </a:r>
            <a:r>
              <a:rPr lang="ru-RU" sz="1500" dirty="0" err="1" smtClean="0"/>
              <a:t>відповіді</a:t>
            </a:r>
            <a:r>
              <a:rPr lang="ru-RU" sz="1500" dirty="0" smtClean="0"/>
              <a:t> на </a:t>
            </a:r>
            <a:r>
              <a:rPr lang="ru-RU" sz="1500" dirty="0" err="1" smtClean="0"/>
              <a:t>власні</a:t>
            </a:r>
            <a:r>
              <a:rPr lang="ru-RU" sz="1500" dirty="0" smtClean="0"/>
              <a:t> </a:t>
            </a:r>
            <a:r>
              <a:rPr lang="ru-RU" sz="1500" dirty="0" err="1" smtClean="0"/>
              <a:t>повідомлення</a:t>
            </a:r>
            <a:r>
              <a:rPr lang="ru-RU" sz="1500" dirty="0" smtClean="0"/>
              <a:t> </a:t>
            </a:r>
            <a:r>
              <a:rPr lang="ru-RU" sz="1500" dirty="0" err="1" smtClean="0"/>
              <a:t>або</a:t>
            </a:r>
            <a:r>
              <a:rPr lang="ru-RU" sz="1500" dirty="0" smtClean="0"/>
              <a:t> </a:t>
            </a:r>
            <a:r>
              <a:rPr lang="ru-RU" sz="1500" dirty="0" err="1" smtClean="0"/>
              <a:t>налаштувати</a:t>
            </a:r>
            <a:r>
              <a:rPr lang="ru-RU" sz="1500" dirty="0" smtClean="0"/>
              <a:t> </a:t>
            </a:r>
            <a:r>
              <a:rPr lang="ru-RU" sz="1500" dirty="0" err="1" smtClean="0"/>
              <a:t>підпис</a:t>
            </a:r>
            <a:r>
              <a:rPr lang="ru-RU" sz="1500" dirty="0" smtClean="0"/>
              <a:t>, </a:t>
            </a:r>
            <a:r>
              <a:rPr lang="ru-RU" sz="1500" dirty="0" err="1" smtClean="0"/>
              <a:t>який</a:t>
            </a:r>
            <a:r>
              <a:rPr lang="ru-RU" sz="1500" dirty="0" smtClean="0"/>
              <a:t> буде автоматично </a:t>
            </a:r>
            <a:r>
              <a:rPr lang="ru-RU" sz="1500" dirty="0" err="1" smtClean="0"/>
              <a:t>додаватись</a:t>
            </a:r>
            <a:r>
              <a:rPr lang="ru-RU" sz="1500" dirty="0" smtClean="0"/>
              <a:t> у </a:t>
            </a:r>
            <a:r>
              <a:rPr lang="ru-RU" sz="1500" dirty="0" err="1" smtClean="0"/>
              <a:t>кінці</a:t>
            </a:r>
            <a:r>
              <a:rPr lang="ru-RU" sz="1500" dirty="0" smtClean="0"/>
              <a:t> кожного </a:t>
            </a:r>
            <a:r>
              <a:rPr lang="ru-RU" sz="1500" dirty="0" err="1" smtClean="0"/>
              <a:t>повідомлення</a:t>
            </a:r>
            <a:r>
              <a:rPr lang="ru-RU" sz="1500" dirty="0" smtClean="0"/>
              <a:t>. Цей </a:t>
            </a:r>
            <a:r>
              <a:rPr lang="ru-RU" sz="1500" dirty="0" err="1" smtClean="0"/>
              <a:t>підпис</a:t>
            </a:r>
            <a:r>
              <a:rPr lang="ru-RU" sz="1500" dirty="0" smtClean="0"/>
              <a:t> </a:t>
            </a:r>
            <a:r>
              <a:rPr lang="ru-RU" sz="1500" dirty="0" err="1" smtClean="0"/>
              <a:t>може</a:t>
            </a:r>
            <a:r>
              <a:rPr lang="ru-RU" sz="1500" dirty="0" smtClean="0"/>
              <a:t> бути текстом, </a:t>
            </a:r>
            <a:r>
              <a:rPr lang="ru-RU" sz="1500" dirty="0" err="1" smtClean="0"/>
              <a:t>містити</a:t>
            </a:r>
            <a:r>
              <a:rPr lang="ru-RU" sz="1500" dirty="0" smtClean="0"/>
              <a:t> </a:t>
            </a:r>
            <a:r>
              <a:rPr lang="ru-RU" sz="1500" dirty="0" err="1" smtClean="0"/>
              <a:t>гіперпосилання</a:t>
            </a:r>
            <a:r>
              <a:rPr lang="ru-RU" sz="1500" dirty="0" smtClean="0"/>
              <a:t> </a:t>
            </a:r>
            <a:r>
              <a:rPr lang="ru-RU" sz="1500" dirty="0" err="1" smtClean="0"/>
              <a:t>або</a:t>
            </a:r>
            <a:r>
              <a:rPr lang="ru-RU" sz="1500" dirty="0" smtClean="0"/>
              <a:t> </a:t>
            </a:r>
            <a:r>
              <a:rPr lang="ru-RU" sz="1500" dirty="0" err="1" smtClean="0"/>
              <a:t>зображення</a:t>
            </a:r>
            <a:r>
              <a:rPr lang="ru-RU" sz="1500" dirty="0" smtClean="0"/>
              <a:t>.</a:t>
            </a:r>
          </a:p>
          <a:p>
            <a:pPr marL="0" indent="361950">
              <a:buNone/>
            </a:pPr>
            <a:r>
              <a:rPr lang="ru-RU" sz="1500" dirty="0" err="1" smtClean="0"/>
              <a:t>Окремий</a:t>
            </a:r>
            <a:r>
              <a:rPr lang="ru-RU" sz="1500" dirty="0" smtClean="0"/>
              <a:t> вид </a:t>
            </a:r>
            <a:r>
              <a:rPr lang="ru-RU" sz="1500" dirty="0" err="1" smtClean="0"/>
              <a:t>графічних</a:t>
            </a:r>
            <a:r>
              <a:rPr lang="ru-RU" sz="1500" dirty="0" smtClean="0"/>
              <a:t> </a:t>
            </a:r>
            <a:r>
              <a:rPr lang="ru-RU" sz="1500" dirty="0" err="1" smtClean="0"/>
              <a:t>підписів</a:t>
            </a:r>
            <a:r>
              <a:rPr lang="ru-RU" sz="1500" dirty="0" smtClean="0"/>
              <a:t> </a:t>
            </a:r>
            <a:r>
              <a:rPr lang="ru-RU" sz="1500" dirty="0" err="1" smtClean="0"/>
              <a:t>отримав</a:t>
            </a:r>
            <a:r>
              <a:rPr lang="ru-RU" sz="1500" dirty="0" smtClean="0"/>
              <a:t> </a:t>
            </a:r>
            <a:r>
              <a:rPr lang="ru-RU" sz="1500" dirty="0" err="1" smtClean="0"/>
              <a:t>назву</a:t>
            </a:r>
            <a:r>
              <a:rPr lang="ru-RU" sz="1500" b="1" dirty="0" smtClean="0"/>
              <a:t> </a:t>
            </a:r>
            <a:r>
              <a:rPr lang="ru-RU" sz="1500" b="1" dirty="0" err="1" smtClean="0"/>
              <a:t>юзербар</a:t>
            </a:r>
            <a:r>
              <a:rPr lang="ru-RU" sz="1500" dirty="0" smtClean="0"/>
              <a:t> (</a:t>
            </a:r>
            <a:r>
              <a:rPr lang="ru-RU" sz="1500" dirty="0" err="1" smtClean="0"/>
              <a:t>англ</a:t>
            </a:r>
            <a:r>
              <a:rPr lang="ru-RU" sz="1500" dirty="0" smtClean="0"/>
              <a:t> </a:t>
            </a:r>
            <a:r>
              <a:rPr lang="en-US" sz="1500" i="1" dirty="0" smtClean="0"/>
              <a:t>user</a:t>
            </a:r>
            <a:r>
              <a:rPr lang="ru-RU" sz="1500" dirty="0" smtClean="0"/>
              <a:t> - </a:t>
            </a:r>
            <a:r>
              <a:rPr lang="ru-RU" sz="1500" dirty="0" err="1" smtClean="0"/>
              <a:t>користувач</a:t>
            </a:r>
            <a:r>
              <a:rPr lang="ru-RU" sz="1500" dirty="0" smtClean="0"/>
              <a:t>,</a:t>
            </a:r>
            <a:r>
              <a:rPr lang="ru-RU" sz="1500" i="1" dirty="0" smtClean="0"/>
              <a:t> </a:t>
            </a:r>
            <a:r>
              <a:rPr lang="en-US" sz="1500" i="1" dirty="0" smtClean="0"/>
              <a:t>bar</a:t>
            </a:r>
            <a:r>
              <a:rPr lang="ru-RU" sz="1500" dirty="0" smtClean="0"/>
              <a:t> - </a:t>
            </a:r>
            <a:r>
              <a:rPr lang="ru-RU" sz="1500" dirty="0" err="1" smtClean="0"/>
              <a:t>смуга</a:t>
            </a:r>
            <a:r>
              <a:rPr lang="ru-RU" sz="1500" dirty="0" smtClean="0"/>
              <a:t>). </a:t>
            </a:r>
            <a:r>
              <a:rPr lang="ru-RU" sz="1500" dirty="0" err="1" smtClean="0"/>
              <a:t>Юзербар</a:t>
            </a:r>
            <a:r>
              <a:rPr lang="ru-RU" sz="1500" dirty="0" smtClean="0"/>
              <a:t> - </a:t>
            </a:r>
            <a:r>
              <a:rPr lang="ru-RU" sz="1500" dirty="0" err="1" smtClean="0"/>
              <a:t>це</a:t>
            </a:r>
            <a:r>
              <a:rPr lang="ru-RU" sz="1500" dirty="0" smtClean="0"/>
              <a:t> </a:t>
            </a:r>
            <a:r>
              <a:rPr lang="ru-RU" sz="1500" dirty="0" err="1" smtClean="0"/>
              <a:t>графічне</a:t>
            </a:r>
            <a:r>
              <a:rPr lang="ru-RU" sz="1500" dirty="0" smtClean="0"/>
              <a:t> </a:t>
            </a:r>
            <a:r>
              <a:rPr lang="ru-RU" sz="1500" dirty="0" err="1" smtClean="0"/>
              <a:t>зображення</a:t>
            </a:r>
            <a:r>
              <a:rPr lang="ru-RU" sz="1500" dirty="0" smtClean="0"/>
              <a:t> </a:t>
            </a:r>
            <a:r>
              <a:rPr lang="ru-RU" sz="1500" dirty="0" err="1" smtClean="0"/>
              <a:t>розміром</a:t>
            </a:r>
            <a:r>
              <a:rPr lang="ru-RU" sz="1500" dirty="0" smtClean="0"/>
              <a:t> 350</a:t>
            </a:r>
            <a:r>
              <a:rPr lang="ru-RU" sz="1500" dirty="0" smtClean="0">
                <a:sym typeface="Symbol"/>
              </a:rPr>
              <a:t></a:t>
            </a:r>
            <a:r>
              <a:rPr lang="ru-RU" sz="1500" dirty="0" smtClean="0"/>
              <a:t>19 </a:t>
            </a:r>
            <a:r>
              <a:rPr lang="ru-RU" sz="1500" dirty="0" err="1" smtClean="0"/>
              <a:t>пікселів</a:t>
            </a:r>
            <a:r>
              <a:rPr lang="ru-RU" sz="1500" dirty="0" smtClean="0"/>
              <a:t>, </a:t>
            </a:r>
            <a:r>
              <a:rPr lang="ru-RU" sz="1500" dirty="0" err="1" smtClean="0"/>
              <a:t>призначене</a:t>
            </a:r>
            <a:r>
              <a:rPr lang="ru-RU" sz="1500" dirty="0" smtClean="0"/>
              <a:t> для </a:t>
            </a:r>
            <a:r>
              <a:rPr lang="ru-RU" sz="1500" dirty="0" err="1" smtClean="0"/>
              <a:t>розміщення</a:t>
            </a:r>
            <a:r>
              <a:rPr lang="ru-RU" sz="1500" dirty="0" smtClean="0"/>
              <a:t> в </a:t>
            </a:r>
            <a:r>
              <a:rPr lang="ru-RU" sz="1500" dirty="0" err="1" smtClean="0"/>
              <a:t>підпису</a:t>
            </a:r>
            <a:r>
              <a:rPr lang="ru-RU" sz="1500" dirty="0" smtClean="0"/>
              <a:t> </a:t>
            </a:r>
            <a:r>
              <a:rPr lang="ru-RU" sz="1500" dirty="0" err="1" smtClean="0"/>
              <a:t>під</a:t>
            </a:r>
            <a:r>
              <a:rPr lang="ru-RU" sz="1500" dirty="0" smtClean="0"/>
              <a:t> час </a:t>
            </a:r>
            <a:r>
              <a:rPr lang="ru-RU" sz="1500" dirty="0" err="1" smtClean="0"/>
              <a:t>користування</a:t>
            </a:r>
            <a:r>
              <a:rPr lang="ru-RU" sz="1500" dirty="0" smtClean="0"/>
              <a:t> </a:t>
            </a:r>
            <a:r>
              <a:rPr lang="ru-RU" sz="1500" dirty="0" err="1" smtClean="0"/>
              <a:t>різними</a:t>
            </a:r>
            <a:r>
              <a:rPr lang="ru-RU" sz="1500" dirty="0" smtClean="0"/>
              <a:t> службами </a:t>
            </a:r>
            <a:r>
              <a:rPr lang="ru-RU" sz="1500" dirty="0" err="1" smtClean="0"/>
              <a:t>Інтернету</a:t>
            </a:r>
            <a:r>
              <a:rPr lang="ru-RU" sz="1500" dirty="0" smtClean="0"/>
              <a:t>. </a:t>
            </a:r>
            <a:r>
              <a:rPr lang="ru-RU" sz="1500" dirty="0" err="1" smtClean="0"/>
              <a:t>Основна</a:t>
            </a:r>
            <a:r>
              <a:rPr lang="ru-RU" sz="1500" dirty="0" smtClean="0"/>
              <a:t> мета </a:t>
            </a:r>
            <a:r>
              <a:rPr lang="ru-RU" sz="1500" dirty="0" err="1" smtClean="0"/>
              <a:t>розміщення</a:t>
            </a:r>
            <a:r>
              <a:rPr lang="ru-RU" sz="1500" dirty="0" smtClean="0"/>
              <a:t> </a:t>
            </a:r>
            <a:r>
              <a:rPr lang="ru-RU" sz="1500" dirty="0" err="1" smtClean="0"/>
              <a:t>юзербара</a:t>
            </a:r>
            <a:r>
              <a:rPr lang="ru-RU" sz="1500" dirty="0" smtClean="0"/>
              <a:t> - </a:t>
            </a:r>
            <a:r>
              <a:rPr lang="ru-RU" sz="1500" dirty="0" err="1" smtClean="0"/>
              <a:t>висловити</a:t>
            </a:r>
            <a:r>
              <a:rPr lang="ru-RU" sz="1500" dirty="0" smtClean="0"/>
              <a:t> </a:t>
            </a:r>
            <a:r>
              <a:rPr lang="ru-RU" sz="1500" dirty="0" err="1" smtClean="0"/>
              <a:t>певні</a:t>
            </a:r>
            <a:r>
              <a:rPr lang="ru-RU" sz="1500" dirty="0" smtClean="0"/>
              <a:t> </a:t>
            </a:r>
            <a:r>
              <a:rPr lang="ru-RU" sz="1500" dirty="0" err="1" smtClean="0"/>
              <a:t>переконання</a:t>
            </a:r>
            <a:r>
              <a:rPr lang="ru-RU" sz="1500" dirty="0" smtClean="0"/>
              <a:t>, </a:t>
            </a:r>
            <a:r>
              <a:rPr lang="ru-RU" sz="1500" dirty="0" err="1" smtClean="0"/>
              <a:t>почуття</a:t>
            </a:r>
            <a:r>
              <a:rPr lang="ru-RU" sz="1500" dirty="0" smtClean="0"/>
              <a:t> </a:t>
            </a:r>
            <a:r>
              <a:rPr lang="ru-RU" sz="1500" dirty="0" err="1" smtClean="0"/>
              <a:t>або</a:t>
            </a:r>
            <a:r>
              <a:rPr lang="ru-RU" sz="1500" dirty="0" smtClean="0"/>
              <a:t> </a:t>
            </a:r>
            <a:r>
              <a:rPr lang="ru-RU" sz="1500" dirty="0" err="1" smtClean="0"/>
              <a:t>захоплення</a:t>
            </a:r>
            <a:r>
              <a:rPr lang="ru-RU" sz="1500" dirty="0" smtClean="0"/>
              <a:t> </a:t>
            </a:r>
            <a:r>
              <a:rPr lang="ru-RU" sz="1500" dirty="0" err="1" smtClean="0"/>
              <a:t>користувача</a:t>
            </a:r>
            <a:r>
              <a:rPr lang="ru-RU" sz="1500" dirty="0" smtClean="0"/>
              <a:t>.</a:t>
            </a:r>
          </a:p>
          <a:p>
            <a:pPr marL="0" indent="361950">
              <a:buNone/>
            </a:pPr>
            <a:r>
              <a:rPr lang="ru-RU" sz="1500" dirty="0" smtClean="0"/>
              <a:t/>
            </a:r>
            <a:br>
              <a:rPr lang="ru-RU" sz="1500" dirty="0" smtClean="0"/>
            </a:br>
            <a:endParaRPr lang="ru-RU" sz="1500" dirty="0"/>
          </a:p>
        </p:txBody>
      </p:sp>
      <p:pic>
        <p:nvPicPr>
          <p:cNvPr id="819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857752" y="3714752"/>
            <a:ext cx="3143272" cy="2373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Участь в </a:t>
            </a:r>
            <a:r>
              <a:rPr lang="ru-RU" dirty="0" err="1" smtClean="0"/>
              <a:t>обговореннях</a:t>
            </a:r>
            <a:r>
              <a:rPr lang="ru-RU" dirty="0" smtClean="0"/>
              <a:t> на </a:t>
            </a:r>
            <a:r>
              <a:rPr lang="ru-RU" dirty="0" err="1" smtClean="0"/>
              <a:t>форумі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28CFE-0370-4E0F-AC2B-2826E242B142}" type="datetime1">
              <a:rPr lang="uk-UA" smtClean="0"/>
              <a:pPr/>
              <a:t>12.07.2011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marL="0" indent="361950">
              <a:buNone/>
            </a:pPr>
            <a:r>
              <a:rPr lang="ru-RU" dirty="0" err="1" smtClean="0"/>
              <a:t>Щоб</a:t>
            </a:r>
            <a:r>
              <a:rPr lang="ru-RU" dirty="0" smtClean="0"/>
              <a:t> </a:t>
            </a:r>
            <a:r>
              <a:rPr lang="ru-RU" dirty="0" err="1" smtClean="0"/>
              <a:t>увійти</a:t>
            </a:r>
            <a:r>
              <a:rPr lang="ru-RU" dirty="0" smtClean="0"/>
              <a:t> на форум </a:t>
            </a:r>
            <a:r>
              <a:rPr lang="ru-RU" dirty="0" err="1" smtClean="0"/>
              <a:t>з</a:t>
            </a:r>
            <a:r>
              <a:rPr lang="ru-RU" dirty="0" smtClean="0"/>
              <a:t> правами </a:t>
            </a:r>
            <a:r>
              <a:rPr lang="ru-RU" dirty="0" err="1" smtClean="0"/>
              <a:t>зареєстрованого</a:t>
            </a:r>
            <a:r>
              <a:rPr lang="ru-RU" dirty="0" smtClean="0"/>
              <a:t> </a:t>
            </a:r>
            <a:r>
              <a:rPr lang="ru-RU" dirty="0" err="1" smtClean="0"/>
              <a:t>користувача</a:t>
            </a:r>
            <a:r>
              <a:rPr lang="ru-RU" dirty="0" smtClean="0"/>
              <a:t>, </a:t>
            </a:r>
            <a:r>
              <a:rPr lang="ru-RU" dirty="0" err="1" smtClean="0"/>
              <a:t>потрібно</a:t>
            </a:r>
            <a:r>
              <a:rPr lang="ru-RU" dirty="0" smtClean="0"/>
              <a:t> </a:t>
            </a:r>
            <a:r>
              <a:rPr lang="ru-RU" dirty="0" err="1" smtClean="0"/>
              <a:t>заповнити</a:t>
            </a:r>
            <a:r>
              <a:rPr lang="ru-RU" dirty="0" smtClean="0"/>
              <a:t> поля </a:t>
            </a:r>
            <a:r>
              <a:rPr lang="ru-RU" dirty="0" err="1" smtClean="0"/>
              <a:t>Форми</a:t>
            </a:r>
            <a:r>
              <a:rPr lang="ru-RU" dirty="0" smtClean="0"/>
              <a:t> входу та </a:t>
            </a:r>
            <a:r>
              <a:rPr lang="ru-RU" dirty="0" err="1" smtClean="0"/>
              <a:t>вибрати</a:t>
            </a:r>
            <a:r>
              <a:rPr lang="ru-RU" dirty="0" smtClean="0"/>
              <a:t> кнопку </a:t>
            </a:r>
            <a:r>
              <a:rPr lang="ru-RU" b="1" dirty="0" err="1" smtClean="0"/>
              <a:t>Вхід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вибрати</a:t>
            </a:r>
            <a:r>
              <a:rPr lang="ru-RU" dirty="0" smtClean="0"/>
              <a:t> </a:t>
            </a:r>
            <a:r>
              <a:rPr lang="ru-RU" dirty="0" err="1" smtClean="0"/>
              <a:t>гіперпосилання</a:t>
            </a:r>
            <a:r>
              <a:rPr lang="ru-RU" dirty="0" smtClean="0"/>
              <a:t> </a:t>
            </a:r>
            <a:r>
              <a:rPr lang="ru-RU" b="1" dirty="0" err="1" smtClean="0"/>
              <a:t>Вхід</a:t>
            </a:r>
            <a:r>
              <a:rPr lang="ru-RU" b="1" dirty="0" smtClean="0"/>
              <a:t> </a:t>
            </a:r>
            <a:r>
              <a:rPr lang="ru-RU" dirty="0" smtClean="0"/>
              <a:t>для </a:t>
            </a:r>
            <a:r>
              <a:rPr lang="ru-RU" dirty="0" err="1" smtClean="0"/>
              <a:t>відкриття</a:t>
            </a:r>
            <a:r>
              <a:rPr lang="ru-RU" dirty="0" smtClean="0"/>
              <a:t> </a:t>
            </a:r>
            <a:r>
              <a:rPr lang="ru-RU" dirty="0" err="1" smtClean="0"/>
              <a:t>вікна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формою входу. </a:t>
            </a:r>
          </a:p>
          <a:p>
            <a:pPr marL="0" indent="361950">
              <a:buNone/>
            </a:pPr>
            <a:r>
              <a:rPr lang="ru-RU" dirty="0" smtClean="0"/>
              <a:t>За </a:t>
            </a:r>
            <a:r>
              <a:rPr lang="ru-RU" dirty="0" err="1" smtClean="0"/>
              <a:t>встановлення</a:t>
            </a:r>
            <a:r>
              <a:rPr lang="ru-RU" dirty="0" smtClean="0"/>
              <a:t> </a:t>
            </a:r>
            <a:r>
              <a:rPr lang="ru-RU" dirty="0" err="1" smtClean="0"/>
              <a:t>позначки</a:t>
            </a:r>
            <a:r>
              <a:rPr lang="ru-RU" dirty="0" smtClean="0"/>
              <a:t> </a:t>
            </a:r>
            <a:r>
              <a:rPr lang="ru-RU" dirty="0" err="1" smtClean="0"/>
              <a:t>прапорця</a:t>
            </a:r>
            <a:r>
              <a:rPr lang="ru-RU" dirty="0" smtClean="0"/>
              <a:t> </a:t>
            </a:r>
            <a:r>
              <a:rPr lang="ru-RU" b="1" dirty="0" err="1" smtClean="0"/>
              <a:t>Запам'ятати</a:t>
            </a:r>
            <a:r>
              <a:rPr lang="ru-RU" b="1" dirty="0" smtClean="0"/>
              <a:t> </a:t>
            </a:r>
            <a:r>
              <a:rPr lang="ru-RU" dirty="0" err="1" smtClean="0"/>
              <a:t>будуть</a:t>
            </a:r>
            <a:r>
              <a:rPr lang="ru-RU" dirty="0" smtClean="0"/>
              <a:t> </a:t>
            </a:r>
            <a:r>
              <a:rPr lang="ru-RU" dirty="0" err="1" smtClean="0"/>
              <a:t>збережені</a:t>
            </a:r>
            <a:r>
              <a:rPr lang="ru-RU" dirty="0" smtClean="0"/>
              <a:t> </a:t>
            </a:r>
            <a:r>
              <a:rPr lang="ru-RU" dirty="0" err="1" smtClean="0"/>
              <a:t>налаштування</a:t>
            </a:r>
            <a:r>
              <a:rPr lang="ru-RU" dirty="0" smtClean="0"/>
              <a:t> </a:t>
            </a:r>
            <a:r>
              <a:rPr lang="ru-RU" dirty="0" err="1" smtClean="0"/>
              <a:t>облікового</a:t>
            </a:r>
            <a:r>
              <a:rPr lang="ru-RU" dirty="0" smtClean="0"/>
              <a:t> </a:t>
            </a:r>
            <a:r>
              <a:rPr lang="ru-RU" dirty="0" err="1" smtClean="0"/>
              <a:t>запису</a:t>
            </a:r>
            <a:r>
              <a:rPr lang="ru-RU" dirty="0" smtClean="0"/>
              <a:t> для </a:t>
            </a:r>
            <a:r>
              <a:rPr lang="ru-RU" dirty="0" err="1" smtClean="0"/>
              <a:t>подальшого</a:t>
            </a:r>
            <a:r>
              <a:rPr lang="ru-RU" dirty="0" smtClean="0"/>
              <a:t> входу на </a:t>
            </a:r>
            <a:r>
              <a:rPr lang="ru-RU" dirty="0" err="1" smtClean="0"/>
              <a:t>сторінку</a:t>
            </a:r>
            <a:r>
              <a:rPr lang="ru-RU" dirty="0" smtClean="0"/>
              <a:t> форуму без </a:t>
            </a:r>
            <a:r>
              <a:rPr lang="ru-RU" dirty="0" err="1" smtClean="0"/>
              <a:t>введення</a:t>
            </a:r>
            <a:r>
              <a:rPr lang="ru-RU" dirty="0" smtClean="0"/>
              <a:t> пароля.</a:t>
            </a:r>
          </a:p>
          <a:p>
            <a:pPr marL="0" indent="361950">
              <a:buNone/>
            </a:pPr>
            <a:r>
              <a:rPr lang="ru-RU" dirty="0" smtClean="0"/>
              <a:t>Перш </a:t>
            </a:r>
            <a:r>
              <a:rPr lang="ru-RU" dirty="0" err="1" smtClean="0"/>
              <a:t>ніж</a:t>
            </a:r>
            <a:r>
              <a:rPr lang="ru-RU" dirty="0" smtClean="0"/>
              <a:t> </a:t>
            </a:r>
            <a:r>
              <a:rPr lang="ru-RU" dirty="0" err="1" smtClean="0"/>
              <a:t>створювати</a:t>
            </a:r>
            <a:r>
              <a:rPr lang="ru-RU" dirty="0" smtClean="0"/>
              <a:t> </a:t>
            </a:r>
            <a:r>
              <a:rPr lang="ru-RU" dirty="0" err="1" smtClean="0"/>
              <a:t>власні</a:t>
            </a:r>
            <a:r>
              <a:rPr lang="ru-RU" dirty="0" smtClean="0"/>
              <a:t> </a:t>
            </a:r>
            <a:r>
              <a:rPr lang="ru-RU" dirty="0" err="1" smtClean="0"/>
              <a:t>повідомлення</a:t>
            </a:r>
            <a:r>
              <a:rPr lang="ru-RU" dirty="0" smtClean="0"/>
              <a:t> в </a:t>
            </a:r>
            <a:r>
              <a:rPr lang="ru-RU" dirty="0" err="1" smtClean="0"/>
              <a:t>темі</a:t>
            </a:r>
            <a:r>
              <a:rPr lang="ru-RU" dirty="0" smtClean="0"/>
              <a:t>, </a:t>
            </a:r>
            <a:r>
              <a:rPr lang="ru-RU" dirty="0" err="1" smtClean="0"/>
              <a:t>потрібно</a:t>
            </a:r>
            <a:r>
              <a:rPr lang="ru-RU" dirty="0" smtClean="0"/>
              <a:t> </a:t>
            </a:r>
            <a:r>
              <a:rPr lang="ru-RU" dirty="0" err="1" smtClean="0"/>
              <a:t>прочитати</a:t>
            </a:r>
            <a:r>
              <a:rPr lang="ru-RU" dirty="0" smtClean="0"/>
              <a:t> </a:t>
            </a:r>
            <a:r>
              <a:rPr lang="ru-RU" dirty="0" err="1" smtClean="0"/>
              <a:t>отримані</a:t>
            </a:r>
            <a:r>
              <a:rPr lang="ru-RU" dirty="0" smtClean="0"/>
              <a:t> </a:t>
            </a:r>
            <a:r>
              <a:rPr lang="ru-RU" dirty="0" err="1" smtClean="0"/>
              <a:t>повідомлення</a:t>
            </a:r>
            <a:r>
              <a:rPr lang="ru-RU" dirty="0" smtClean="0"/>
              <a:t>, </a:t>
            </a:r>
            <a:r>
              <a:rPr lang="ru-RU" dirty="0" err="1" smtClean="0"/>
              <a:t>оскільки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час </a:t>
            </a:r>
            <a:r>
              <a:rPr lang="ru-RU" dirty="0" err="1" smtClean="0"/>
              <a:t>обговорення</a:t>
            </a:r>
            <a:r>
              <a:rPr lang="ru-RU" dirty="0" smtClean="0"/>
              <a:t> на </a:t>
            </a:r>
            <a:r>
              <a:rPr lang="ru-RU" dirty="0" err="1" smtClean="0"/>
              <a:t>форумі</a:t>
            </a:r>
            <a:r>
              <a:rPr lang="ru-RU" dirty="0" smtClean="0"/>
              <a:t>, як </a:t>
            </a:r>
            <a:r>
              <a:rPr lang="ru-RU" dirty="0" err="1" smtClean="0"/>
              <a:t>і</a:t>
            </a:r>
            <a:r>
              <a:rPr lang="ru-RU" dirty="0" smtClean="0"/>
              <a:t> у </a:t>
            </a:r>
            <a:r>
              <a:rPr lang="ru-RU" dirty="0" err="1" smtClean="0"/>
              <a:t>звичайній</a:t>
            </a:r>
            <a:r>
              <a:rPr lang="ru-RU" dirty="0" smtClean="0"/>
              <a:t> </a:t>
            </a:r>
            <a:r>
              <a:rPr lang="ru-RU" dirty="0" err="1" smtClean="0"/>
              <a:t>розмові</a:t>
            </a:r>
            <a:r>
              <a:rPr lang="ru-RU" dirty="0" smtClean="0"/>
              <a:t>, </a:t>
            </a:r>
            <a:r>
              <a:rPr lang="ru-RU" dirty="0" err="1" smtClean="0"/>
              <a:t>зазвичай</a:t>
            </a:r>
            <a:r>
              <a:rPr lang="ru-RU" dirty="0" smtClean="0"/>
              <a:t> свою точку </a:t>
            </a:r>
            <a:r>
              <a:rPr lang="ru-RU" dirty="0" err="1" smtClean="0"/>
              <a:t>зору</a:t>
            </a:r>
            <a:r>
              <a:rPr lang="ru-RU" dirty="0" smtClean="0"/>
              <a:t> </a:t>
            </a:r>
            <a:r>
              <a:rPr lang="ru-RU" dirty="0" err="1" smtClean="0"/>
              <a:t>висловлюють</a:t>
            </a:r>
            <a:r>
              <a:rPr lang="ru-RU" dirty="0" smtClean="0"/>
              <a:t> </a:t>
            </a:r>
            <a:r>
              <a:rPr lang="ru-RU" dirty="0" err="1" smtClean="0"/>
              <a:t>стосовно</a:t>
            </a:r>
            <a:r>
              <a:rPr lang="ru-RU" dirty="0" smtClean="0"/>
              <a:t> думок </a:t>
            </a:r>
            <a:r>
              <a:rPr lang="ru-RU" dirty="0" err="1" smtClean="0"/>
              <a:t>співрозмовників</a:t>
            </a:r>
            <a:r>
              <a:rPr lang="ru-RU" dirty="0" smtClean="0"/>
              <a:t>.</a:t>
            </a:r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14876" y="1571612"/>
            <a:ext cx="4038600" cy="1601207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9" name="Рисунок 8" descr="1.JPG"/>
          <p:cNvPicPr>
            <a:picLocks noChangeAspect="1"/>
          </p:cNvPicPr>
          <p:nvPr/>
        </p:nvPicPr>
        <p:blipFill>
          <a:blip r:embed="rId3" cstate="print">
            <a:lum bright="24000" contrast="65000"/>
          </a:blip>
          <a:stretch>
            <a:fillRect/>
          </a:stretch>
        </p:blipFill>
        <p:spPr>
          <a:xfrm>
            <a:off x="5000628" y="3500439"/>
            <a:ext cx="3528047" cy="2000264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9538" y="1995488"/>
            <a:ext cx="8924925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Додавання</a:t>
            </a:r>
            <a:r>
              <a:rPr lang="ru-RU" dirty="0" smtClean="0"/>
              <a:t> </a:t>
            </a:r>
            <a:r>
              <a:rPr lang="ru-RU" dirty="0" err="1" smtClean="0"/>
              <a:t>повідомлення</a:t>
            </a:r>
            <a:r>
              <a:rPr lang="ru-RU" dirty="0" smtClean="0"/>
              <a:t> в </a:t>
            </a:r>
            <a:r>
              <a:rPr lang="ru-RU" dirty="0" err="1" smtClean="0"/>
              <a:t>темі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28CFE-0370-4E0F-AC2B-2826E242B142}" type="datetime1">
              <a:rPr lang="uk-UA" smtClean="0"/>
              <a:pPr/>
              <a:t>12.07.2011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142844" y="1371600"/>
            <a:ext cx="4429156" cy="4986358"/>
          </a:xfrm>
        </p:spPr>
        <p:txBody>
          <a:bodyPr>
            <a:normAutofit fontScale="77500" lnSpcReduction="20000"/>
          </a:bodyPr>
          <a:lstStyle/>
          <a:p>
            <a:pPr marL="0" indent="361950">
              <a:buNone/>
            </a:pPr>
            <a:r>
              <a:rPr lang="ru-RU" dirty="0" smtClean="0"/>
              <a:t>Для </a:t>
            </a:r>
            <a:r>
              <a:rPr lang="ru-RU" dirty="0" err="1" smtClean="0"/>
              <a:t>додавання</a:t>
            </a:r>
            <a:r>
              <a:rPr lang="ru-RU" dirty="0" smtClean="0"/>
              <a:t> </a:t>
            </a:r>
            <a:r>
              <a:rPr lang="ru-RU" dirty="0" err="1" smtClean="0"/>
              <a:t>повідомлення</a:t>
            </a:r>
            <a:r>
              <a:rPr lang="ru-RU" dirty="0" smtClean="0"/>
              <a:t> в </a:t>
            </a:r>
            <a:r>
              <a:rPr lang="ru-RU" dirty="0" err="1" smtClean="0"/>
              <a:t>темі</a:t>
            </a:r>
            <a:r>
              <a:rPr lang="ru-RU" dirty="0" smtClean="0"/>
              <a:t> </a:t>
            </a:r>
            <a:r>
              <a:rPr lang="ru-RU" dirty="0" err="1" smtClean="0"/>
              <a:t>потрібно</a:t>
            </a:r>
            <a:r>
              <a:rPr lang="ru-RU" dirty="0" smtClean="0"/>
              <a:t>:</a:t>
            </a:r>
          </a:p>
          <a:p>
            <a:pPr marL="0" lvl="0" indent="361950">
              <a:buNone/>
            </a:pPr>
            <a:r>
              <a:rPr lang="ru-RU" dirty="0" smtClean="0"/>
              <a:t>1). Обрати кнопку, </a:t>
            </a:r>
            <a:r>
              <a:rPr lang="ru-RU" dirty="0" err="1" smtClean="0"/>
              <a:t>призначену</a:t>
            </a:r>
            <a:r>
              <a:rPr lang="ru-RU" dirty="0" smtClean="0"/>
              <a:t> для переходу до </a:t>
            </a:r>
            <a:r>
              <a:rPr lang="ru-RU" dirty="0" err="1" smtClean="0"/>
              <a:t>форми</a:t>
            </a:r>
            <a:r>
              <a:rPr lang="ru-RU" dirty="0" smtClean="0"/>
              <a:t> </a:t>
            </a:r>
            <a:r>
              <a:rPr lang="ru-RU" dirty="0" err="1" smtClean="0"/>
              <a:t>введення</a:t>
            </a:r>
            <a:r>
              <a:rPr lang="ru-RU" dirty="0" smtClean="0"/>
              <a:t> </a:t>
            </a:r>
            <a:r>
              <a:rPr lang="ru-RU" dirty="0" err="1" smtClean="0"/>
              <a:t>відповіді</a:t>
            </a:r>
            <a:r>
              <a:rPr lang="ru-RU" dirty="0" smtClean="0"/>
              <a:t>. Кнопка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мати</a:t>
            </a:r>
            <a:r>
              <a:rPr lang="ru-RU" dirty="0" smtClean="0"/>
              <a:t> </a:t>
            </a:r>
            <a:r>
              <a:rPr lang="ru-RU" dirty="0" err="1" smtClean="0"/>
              <a:t>назву</a:t>
            </a:r>
            <a:r>
              <a:rPr lang="ru-RU" dirty="0" smtClean="0"/>
              <a:t> </a:t>
            </a:r>
            <a:r>
              <a:rPr lang="ru-RU" b="1" dirty="0" err="1" smtClean="0"/>
              <a:t>Відповідь</a:t>
            </a:r>
            <a:r>
              <a:rPr lang="ru-RU" b="1" dirty="0" smtClean="0"/>
              <a:t>, </a:t>
            </a:r>
            <a:r>
              <a:rPr lang="en-US" b="1" dirty="0" smtClean="0"/>
              <a:t>Add reply</a:t>
            </a:r>
            <a:r>
              <a:rPr lang="ru-RU" b="1" dirty="0" smtClean="0"/>
              <a:t> </a:t>
            </a:r>
            <a:r>
              <a:rPr lang="ru-RU" dirty="0" smtClean="0"/>
              <a:t>(англ.</a:t>
            </a:r>
            <a:r>
              <a:rPr lang="ru-RU" i="1" dirty="0" smtClean="0"/>
              <a:t> </a:t>
            </a:r>
            <a:r>
              <a:rPr lang="en-US" i="1" dirty="0" smtClean="0"/>
              <a:t>add reply</a:t>
            </a:r>
            <a:r>
              <a:rPr lang="ru-RU" dirty="0" smtClean="0"/>
              <a:t> - </a:t>
            </a:r>
            <a:r>
              <a:rPr lang="ru-RU" dirty="0" err="1" smtClean="0"/>
              <a:t>додати</a:t>
            </a:r>
            <a:r>
              <a:rPr lang="ru-RU" dirty="0" smtClean="0"/>
              <a:t> </a:t>
            </a:r>
            <a:r>
              <a:rPr lang="ru-RU" dirty="0" err="1" smtClean="0"/>
              <a:t>відповідь</a:t>
            </a:r>
            <a:r>
              <a:rPr lang="ru-RU" dirty="0" smtClean="0"/>
              <a:t>)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ін</a:t>
            </a:r>
            <a:r>
              <a:rPr lang="ru-RU" dirty="0" smtClean="0"/>
              <a:t>.</a:t>
            </a:r>
          </a:p>
          <a:p>
            <a:pPr marL="0" lvl="0" indent="361950">
              <a:buNone/>
            </a:pPr>
            <a:r>
              <a:rPr lang="ru-RU" dirty="0" smtClean="0"/>
              <a:t>2). Увести тему та текст </a:t>
            </a:r>
            <a:r>
              <a:rPr lang="ru-RU" dirty="0" err="1" smtClean="0"/>
              <a:t>повідомлення</a:t>
            </a:r>
            <a:r>
              <a:rPr lang="ru-RU" dirty="0" smtClean="0"/>
              <a:t> в полях </a:t>
            </a:r>
            <a:r>
              <a:rPr lang="ru-RU" dirty="0" err="1" smtClean="0"/>
              <a:t>форми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відкриється</a:t>
            </a:r>
            <a:r>
              <a:rPr lang="ru-RU" dirty="0" smtClean="0"/>
              <a:t>.</a:t>
            </a:r>
          </a:p>
          <a:p>
            <a:pPr marL="0" indent="361950">
              <a:buNone/>
            </a:pPr>
            <a:r>
              <a:rPr lang="ru-RU" dirty="0" smtClean="0"/>
              <a:t>3). Увести код </a:t>
            </a:r>
            <a:r>
              <a:rPr lang="ru-RU" dirty="0" err="1" smtClean="0"/>
              <a:t>підтвердження</a:t>
            </a:r>
            <a:r>
              <a:rPr lang="ru-RU" dirty="0" smtClean="0"/>
              <a:t>, </a:t>
            </a:r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 err="1" smtClean="0"/>
              <a:t>цього</a:t>
            </a:r>
            <a:r>
              <a:rPr lang="ru-RU" dirty="0" smtClean="0"/>
              <a:t> </a:t>
            </a:r>
            <a:r>
              <a:rPr lang="ru-RU" dirty="0" err="1" smtClean="0"/>
              <a:t>вимагають</a:t>
            </a:r>
            <a:r>
              <a:rPr lang="ru-RU" dirty="0" smtClean="0"/>
              <a:t> правила форуму</a:t>
            </a:r>
          </a:p>
          <a:p>
            <a:pPr marL="0" indent="361950">
              <a:buNone/>
            </a:pPr>
            <a:r>
              <a:rPr lang="ru-RU" dirty="0" smtClean="0"/>
              <a:t>4. </a:t>
            </a:r>
            <a:r>
              <a:rPr lang="ru-RU" dirty="0" err="1" smtClean="0"/>
              <a:t>Вибрати</a:t>
            </a:r>
            <a:r>
              <a:rPr lang="ru-RU" dirty="0" smtClean="0"/>
              <a:t> кнопку, </a:t>
            </a:r>
            <a:r>
              <a:rPr lang="ru-RU" dirty="0" err="1" smtClean="0"/>
              <a:t>призначену</a:t>
            </a:r>
            <a:r>
              <a:rPr lang="ru-RU" dirty="0" smtClean="0"/>
              <a:t> для </a:t>
            </a:r>
            <a:r>
              <a:rPr lang="ru-RU" dirty="0" err="1" smtClean="0"/>
              <a:t>внесення</a:t>
            </a:r>
            <a:r>
              <a:rPr lang="ru-RU" dirty="0" smtClean="0"/>
              <a:t> </a:t>
            </a:r>
            <a:r>
              <a:rPr lang="ru-RU" dirty="0" err="1" smtClean="0"/>
              <a:t>відповіді</a:t>
            </a:r>
            <a:r>
              <a:rPr lang="ru-RU" dirty="0" smtClean="0"/>
              <a:t> до </a:t>
            </a:r>
            <a:r>
              <a:rPr lang="ru-RU" dirty="0" err="1" smtClean="0"/>
              <a:t>бази</a:t>
            </a:r>
            <a:r>
              <a:rPr lang="ru-RU" dirty="0" smtClean="0"/>
              <a:t> </a:t>
            </a:r>
            <a:r>
              <a:rPr lang="ru-RU" dirty="0" err="1" smtClean="0"/>
              <a:t>даних</a:t>
            </a:r>
            <a:r>
              <a:rPr lang="ru-RU" dirty="0" smtClean="0"/>
              <a:t> форуму. Кнопка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мати</a:t>
            </a:r>
            <a:r>
              <a:rPr lang="ru-RU" dirty="0" smtClean="0"/>
              <a:t> </a:t>
            </a:r>
            <a:r>
              <a:rPr lang="ru-RU" dirty="0" err="1" smtClean="0"/>
              <a:t>назву</a:t>
            </a:r>
            <a:r>
              <a:rPr lang="ru-RU" dirty="0" smtClean="0"/>
              <a:t> </a:t>
            </a:r>
            <a:r>
              <a:rPr lang="ru-RU" b="1" dirty="0" err="1" smtClean="0"/>
              <a:t>Додати</a:t>
            </a:r>
            <a:r>
              <a:rPr lang="ru-RU" b="1" dirty="0" smtClean="0"/>
              <a:t> </a:t>
            </a:r>
            <a:r>
              <a:rPr lang="ru-RU" b="1" dirty="0" err="1" smtClean="0"/>
              <a:t>відповідь</a:t>
            </a:r>
            <a:r>
              <a:rPr lang="ru-RU" dirty="0" smtClean="0"/>
              <a:t>, </a:t>
            </a:r>
            <a:r>
              <a:rPr lang="ru-RU" b="1" dirty="0" err="1" smtClean="0"/>
              <a:t>Опублікувати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ін</a:t>
            </a:r>
            <a:r>
              <a:rPr lang="ru-RU" dirty="0" smtClean="0"/>
              <a:t>.</a:t>
            </a:r>
          </a:p>
          <a:p>
            <a:pPr marL="0" indent="361950">
              <a:buNone/>
            </a:pPr>
            <a:endParaRPr lang="ru-RU" dirty="0"/>
          </a:p>
        </p:txBody>
      </p:sp>
      <p:pic>
        <p:nvPicPr>
          <p:cNvPr id="8" name="Содержимое 7" descr="2.JPG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lum bright="9000" contrast="64000"/>
          </a:blip>
          <a:stretch>
            <a:fillRect/>
          </a:stretch>
        </p:blipFill>
        <p:spPr>
          <a:xfrm>
            <a:off x="4551269" y="1571612"/>
            <a:ext cx="4592731" cy="3324168"/>
          </a:xfr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514475"/>
            <a:ext cx="7924800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33525" y="95250"/>
            <a:ext cx="6076950" cy="666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52500" y="1155700"/>
            <a:ext cx="7237413" cy="454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Додавання</a:t>
            </a:r>
            <a:r>
              <a:rPr lang="ru-RU" dirty="0" smtClean="0"/>
              <a:t> </a:t>
            </a:r>
            <a:r>
              <a:rPr lang="ru-RU" dirty="0" err="1" smtClean="0"/>
              <a:t>повідомлення</a:t>
            </a:r>
            <a:r>
              <a:rPr lang="ru-RU" dirty="0" smtClean="0"/>
              <a:t> в </a:t>
            </a:r>
            <a:r>
              <a:rPr lang="ru-RU" dirty="0" err="1" smtClean="0"/>
              <a:t>темі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28CFE-0370-4E0F-AC2B-2826E242B142}" type="datetime1">
              <a:rPr lang="uk-UA" smtClean="0"/>
              <a:pPr/>
              <a:t>12.07.2011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16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pPr marL="0" indent="361950">
              <a:buNone/>
            </a:pPr>
            <a:r>
              <a:rPr lang="ru-RU" dirty="0" smtClean="0"/>
              <a:t>У </a:t>
            </a:r>
            <a:r>
              <a:rPr lang="ru-RU" dirty="0" err="1" smtClean="0"/>
              <a:t>ході</a:t>
            </a:r>
            <a:r>
              <a:rPr lang="ru-RU" dirty="0" smtClean="0"/>
              <a:t> </a:t>
            </a:r>
            <a:r>
              <a:rPr lang="ru-RU" dirty="0" err="1" smtClean="0"/>
              <a:t>введення</a:t>
            </a:r>
            <a:r>
              <a:rPr lang="ru-RU" dirty="0" smtClean="0"/>
              <a:t> тексту </a:t>
            </a:r>
            <a:r>
              <a:rPr lang="ru-RU" dirty="0" err="1" smtClean="0"/>
              <a:t>повідомлення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редагувати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форматувати</a:t>
            </a:r>
            <a:r>
              <a:rPr lang="ru-RU" dirty="0" smtClean="0"/>
              <a:t>, </a:t>
            </a:r>
            <a:r>
              <a:rPr lang="ru-RU" dirty="0" err="1" smtClean="0"/>
              <a:t>використовуючи</a:t>
            </a:r>
            <a:r>
              <a:rPr lang="ru-RU" dirty="0" smtClean="0"/>
              <a:t> </a:t>
            </a:r>
            <a:r>
              <a:rPr lang="ru-RU" dirty="0" err="1" smtClean="0"/>
              <a:t>засоби</a:t>
            </a:r>
            <a:r>
              <a:rPr lang="ru-RU" dirty="0" smtClean="0"/>
              <a:t> </a:t>
            </a:r>
            <a:r>
              <a:rPr lang="ru-RU" dirty="0" err="1" smtClean="0"/>
              <a:t>вбудованого</a:t>
            </a:r>
            <a:r>
              <a:rPr lang="ru-RU" dirty="0" smtClean="0"/>
              <a:t> редактора. До тексту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додавати</a:t>
            </a:r>
            <a:r>
              <a:rPr lang="ru-RU" dirty="0" smtClean="0"/>
              <a:t> смайлики, </a:t>
            </a:r>
            <a:r>
              <a:rPr lang="ru-RU" dirty="0" err="1" smtClean="0"/>
              <a:t>вибираючи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колекції</a:t>
            </a:r>
            <a:r>
              <a:rPr lang="ru-RU" dirty="0" smtClean="0"/>
              <a:t>.</a:t>
            </a:r>
          </a:p>
          <a:p>
            <a:pPr marL="0" indent="361950">
              <a:buNone/>
            </a:pPr>
            <a:r>
              <a:rPr lang="ru-RU" dirty="0" smtClean="0"/>
              <a:t>У </a:t>
            </a:r>
            <a:r>
              <a:rPr lang="ru-RU" dirty="0" err="1" smtClean="0"/>
              <a:t>ході</a:t>
            </a:r>
            <a:r>
              <a:rPr lang="ru-RU" dirty="0" smtClean="0"/>
              <a:t> </a:t>
            </a:r>
            <a:r>
              <a:rPr lang="ru-RU" dirty="0" err="1" smtClean="0"/>
              <a:t>обговорення</a:t>
            </a:r>
            <a:r>
              <a:rPr lang="ru-RU" dirty="0" smtClean="0"/>
              <a:t> теми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цитувати</a:t>
            </a:r>
            <a:r>
              <a:rPr lang="ru-RU" dirty="0" smtClean="0"/>
              <a:t> </a:t>
            </a:r>
            <a:r>
              <a:rPr lang="ru-RU" dirty="0" err="1" smtClean="0"/>
              <a:t>повністю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частково</a:t>
            </a:r>
            <a:r>
              <a:rPr lang="ru-RU" dirty="0" smtClean="0"/>
              <a:t> </a:t>
            </a:r>
            <a:r>
              <a:rPr lang="ru-RU" dirty="0" err="1" smtClean="0"/>
              <a:t>повідомлення</a:t>
            </a:r>
            <a:r>
              <a:rPr lang="ru-RU" dirty="0" smtClean="0"/>
              <a:t> </a:t>
            </a:r>
            <a:r>
              <a:rPr lang="ru-RU" dirty="0" err="1" smtClean="0"/>
              <a:t>інших</a:t>
            </a:r>
            <a:r>
              <a:rPr lang="ru-RU" dirty="0" smtClean="0"/>
              <a:t> </a:t>
            </a:r>
            <a:r>
              <a:rPr lang="ru-RU" dirty="0" err="1" smtClean="0"/>
              <a:t>користувачів</a:t>
            </a:r>
            <a:r>
              <a:rPr lang="ru-RU" dirty="0" smtClean="0"/>
              <a:t>. Для </a:t>
            </a:r>
            <a:r>
              <a:rPr lang="ru-RU" dirty="0" err="1" smtClean="0"/>
              <a:t>цього</a:t>
            </a:r>
            <a:r>
              <a:rPr lang="ru-RU" dirty="0" smtClean="0"/>
              <a:t> </a:t>
            </a:r>
            <a:r>
              <a:rPr lang="ru-RU" dirty="0" err="1" smtClean="0"/>
              <a:t>слід</a:t>
            </a:r>
            <a:r>
              <a:rPr lang="ru-RU" dirty="0" smtClean="0"/>
              <a:t> </a:t>
            </a:r>
            <a:r>
              <a:rPr lang="ru-RU" dirty="0" err="1" smtClean="0"/>
              <a:t>виділити</a:t>
            </a:r>
            <a:r>
              <a:rPr lang="ru-RU" dirty="0" smtClean="0"/>
              <a:t> фрагмент тексту для </a:t>
            </a:r>
            <a:r>
              <a:rPr lang="ru-RU" dirty="0" err="1" smtClean="0"/>
              <a:t>цитування</a:t>
            </a:r>
            <a:r>
              <a:rPr lang="ru-RU" dirty="0" smtClean="0"/>
              <a:t> та </a:t>
            </a:r>
            <a:r>
              <a:rPr lang="ru-RU" dirty="0" err="1" smtClean="0"/>
              <a:t>вибрати</a:t>
            </a:r>
            <a:r>
              <a:rPr lang="ru-RU" dirty="0" smtClean="0"/>
              <a:t> кнопку </a:t>
            </a:r>
            <a:r>
              <a:rPr lang="ru-RU" dirty="0" err="1" smtClean="0"/>
              <a:t>поруч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текстом </a:t>
            </a:r>
            <a:r>
              <a:rPr lang="ru-RU" dirty="0" err="1" smtClean="0"/>
              <a:t>повідомлення</a:t>
            </a:r>
            <a:r>
              <a:rPr lang="ru-RU" dirty="0" smtClean="0"/>
              <a:t>, </a:t>
            </a:r>
            <a:r>
              <a:rPr lang="ru-RU" dirty="0" err="1" smtClean="0"/>
              <a:t>призначену</a:t>
            </a:r>
            <a:r>
              <a:rPr lang="ru-RU" dirty="0" smtClean="0"/>
              <a:t> для </a:t>
            </a:r>
            <a:r>
              <a:rPr lang="ru-RU" dirty="0" err="1" smtClean="0"/>
              <a:t>введення</a:t>
            </a:r>
            <a:r>
              <a:rPr lang="ru-RU" dirty="0" smtClean="0"/>
              <a:t> </a:t>
            </a:r>
            <a:r>
              <a:rPr lang="ru-RU" dirty="0" err="1" smtClean="0"/>
              <a:t>цитати</a:t>
            </a:r>
            <a:r>
              <a:rPr lang="ru-RU" dirty="0" smtClean="0"/>
              <a:t>, </a:t>
            </a:r>
            <a:r>
              <a:rPr lang="ru-RU" dirty="0" err="1" smtClean="0"/>
              <a:t>наприклад</a:t>
            </a:r>
            <a:r>
              <a:rPr lang="ru-RU" dirty="0" smtClean="0"/>
              <a:t>, </a:t>
            </a:r>
            <a:r>
              <a:rPr lang="ru-RU" b="1" dirty="0" smtClean="0"/>
              <a:t>Цитата, </a:t>
            </a:r>
            <a:r>
              <a:rPr lang="en-US" b="1" dirty="0" smtClean="0"/>
              <a:t>Quote</a:t>
            </a:r>
            <a:r>
              <a:rPr lang="ru-RU" b="1" dirty="0" smtClean="0"/>
              <a:t> </a:t>
            </a:r>
            <a:r>
              <a:rPr lang="ru-RU" dirty="0" smtClean="0"/>
              <a:t>(англ.</a:t>
            </a:r>
            <a:r>
              <a:rPr lang="ru-RU" i="1" dirty="0" smtClean="0"/>
              <a:t> </a:t>
            </a:r>
            <a:r>
              <a:rPr lang="en-US" i="1" dirty="0" smtClean="0"/>
              <a:t>quote -</a:t>
            </a:r>
            <a:r>
              <a:rPr lang="en-US" dirty="0" smtClean="0"/>
              <a:t> </a:t>
            </a:r>
            <a:r>
              <a:rPr lang="uk-UA" dirty="0" err="1" smtClean="0"/>
              <a:t>ци</a:t>
            </a:r>
            <a:r>
              <a:rPr lang="ru-RU" dirty="0" smtClean="0"/>
              <a:t>тата) </a:t>
            </a:r>
            <a:r>
              <a:rPr lang="ru-RU" dirty="0" err="1" smtClean="0"/>
              <a:t>тощо</a:t>
            </a:r>
            <a:r>
              <a:rPr lang="ru-RU" dirty="0" smtClean="0"/>
              <a:t>. При </a:t>
            </a:r>
            <a:r>
              <a:rPr lang="ru-RU" dirty="0" err="1" smtClean="0"/>
              <a:t>цьому</a:t>
            </a:r>
            <a:r>
              <a:rPr lang="ru-RU" dirty="0" smtClean="0"/>
              <a:t> цитата буде вставлена в поле для </a:t>
            </a:r>
            <a:r>
              <a:rPr lang="ru-RU" dirty="0" err="1" smtClean="0"/>
              <a:t>введення</a:t>
            </a:r>
            <a:r>
              <a:rPr lang="ru-RU" dirty="0" smtClean="0"/>
              <a:t> тексту </a:t>
            </a:r>
            <a:r>
              <a:rPr lang="ru-RU" dirty="0" err="1" smtClean="0"/>
              <a:t>повідомлення</a:t>
            </a:r>
            <a:r>
              <a:rPr lang="ru-RU" dirty="0" smtClean="0"/>
              <a:t> разом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логіном</a:t>
            </a:r>
            <a:r>
              <a:rPr lang="ru-RU" dirty="0" smtClean="0"/>
              <a:t> </a:t>
            </a:r>
            <a:r>
              <a:rPr lang="ru-RU" dirty="0" err="1" smtClean="0"/>
              <a:t>користувача</a:t>
            </a:r>
            <a:r>
              <a:rPr lang="ru-RU" dirty="0" smtClean="0"/>
              <a:t>, на </a:t>
            </a:r>
            <a:r>
              <a:rPr lang="ru-RU" dirty="0" err="1" smtClean="0"/>
              <a:t>повідомлення</a:t>
            </a:r>
            <a:r>
              <a:rPr lang="ru-RU" dirty="0" smtClean="0"/>
              <a:t> </a:t>
            </a:r>
            <a:r>
              <a:rPr lang="ru-RU" dirty="0" err="1" smtClean="0"/>
              <a:t>якого</a:t>
            </a:r>
            <a:r>
              <a:rPr lang="ru-RU" dirty="0" smtClean="0"/>
              <a:t> </a:t>
            </a:r>
            <a:r>
              <a:rPr lang="ru-RU" dirty="0" err="1" smtClean="0"/>
              <a:t>дається</a:t>
            </a:r>
            <a:r>
              <a:rPr lang="ru-RU" dirty="0" smtClean="0"/>
              <a:t> </a:t>
            </a:r>
            <a:r>
              <a:rPr lang="ru-RU" dirty="0" err="1" smtClean="0"/>
              <a:t>відповідь</a:t>
            </a:r>
            <a:r>
              <a:rPr lang="ru-RU" dirty="0" smtClean="0"/>
              <a:t>. </a:t>
            </a:r>
            <a:r>
              <a:rPr lang="ru-RU" dirty="0" err="1" smtClean="0"/>
              <a:t>Якщо</a:t>
            </a:r>
            <a:r>
              <a:rPr lang="ru-RU" dirty="0" smtClean="0"/>
              <a:t> фрагмент тексту не </a:t>
            </a:r>
            <a:r>
              <a:rPr lang="ru-RU" dirty="0" err="1" smtClean="0"/>
              <a:t>виділяти</a:t>
            </a:r>
            <a:r>
              <a:rPr lang="ru-RU" dirty="0" smtClean="0"/>
              <a:t>, то до </a:t>
            </a:r>
            <a:r>
              <a:rPr lang="ru-RU" dirty="0" err="1" smtClean="0"/>
              <a:t>цитати</a:t>
            </a:r>
            <a:r>
              <a:rPr lang="ru-RU" dirty="0" smtClean="0"/>
              <a:t> </a:t>
            </a:r>
            <a:r>
              <a:rPr lang="ru-RU" dirty="0" err="1" smtClean="0"/>
              <a:t>повністю</a:t>
            </a:r>
            <a:r>
              <a:rPr lang="ru-RU" dirty="0" smtClean="0"/>
              <a:t> </a:t>
            </a:r>
            <a:r>
              <a:rPr lang="ru-RU" dirty="0" err="1" smtClean="0"/>
              <a:t>потрапить</a:t>
            </a:r>
            <a:r>
              <a:rPr lang="ru-RU" dirty="0" smtClean="0"/>
              <a:t> </a:t>
            </a:r>
            <a:r>
              <a:rPr lang="ru-RU" dirty="0" err="1" smtClean="0"/>
              <a:t>повідомлення</a:t>
            </a:r>
            <a:r>
              <a:rPr lang="ru-RU" dirty="0" smtClean="0"/>
              <a:t>, </a:t>
            </a:r>
            <a:r>
              <a:rPr lang="ru-RU" dirty="0" err="1" smtClean="0"/>
              <a:t>поруч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яким</a:t>
            </a:r>
            <a:r>
              <a:rPr lang="ru-RU" dirty="0" smtClean="0"/>
              <a:t> </a:t>
            </a:r>
            <a:r>
              <a:rPr lang="ru-RU" dirty="0" err="1" smtClean="0"/>
              <a:t>була</a:t>
            </a:r>
            <a:r>
              <a:rPr lang="ru-RU" dirty="0" smtClean="0"/>
              <a:t> </a:t>
            </a:r>
            <a:r>
              <a:rPr lang="ru-RU" dirty="0" err="1" smtClean="0"/>
              <a:t>вибрана</a:t>
            </a:r>
            <a:r>
              <a:rPr lang="ru-RU" dirty="0" smtClean="0"/>
              <a:t> </a:t>
            </a:r>
            <a:r>
              <a:rPr lang="ru-RU" dirty="0" err="1" smtClean="0"/>
              <a:t>вказана</a:t>
            </a:r>
            <a:r>
              <a:rPr lang="ru-RU" dirty="0" smtClean="0"/>
              <a:t> кнопка.</a:t>
            </a:r>
          </a:p>
          <a:p>
            <a:pPr marL="0" indent="361950">
              <a:buNone/>
            </a:pPr>
            <a:r>
              <a:rPr lang="ru-RU" dirty="0" err="1" smtClean="0"/>
              <a:t>Свої</a:t>
            </a:r>
            <a:r>
              <a:rPr lang="ru-RU" dirty="0" smtClean="0"/>
              <a:t> </a:t>
            </a:r>
            <a:r>
              <a:rPr lang="ru-RU" dirty="0" err="1" smtClean="0"/>
              <a:t>повідомлення</a:t>
            </a:r>
            <a:r>
              <a:rPr lang="ru-RU" dirty="0" smtClean="0"/>
              <a:t> в </a:t>
            </a:r>
            <a:r>
              <a:rPr lang="ru-RU" dirty="0" err="1" smtClean="0"/>
              <a:t>темі</a:t>
            </a:r>
            <a:r>
              <a:rPr lang="ru-RU" dirty="0" smtClean="0"/>
              <a:t> </a:t>
            </a:r>
            <a:r>
              <a:rPr lang="ru-RU" dirty="0" err="1" smtClean="0"/>
              <a:t>користувач</a:t>
            </a:r>
            <a:r>
              <a:rPr lang="ru-RU" dirty="0" smtClean="0"/>
              <a:t>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редагувати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їхнього</a:t>
            </a:r>
            <a:r>
              <a:rPr lang="ru-RU" dirty="0" smtClean="0"/>
              <a:t> </a:t>
            </a:r>
            <a:r>
              <a:rPr lang="ru-RU" dirty="0" err="1" smtClean="0"/>
              <a:t>розміщення</a:t>
            </a:r>
            <a:r>
              <a:rPr lang="ru-RU" dirty="0" smtClean="0"/>
              <a:t> на </a:t>
            </a:r>
            <a:r>
              <a:rPr lang="ru-RU" dirty="0" err="1" smtClean="0"/>
              <a:t>форумі</a:t>
            </a:r>
            <a:r>
              <a:rPr lang="ru-RU" dirty="0" smtClean="0"/>
              <a:t>. Для переходу до режиму </a:t>
            </a:r>
            <a:r>
              <a:rPr lang="ru-RU" dirty="0" err="1" smtClean="0"/>
              <a:t>редагування</a:t>
            </a:r>
            <a:r>
              <a:rPr lang="ru-RU" dirty="0" smtClean="0"/>
              <a:t> </a:t>
            </a:r>
            <a:r>
              <a:rPr lang="ru-RU" dirty="0" err="1" smtClean="0"/>
              <a:t>потрібно</a:t>
            </a:r>
            <a:r>
              <a:rPr lang="ru-RU" dirty="0" smtClean="0"/>
              <a:t> </a:t>
            </a:r>
            <a:r>
              <a:rPr lang="ru-RU" dirty="0" err="1" smtClean="0"/>
              <a:t>поруч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повідомленням</a:t>
            </a:r>
            <a:r>
              <a:rPr lang="ru-RU" dirty="0" smtClean="0"/>
              <a:t> </a:t>
            </a:r>
            <a:r>
              <a:rPr lang="ru-RU" dirty="0" err="1" smtClean="0"/>
              <a:t>вибрати</a:t>
            </a:r>
            <a:r>
              <a:rPr lang="ru-RU" dirty="0" smtClean="0"/>
              <a:t> </a:t>
            </a:r>
            <a:r>
              <a:rPr lang="ru-RU" dirty="0" err="1" smtClean="0"/>
              <a:t>відповідну</a:t>
            </a:r>
            <a:r>
              <a:rPr lang="ru-RU" dirty="0" smtClean="0"/>
              <a:t> кнопку. Вона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мати</a:t>
            </a:r>
            <a:r>
              <a:rPr lang="ru-RU" dirty="0" smtClean="0"/>
              <a:t> </a:t>
            </a:r>
            <a:r>
              <a:rPr lang="ru-RU" dirty="0" err="1" smtClean="0"/>
              <a:t>назву</a:t>
            </a:r>
            <a:r>
              <a:rPr lang="ru-RU" dirty="0" smtClean="0"/>
              <a:t> </a:t>
            </a:r>
            <a:r>
              <a:rPr lang="ru-RU" b="1" dirty="0" smtClean="0"/>
              <a:t>Правка, </a:t>
            </a:r>
            <a:r>
              <a:rPr lang="en-US" b="1" dirty="0" smtClean="0"/>
              <a:t>Edit </a:t>
            </a:r>
            <a:r>
              <a:rPr lang="ru-RU" dirty="0" smtClean="0"/>
              <a:t>(англ.</a:t>
            </a:r>
            <a:r>
              <a:rPr lang="ru-RU" i="1" dirty="0" smtClean="0"/>
              <a:t> </a:t>
            </a:r>
            <a:r>
              <a:rPr lang="en-US" i="1" dirty="0" smtClean="0"/>
              <a:t>edit</a:t>
            </a:r>
            <a:r>
              <a:rPr lang="en-US" dirty="0" smtClean="0"/>
              <a:t> </a:t>
            </a:r>
            <a:r>
              <a:rPr lang="ru-RU" dirty="0" smtClean="0"/>
              <a:t>- </a:t>
            </a:r>
            <a:r>
              <a:rPr lang="ru-RU" dirty="0" err="1" smtClean="0"/>
              <a:t>редагувати</a:t>
            </a:r>
            <a:r>
              <a:rPr lang="ru-RU" dirty="0" smtClean="0"/>
              <a:t>) </a:t>
            </a:r>
            <a:r>
              <a:rPr lang="ru-RU" dirty="0" err="1" smtClean="0"/>
              <a:t>тощо</a:t>
            </a:r>
            <a:r>
              <a:rPr lang="ru-RU" dirty="0" smtClean="0"/>
              <a:t>. На </a:t>
            </a:r>
            <a:r>
              <a:rPr lang="ru-RU" dirty="0" err="1" smtClean="0"/>
              <a:t>деяких</a:t>
            </a:r>
            <a:r>
              <a:rPr lang="ru-RU" dirty="0" smtClean="0"/>
              <a:t> форумах </a:t>
            </a:r>
            <a:r>
              <a:rPr lang="ru-RU" dirty="0" err="1" smtClean="0"/>
              <a:t>редагування</a:t>
            </a:r>
            <a:r>
              <a:rPr lang="ru-RU" dirty="0" smtClean="0"/>
              <a:t> </a:t>
            </a:r>
            <a:r>
              <a:rPr lang="ru-RU" dirty="0" err="1" smtClean="0"/>
              <a:t>повідомлень</a:t>
            </a:r>
            <a:r>
              <a:rPr lang="ru-RU" dirty="0" smtClean="0"/>
              <a:t> </a:t>
            </a:r>
            <a:r>
              <a:rPr lang="ru-RU" dirty="0" err="1" smtClean="0"/>
              <a:t>можливе</a:t>
            </a:r>
            <a:r>
              <a:rPr lang="ru-RU" dirty="0" smtClean="0"/>
              <a:t> </a:t>
            </a:r>
            <a:r>
              <a:rPr lang="ru-RU" dirty="0" err="1" smtClean="0"/>
              <a:t>лише</a:t>
            </a:r>
            <a:r>
              <a:rPr lang="ru-RU" dirty="0" smtClean="0"/>
              <a:t> </a:t>
            </a:r>
            <a:r>
              <a:rPr lang="ru-RU" dirty="0" err="1" smtClean="0"/>
              <a:t>протягом</a:t>
            </a:r>
            <a:r>
              <a:rPr lang="ru-RU" dirty="0" smtClean="0"/>
              <a:t> </a:t>
            </a:r>
            <a:r>
              <a:rPr lang="ru-RU" dirty="0" err="1" smtClean="0"/>
              <a:t>кількох</a:t>
            </a:r>
            <a:r>
              <a:rPr lang="ru-RU" dirty="0" smtClean="0"/>
              <a:t> </a:t>
            </a:r>
            <a:r>
              <a:rPr lang="ru-RU" dirty="0" err="1" smtClean="0"/>
              <a:t>днів</a:t>
            </a:r>
            <a:r>
              <a:rPr lang="ru-RU" dirty="0" smtClean="0"/>
              <a:t>.</a:t>
            </a:r>
          </a:p>
          <a:p>
            <a:pPr marL="0" indent="361950">
              <a:buNone/>
            </a:pP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8138" y="2476500"/>
            <a:ext cx="846772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3" y="1928813"/>
            <a:ext cx="8829675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Додавання</a:t>
            </a:r>
            <a:r>
              <a:rPr lang="ru-RU" dirty="0" smtClean="0"/>
              <a:t> </a:t>
            </a:r>
            <a:r>
              <a:rPr lang="ru-RU" dirty="0" err="1" smtClean="0"/>
              <a:t>повідомлення</a:t>
            </a:r>
            <a:r>
              <a:rPr lang="ru-RU" dirty="0" smtClean="0"/>
              <a:t> в </a:t>
            </a:r>
            <a:r>
              <a:rPr lang="ru-RU" dirty="0" err="1" smtClean="0"/>
              <a:t>темі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28CFE-0370-4E0F-AC2B-2826E242B142}" type="datetime1">
              <a:rPr lang="uk-UA" smtClean="0"/>
              <a:pPr/>
              <a:t>12.07.2011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17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62500" lnSpcReduction="20000"/>
          </a:bodyPr>
          <a:lstStyle/>
          <a:p>
            <a:pPr marL="0" indent="361950">
              <a:buNone/>
            </a:pPr>
            <a:r>
              <a:rPr lang="ru-RU" dirty="0" smtClean="0"/>
              <a:t>Для </a:t>
            </a:r>
            <a:r>
              <a:rPr lang="ru-RU" dirty="0" err="1" smtClean="0"/>
              <a:t>створення</a:t>
            </a:r>
            <a:r>
              <a:rPr lang="ru-RU" dirty="0" smtClean="0"/>
              <a:t> </a:t>
            </a:r>
            <a:r>
              <a:rPr lang="ru-RU" dirty="0" err="1" smtClean="0"/>
              <a:t>нової</a:t>
            </a:r>
            <a:r>
              <a:rPr lang="ru-RU" dirty="0" smtClean="0"/>
              <a:t> теми </a:t>
            </a:r>
            <a:r>
              <a:rPr lang="ru-RU" dirty="0" err="1" smtClean="0"/>
              <a:t>потрібно</a:t>
            </a:r>
            <a:r>
              <a:rPr lang="ru-RU" dirty="0" smtClean="0"/>
              <a:t> на </a:t>
            </a:r>
            <a:r>
              <a:rPr lang="ru-RU" dirty="0" err="1" smtClean="0"/>
              <a:t>сторінці</a:t>
            </a:r>
            <a:r>
              <a:rPr lang="ru-RU" dirty="0" smtClean="0"/>
              <a:t> </a:t>
            </a:r>
            <a:r>
              <a:rPr lang="ru-RU" dirty="0" err="1" smtClean="0"/>
              <a:t>розділу</a:t>
            </a:r>
            <a:r>
              <a:rPr lang="ru-RU" dirty="0" smtClean="0"/>
              <a:t> </a:t>
            </a:r>
            <a:r>
              <a:rPr lang="ru-RU" dirty="0" err="1" smtClean="0"/>
              <a:t>вибрати</a:t>
            </a:r>
            <a:r>
              <a:rPr lang="ru-RU" dirty="0" smtClean="0"/>
              <a:t> </a:t>
            </a:r>
            <a:r>
              <a:rPr lang="ru-RU" dirty="0" err="1" smtClean="0"/>
              <a:t>відповідну</a:t>
            </a:r>
            <a:r>
              <a:rPr lang="ru-RU" dirty="0" smtClean="0"/>
              <a:t> кнопку, </a:t>
            </a:r>
            <a:r>
              <a:rPr lang="ru-RU" dirty="0" err="1" smtClean="0"/>
              <a:t>наприклад</a:t>
            </a:r>
            <a:r>
              <a:rPr lang="ru-RU" dirty="0" smtClean="0"/>
              <a:t> </a:t>
            </a:r>
            <a:r>
              <a:rPr lang="ru-RU" b="1" dirty="0" smtClean="0"/>
              <a:t>Нова тема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en-US" b="1" dirty="0" smtClean="0"/>
              <a:t>New topic</a:t>
            </a:r>
            <a:r>
              <a:rPr lang="ru-RU" b="1" dirty="0" smtClean="0"/>
              <a:t> </a:t>
            </a:r>
            <a:r>
              <a:rPr lang="ru-RU" dirty="0" smtClean="0"/>
              <a:t>(англ.</a:t>
            </a:r>
            <a:r>
              <a:rPr lang="ru-RU" i="1" dirty="0" smtClean="0"/>
              <a:t> </a:t>
            </a:r>
            <a:r>
              <a:rPr lang="en-US" i="1" dirty="0" smtClean="0"/>
              <a:t>new topic</a:t>
            </a:r>
            <a:r>
              <a:rPr lang="ru-RU" dirty="0" smtClean="0"/>
              <a:t> - нова тема), </a:t>
            </a:r>
            <a:r>
              <a:rPr lang="ru-RU" dirty="0" err="1" smtClean="0"/>
              <a:t>і</a:t>
            </a:r>
            <a:r>
              <a:rPr lang="ru-RU" dirty="0" smtClean="0"/>
              <a:t> у </a:t>
            </a:r>
            <a:r>
              <a:rPr lang="ru-RU" dirty="0" err="1" smtClean="0"/>
              <a:t>вікні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відкриється</a:t>
            </a:r>
            <a:r>
              <a:rPr lang="ru-RU" dirty="0" smtClean="0"/>
              <a:t>, </a:t>
            </a:r>
            <a:r>
              <a:rPr lang="ru-RU" dirty="0" err="1" smtClean="0"/>
              <a:t>заповнити</a:t>
            </a:r>
            <a:r>
              <a:rPr lang="ru-RU" dirty="0" smtClean="0"/>
              <a:t> поля </a:t>
            </a:r>
            <a:r>
              <a:rPr lang="ru-RU" dirty="0" err="1" smtClean="0"/>
              <a:t>форми</a:t>
            </a:r>
            <a:r>
              <a:rPr lang="ru-RU" dirty="0" smtClean="0"/>
              <a:t>. Як правило, при </a:t>
            </a:r>
            <a:r>
              <a:rPr lang="ru-RU" dirty="0" err="1" smtClean="0"/>
              <a:t>цьому</a:t>
            </a:r>
            <a:r>
              <a:rPr lang="ru-RU" dirty="0" smtClean="0"/>
              <a:t> </a:t>
            </a:r>
            <a:r>
              <a:rPr lang="ru-RU" dirty="0" err="1" smtClean="0"/>
              <a:t>потрібно</a:t>
            </a:r>
            <a:r>
              <a:rPr lang="ru-RU" dirty="0" smtClean="0"/>
              <a:t> ввести </a:t>
            </a:r>
            <a:r>
              <a:rPr lang="ru-RU" dirty="0" err="1" smtClean="0"/>
              <a:t>назву</a:t>
            </a:r>
            <a:r>
              <a:rPr lang="ru-RU" dirty="0" smtClean="0"/>
              <a:t> теми та </a:t>
            </a:r>
            <a:r>
              <a:rPr lang="ru-RU" dirty="0" err="1" smtClean="0"/>
              <a:t>повідомлення</a:t>
            </a:r>
            <a:r>
              <a:rPr lang="ru-RU" dirty="0" smtClean="0"/>
              <a:t> для </a:t>
            </a:r>
            <a:r>
              <a:rPr lang="ru-RU" dirty="0" err="1" smtClean="0"/>
              <a:t>обговорення</a:t>
            </a:r>
            <a:r>
              <a:rPr lang="ru-RU" dirty="0" smtClean="0"/>
              <a:t>.</a:t>
            </a:r>
          </a:p>
          <a:p>
            <a:pPr marL="0" indent="361950">
              <a:buNone/>
            </a:pPr>
            <a:r>
              <a:rPr lang="ru-RU" dirty="0" smtClean="0"/>
              <a:t> На </a:t>
            </a:r>
            <a:r>
              <a:rPr lang="ru-RU" dirty="0" err="1" smtClean="0"/>
              <a:t>окремих</a:t>
            </a:r>
            <a:r>
              <a:rPr lang="ru-RU" dirty="0" smtClean="0"/>
              <a:t> форумах до </a:t>
            </a:r>
            <a:r>
              <a:rPr lang="ru-RU" dirty="0" err="1" smtClean="0"/>
              <a:t>повідомлення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додавати</a:t>
            </a:r>
            <a:r>
              <a:rPr lang="ru-RU" dirty="0" smtClean="0"/>
              <a:t> </a:t>
            </a:r>
            <a:r>
              <a:rPr lang="ru-RU" dirty="0" err="1" smtClean="0"/>
              <a:t>слова-мітки</a:t>
            </a:r>
            <a:r>
              <a:rPr lang="ru-RU" dirty="0" smtClean="0"/>
              <a:t> для </a:t>
            </a:r>
            <a:r>
              <a:rPr lang="ru-RU" dirty="0" err="1" smtClean="0"/>
              <a:t>спрощення</a:t>
            </a:r>
            <a:r>
              <a:rPr lang="ru-RU" dirty="0" smtClean="0"/>
              <a:t> </a:t>
            </a:r>
            <a:r>
              <a:rPr lang="ru-RU" dirty="0" err="1" smtClean="0"/>
              <a:t>пошуку</a:t>
            </a:r>
            <a:r>
              <a:rPr lang="ru-RU" dirty="0" smtClean="0"/>
              <a:t> </a:t>
            </a:r>
            <a:r>
              <a:rPr lang="ru-RU" dirty="0" err="1" smtClean="0"/>
              <a:t>повідомлень</a:t>
            </a:r>
            <a:r>
              <a:rPr lang="ru-RU" dirty="0" smtClean="0"/>
              <a:t> на </a:t>
            </a:r>
            <a:r>
              <a:rPr lang="ru-RU" dirty="0" err="1" smtClean="0"/>
              <a:t>форумі</a:t>
            </a:r>
            <a:r>
              <a:rPr lang="ru-RU" dirty="0" smtClean="0"/>
              <a:t> та </a:t>
            </a:r>
            <a:r>
              <a:rPr lang="ru-RU" dirty="0" err="1" smtClean="0"/>
              <a:t>обирати</a:t>
            </a:r>
            <a:r>
              <a:rPr lang="ru-RU" dirty="0" smtClean="0"/>
              <a:t> значок теми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запропонованого</a:t>
            </a:r>
            <a:r>
              <a:rPr lang="ru-RU" dirty="0" smtClean="0"/>
              <a:t> списку. </a:t>
            </a:r>
          </a:p>
          <a:p>
            <a:pPr marL="0" indent="361950">
              <a:buNone/>
            </a:pPr>
            <a:r>
              <a:rPr lang="ru-RU" dirty="0" err="1" smtClean="0"/>
              <a:t>Завершується</a:t>
            </a:r>
            <a:r>
              <a:rPr lang="ru-RU" dirty="0" smtClean="0"/>
              <a:t> </a:t>
            </a:r>
            <a:r>
              <a:rPr lang="ru-RU" dirty="0" err="1" smtClean="0"/>
              <a:t>створення</a:t>
            </a:r>
            <a:r>
              <a:rPr lang="ru-RU" dirty="0" smtClean="0"/>
              <a:t> теми </a:t>
            </a:r>
            <a:r>
              <a:rPr lang="ru-RU" dirty="0" err="1" smtClean="0"/>
              <a:t>вибором</a:t>
            </a:r>
            <a:r>
              <a:rPr lang="ru-RU" dirty="0" smtClean="0"/>
              <a:t> кнопки, </a:t>
            </a:r>
            <a:r>
              <a:rPr lang="ru-RU" dirty="0" err="1" smtClean="0"/>
              <a:t>наприклад</a:t>
            </a:r>
            <a:r>
              <a:rPr lang="ru-RU" dirty="0" smtClean="0"/>
              <a:t> </a:t>
            </a:r>
            <a:r>
              <a:rPr lang="ru-RU" b="1" dirty="0" err="1" smtClean="0"/>
              <a:t>Додати</a:t>
            </a:r>
            <a:r>
              <a:rPr lang="ru-RU" b="1" dirty="0" smtClean="0"/>
              <a:t> </a:t>
            </a:r>
            <a:r>
              <a:rPr lang="ru-RU" b="1" dirty="0" err="1" smtClean="0"/>
              <a:t>нову</a:t>
            </a:r>
            <a:r>
              <a:rPr lang="ru-RU" b="1" dirty="0" smtClean="0"/>
              <a:t> тему</a:t>
            </a:r>
            <a:r>
              <a:rPr lang="ru-RU" dirty="0" smtClean="0"/>
              <a:t>.</a:t>
            </a:r>
          </a:p>
          <a:p>
            <a:pPr marL="0" indent="361950">
              <a:buNone/>
            </a:pPr>
            <a:r>
              <a:rPr lang="ru-RU" dirty="0" smtClean="0"/>
              <a:t>Автор теми </a:t>
            </a:r>
            <a:r>
              <a:rPr lang="ru-RU" dirty="0" err="1" smtClean="0"/>
              <a:t>під</a:t>
            </a:r>
            <a:r>
              <a:rPr lang="ru-RU" dirty="0" smtClean="0"/>
              <a:t> час </a:t>
            </a:r>
            <a:r>
              <a:rPr lang="ru-RU" dirty="0" err="1" smtClean="0"/>
              <a:t>створення</a:t>
            </a:r>
            <a:r>
              <a:rPr lang="ru-RU" dirty="0" smtClean="0"/>
              <a:t> </a:t>
            </a:r>
            <a:r>
              <a:rPr lang="ru-RU" dirty="0" err="1" smtClean="0"/>
              <a:t>нової</a:t>
            </a:r>
            <a:r>
              <a:rPr lang="ru-RU" dirty="0" smtClean="0"/>
              <a:t> теми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розробити</a:t>
            </a:r>
            <a:r>
              <a:rPr lang="ru-RU" dirty="0" smtClean="0"/>
              <a:t> бланк для </a:t>
            </a:r>
            <a:r>
              <a:rPr lang="ru-RU" dirty="0" err="1" smtClean="0"/>
              <a:t>проведення</a:t>
            </a:r>
            <a:r>
              <a:rPr lang="ru-RU" dirty="0" smtClean="0"/>
              <a:t> </a:t>
            </a:r>
            <a:r>
              <a:rPr lang="ru-RU" dirty="0" err="1" smtClean="0"/>
              <a:t>опитування</a:t>
            </a:r>
            <a:r>
              <a:rPr lang="ru-RU" dirty="0" smtClean="0"/>
              <a:t> </a:t>
            </a:r>
            <a:r>
              <a:rPr lang="ru-RU" dirty="0" err="1" smtClean="0"/>
              <a:t>учасників</a:t>
            </a:r>
            <a:r>
              <a:rPr lang="ru-RU" dirty="0" smtClean="0"/>
              <a:t> форуму. Для </a:t>
            </a:r>
            <a:r>
              <a:rPr lang="ru-RU" dirty="0" err="1" smtClean="0"/>
              <a:t>цього</a:t>
            </a:r>
            <a:r>
              <a:rPr lang="ru-RU" dirty="0" smtClean="0"/>
              <a:t> </a:t>
            </a:r>
            <a:r>
              <a:rPr lang="ru-RU" dirty="0" err="1" smtClean="0"/>
              <a:t>потрібно</a:t>
            </a:r>
            <a:r>
              <a:rPr lang="ru-RU" dirty="0" smtClean="0"/>
              <a:t> </a:t>
            </a:r>
            <a:r>
              <a:rPr lang="ru-RU" dirty="0" err="1" smtClean="0"/>
              <a:t>вибрати</a:t>
            </a:r>
            <a:r>
              <a:rPr lang="ru-RU" dirty="0" smtClean="0"/>
              <a:t> кнопку, </a:t>
            </a:r>
            <a:r>
              <a:rPr lang="ru-RU" dirty="0" err="1" smtClean="0"/>
              <a:t>наприклад</a:t>
            </a:r>
            <a:r>
              <a:rPr lang="ru-RU" dirty="0" smtClean="0"/>
              <a:t> </a:t>
            </a:r>
            <a:r>
              <a:rPr lang="ru-RU" b="1" dirty="0" err="1" smtClean="0"/>
              <a:t>Створити</a:t>
            </a:r>
            <a:r>
              <a:rPr lang="ru-RU" b="1" dirty="0" smtClean="0"/>
              <a:t> </a:t>
            </a:r>
            <a:r>
              <a:rPr lang="ru-RU" b="1" dirty="0" err="1" smtClean="0"/>
              <a:t>нове</a:t>
            </a:r>
            <a:r>
              <a:rPr lang="ru-RU" b="1" dirty="0" smtClean="0"/>
              <a:t> </a:t>
            </a:r>
            <a:r>
              <a:rPr lang="ru-RU" b="1" dirty="0" err="1" smtClean="0"/>
              <a:t>опитування</a:t>
            </a:r>
            <a:r>
              <a:rPr lang="ru-RU" b="1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en-US" b="1" dirty="0" smtClean="0"/>
              <a:t>New poll</a:t>
            </a:r>
            <a:r>
              <a:rPr lang="ru-RU" b="1" dirty="0" smtClean="0"/>
              <a:t> </a:t>
            </a:r>
            <a:r>
              <a:rPr lang="ru-RU" dirty="0" smtClean="0"/>
              <a:t>(англ. </a:t>
            </a:r>
            <a:r>
              <a:rPr lang="en-US" dirty="0" err="1" smtClean="0"/>
              <a:t>neu</a:t>
            </a:r>
            <a:r>
              <a:rPr lang="en-US" dirty="0" smtClean="0"/>
              <a:t> </a:t>
            </a:r>
            <a:r>
              <a:rPr lang="en-US" i="1" dirty="0" smtClean="0"/>
              <a:t>poll</a:t>
            </a:r>
            <a:r>
              <a:rPr lang="ru-RU" dirty="0" smtClean="0"/>
              <a:t> - </a:t>
            </a:r>
            <a:r>
              <a:rPr lang="ru-RU" dirty="0" err="1" smtClean="0"/>
              <a:t>нове</a:t>
            </a:r>
            <a:r>
              <a:rPr lang="ru-RU" dirty="0" smtClean="0"/>
              <a:t> </a:t>
            </a:r>
            <a:r>
              <a:rPr lang="ru-RU" dirty="0" err="1" smtClean="0"/>
              <a:t>опитування</a:t>
            </a:r>
            <a:r>
              <a:rPr lang="ru-RU" dirty="0" smtClean="0"/>
              <a:t>), увести </a:t>
            </a:r>
            <a:r>
              <a:rPr lang="ru-RU" dirty="0" err="1" smtClean="0"/>
              <a:t>запитання</a:t>
            </a:r>
            <a:r>
              <a:rPr lang="ru-RU" dirty="0" smtClean="0"/>
              <a:t>, на яке </a:t>
            </a:r>
            <a:r>
              <a:rPr lang="ru-RU" dirty="0" err="1" smtClean="0"/>
              <a:t>передбачається</a:t>
            </a:r>
            <a:r>
              <a:rPr lang="ru-RU" dirty="0" smtClean="0"/>
              <a:t> </a:t>
            </a:r>
            <a:r>
              <a:rPr lang="ru-RU" dirty="0" err="1" smtClean="0"/>
              <a:t>отримати</a:t>
            </a:r>
            <a:r>
              <a:rPr lang="ru-RU" dirty="0" smtClean="0"/>
              <a:t> </a:t>
            </a:r>
            <a:r>
              <a:rPr lang="ru-RU" dirty="0" err="1" smtClean="0"/>
              <a:t>відповідь</a:t>
            </a:r>
            <a:r>
              <a:rPr lang="ru-RU" dirty="0" smtClean="0"/>
              <a:t>, </a:t>
            </a:r>
            <a:r>
              <a:rPr lang="ru-RU" dirty="0" err="1" smtClean="0"/>
              <a:t>указати</a:t>
            </a:r>
            <a:r>
              <a:rPr lang="ru-RU" dirty="0" smtClean="0"/>
              <a:t> </a:t>
            </a:r>
            <a:r>
              <a:rPr lang="ru-RU" dirty="0" err="1" smtClean="0"/>
              <a:t>кількість</a:t>
            </a:r>
            <a:r>
              <a:rPr lang="ru-RU" dirty="0" smtClean="0"/>
              <a:t> </a:t>
            </a:r>
            <a:r>
              <a:rPr lang="ru-RU" dirty="0" err="1" smtClean="0"/>
              <a:t>можливих</a:t>
            </a:r>
            <a:r>
              <a:rPr lang="ru-RU" dirty="0" smtClean="0"/>
              <a:t> </a:t>
            </a:r>
            <a:r>
              <a:rPr lang="ru-RU" dirty="0" err="1" smtClean="0"/>
              <a:t>відповідей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ввести </a:t>
            </a:r>
            <a:r>
              <a:rPr lang="ru-RU" dirty="0" err="1" smtClean="0"/>
              <a:t>можливі</a:t>
            </a:r>
            <a:r>
              <a:rPr lang="ru-RU" dirty="0" smtClean="0"/>
              <a:t> </a:t>
            </a:r>
            <a:r>
              <a:rPr lang="ru-RU" dirty="0" err="1" smtClean="0"/>
              <a:t>варіанти</a:t>
            </a:r>
            <a:r>
              <a:rPr lang="ru-RU" dirty="0" smtClean="0"/>
              <a:t> </a:t>
            </a:r>
            <a:r>
              <a:rPr lang="ru-RU" dirty="0" err="1" smtClean="0"/>
              <a:t>цих</a:t>
            </a:r>
            <a:r>
              <a:rPr lang="ru-RU" dirty="0" smtClean="0"/>
              <a:t> </a:t>
            </a:r>
            <a:r>
              <a:rPr lang="ru-RU" dirty="0" err="1" smtClean="0"/>
              <a:t>відповідей</a:t>
            </a:r>
            <a:r>
              <a:rPr lang="ru-RU" dirty="0" smtClean="0"/>
              <a:t>.</a:t>
            </a:r>
          </a:p>
          <a:p>
            <a:pPr marL="0" indent="361950">
              <a:buNone/>
            </a:pPr>
            <a:r>
              <a:rPr lang="ru-RU" dirty="0" smtClean="0"/>
              <a:t>Для </a:t>
            </a:r>
            <a:r>
              <a:rPr lang="ru-RU" dirty="0" err="1" smtClean="0"/>
              <a:t>з'ясування</a:t>
            </a:r>
            <a:r>
              <a:rPr lang="ru-RU" dirty="0" smtClean="0"/>
              <a:t> </a:t>
            </a:r>
            <a:r>
              <a:rPr lang="ru-RU" dirty="0" err="1" smtClean="0"/>
              <a:t>особливостей</a:t>
            </a:r>
            <a:r>
              <a:rPr lang="ru-RU" dirty="0" smtClean="0"/>
              <a:t> </a:t>
            </a:r>
            <a:r>
              <a:rPr lang="ru-RU" dirty="0" err="1" smtClean="0"/>
              <a:t>функціонування</a:t>
            </a:r>
            <a:r>
              <a:rPr lang="ru-RU" dirty="0" smtClean="0"/>
              <a:t> форуму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звертатися</a:t>
            </a:r>
            <a:r>
              <a:rPr lang="ru-RU" dirty="0" smtClean="0"/>
              <a:t> до </a:t>
            </a:r>
            <a:r>
              <a:rPr lang="ru-RU" dirty="0" err="1" smtClean="0"/>
              <a:t>довідкової</a:t>
            </a:r>
            <a:r>
              <a:rPr lang="ru-RU" dirty="0" smtClean="0"/>
              <a:t> </a:t>
            </a:r>
            <a:r>
              <a:rPr lang="ru-RU" dirty="0" err="1" smtClean="0"/>
              <a:t>системи</a:t>
            </a:r>
            <a:r>
              <a:rPr lang="ru-RU" dirty="0" smtClean="0"/>
              <a:t>, </a:t>
            </a:r>
            <a:r>
              <a:rPr lang="ru-RU" dirty="0" err="1" smtClean="0"/>
              <a:t>виклик</a:t>
            </a:r>
            <a:r>
              <a:rPr lang="ru-RU" dirty="0" smtClean="0"/>
              <a:t> </a:t>
            </a:r>
            <a:r>
              <a:rPr lang="ru-RU" dirty="0" err="1" smtClean="0"/>
              <a:t>якої</a:t>
            </a:r>
            <a:r>
              <a:rPr lang="ru-RU" dirty="0" smtClean="0"/>
              <a:t> </a:t>
            </a:r>
            <a:r>
              <a:rPr lang="ru-RU" dirty="0" err="1" smtClean="0"/>
              <a:t>здійснюється</a:t>
            </a:r>
            <a:r>
              <a:rPr lang="ru-RU" dirty="0" smtClean="0"/>
              <a:t> </a:t>
            </a:r>
            <a:r>
              <a:rPr lang="ru-RU" dirty="0" err="1" smtClean="0"/>
              <a:t>вибором</a:t>
            </a:r>
            <a:r>
              <a:rPr lang="ru-RU" dirty="0" smtClean="0"/>
              <a:t> </a:t>
            </a:r>
            <a:r>
              <a:rPr lang="ru-RU" dirty="0" err="1" smtClean="0"/>
              <a:t>гіперпосилання</a:t>
            </a:r>
            <a:r>
              <a:rPr lang="ru-RU" dirty="0" smtClean="0"/>
              <a:t> </a:t>
            </a:r>
            <a:r>
              <a:rPr lang="ru-RU" b="1" dirty="0" err="1" smtClean="0"/>
              <a:t>Допомога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b="1" dirty="0" err="1" smtClean="0"/>
              <a:t>ЧаПи</a:t>
            </a:r>
            <a:r>
              <a:rPr lang="ru-RU" dirty="0" smtClean="0"/>
              <a:t> (</a:t>
            </a:r>
            <a:r>
              <a:rPr lang="ru-RU" dirty="0" err="1" smtClean="0"/>
              <a:t>часті</a:t>
            </a:r>
            <a:r>
              <a:rPr lang="ru-RU" dirty="0" smtClean="0"/>
              <a:t> </a:t>
            </a:r>
            <a:r>
              <a:rPr lang="ru-RU" dirty="0" err="1" smtClean="0"/>
              <a:t>питання</a:t>
            </a:r>
            <a:r>
              <a:rPr lang="ru-RU" dirty="0" smtClean="0"/>
              <a:t>).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3" y="1304925"/>
            <a:ext cx="8486775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790700"/>
            <a:ext cx="88392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Додавання</a:t>
            </a:r>
            <a:r>
              <a:rPr lang="ru-RU" dirty="0" smtClean="0"/>
              <a:t> </a:t>
            </a:r>
            <a:r>
              <a:rPr lang="ru-RU" dirty="0" err="1" smtClean="0"/>
              <a:t>повідомлення</a:t>
            </a:r>
            <a:r>
              <a:rPr lang="ru-RU" dirty="0" smtClean="0"/>
              <a:t> в </a:t>
            </a:r>
            <a:r>
              <a:rPr lang="ru-RU" dirty="0" err="1" smtClean="0"/>
              <a:t>темі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28CFE-0370-4E0F-AC2B-2826E242B142}" type="datetime1">
              <a:rPr lang="uk-UA" smtClean="0"/>
              <a:pPr/>
              <a:t>12.07.2011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18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830910"/>
          </a:xfrm>
        </p:spPr>
        <p:txBody>
          <a:bodyPr>
            <a:normAutofit fontScale="70000" lnSpcReduction="20000"/>
          </a:bodyPr>
          <a:lstStyle/>
          <a:p>
            <a:pPr marL="0" indent="361950">
              <a:buNone/>
            </a:pPr>
            <a:r>
              <a:rPr lang="ru-RU" dirty="0" smtClean="0"/>
              <a:t>На кожному </a:t>
            </a:r>
            <a:r>
              <a:rPr lang="ru-RU" dirty="0" err="1" smtClean="0"/>
              <a:t>форумі</a:t>
            </a:r>
            <a:r>
              <a:rPr lang="ru-RU" dirty="0" smtClean="0"/>
              <a:t> </a:t>
            </a:r>
            <a:r>
              <a:rPr lang="ru-RU" dirty="0" err="1" smtClean="0"/>
              <a:t>визначені</a:t>
            </a:r>
            <a:r>
              <a:rPr lang="ru-RU" dirty="0" smtClean="0"/>
              <a:t> правила для </a:t>
            </a:r>
            <a:r>
              <a:rPr lang="ru-RU" dirty="0" err="1" smtClean="0"/>
              <a:t>учасників</a:t>
            </a:r>
            <a:r>
              <a:rPr lang="ru-RU" dirty="0" smtClean="0"/>
              <a:t>. Вони </a:t>
            </a:r>
            <a:r>
              <a:rPr lang="ru-RU" dirty="0" err="1" smtClean="0"/>
              <a:t>стосуються</a:t>
            </a:r>
            <a:r>
              <a:rPr lang="ru-RU" dirty="0" smtClean="0"/>
              <a:t> </a:t>
            </a:r>
            <a:r>
              <a:rPr lang="ru-RU" dirty="0" err="1" smtClean="0"/>
              <a:t>процедури</a:t>
            </a:r>
            <a:r>
              <a:rPr lang="ru-RU" dirty="0" smtClean="0"/>
              <a:t> </a:t>
            </a:r>
            <a:r>
              <a:rPr lang="ru-RU" dirty="0" err="1" smtClean="0"/>
              <a:t>реєстрації</a:t>
            </a:r>
            <a:r>
              <a:rPr lang="ru-RU" dirty="0" smtClean="0"/>
              <a:t>, порядку </a:t>
            </a:r>
            <a:r>
              <a:rPr lang="ru-RU" dirty="0" err="1" smtClean="0"/>
              <a:t>поведінки</a:t>
            </a:r>
            <a:r>
              <a:rPr lang="ru-RU" dirty="0" smtClean="0"/>
              <a:t> на </a:t>
            </a:r>
            <a:r>
              <a:rPr lang="ru-RU" dirty="0" err="1" smtClean="0"/>
              <a:t>форумі</a:t>
            </a:r>
            <a:r>
              <a:rPr lang="ru-RU" dirty="0" smtClean="0"/>
              <a:t>, </a:t>
            </a:r>
            <a:r>
              <a:rPr lang="ru-RU" dirty="0" err="1" smtClean="0"/>
              <a:t>публікації</a:t>
            </a:r>
            <a:r>
              <a:rPr lang="ru-RU" dirty="0" smtClean="0"/>
              <a:t> </a:t>
            </a:r>
            <a:r>
              <a:rPr lang="ru-RU" dirty="0" err="1" smtClean="0"/>
              <a:t>повідомлень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стосунків</a:t>
            </a:r>
            <a:r>
              <a:rPr lang="ru-RU" dirty="0" smtClean="0"/>
              <a:t> </a:t>
            </a:r>
            <a:r>
              <a:rPr lang="ru-RU" dirty="0" err="1" smtClean="0"/>
              <a:t>між</a:t>
            </a:r>
            <a:r>
              <a:rPr lang="ru-RU" dirty="0" smtClean="0"/>
              <a:t> </a:t>
            </a:r>
            <a:r>
              <a:rPr lang="ru-RU" dirty="0" err="1" smtClean="0"/>
              <a:t>користувачами</a:t>
            </a:r>
            <a:r>
              <a:rPr lang="ru-RU" dirty="0" smtClean="0"/>
              <a:t> та </a:t>
            </a:r>
            <a:r>
              <a:rPr lang="ru-RU" dirty="0" err="1" smtClean="0"/>
              <a:t>адміністрацією</a:t>
            </a:r>
            <a:r>
              <a:rPr lang="ru-RU" dirty="0" smtClean="0"/>
              <a:t> форуму. Правила </a:t>
            </a:r>
            <a:r>
              <a:rPr lang="ru-RU" dirty="0" err="1" smtClean="0"/>
              <a:t>встановлюються</a:t>
            </a:r>
            <a:r>
              <a:rPr lang="ru-RU" dirty="0" smtClean="0"/>
              <a:t> для </a:t>
            </a:r>
            <a:r>
              <a:rPr lang="ru-RU" dirty="0" err="1" smtClean="0"/>
              <a:t>забезпечення</a:t>
            </a:r>
            <a:r>
              <a:rPr lang="ru-RU" dirty="0" smtClean="0"/>
              <a:t> </a:t>
            </a:r>
            <a:r>
              <a:rPr lang="ru-RU" dirty="0" err="1" smtClean="0"/>
              <a:t>ділових</a:t>
            </a:r>
            <a:r>
              <a:rPr lang="ru-RU" dirty="0" smtClean="0"/>
              <a:t> та </a:t>
            </a:r>
            <a:r>
              <a:rPr lang="ru-RU" dirty="0" err="1" smtClean="0"/>
              <a:t>доброзичливих</a:t>
            </a:r>
            <a:r>
              <a:rPr lang="ru-RU" dirty="0" smtClean="0"/>
              <a:t> умов </a:t>
            </a:r>
            <a:r>
              <a:rPr lang="ru-RU" dirty="0" err="1" smtClean="0"/>
              <a:t>спілкування</a:t>
            </a:r>
            <a:r>
              <a:rPr lang="ru-RU" dirty="0" smtClean="0"/>
              <a:t>.</a:t>
            </a:r>
          </a:p>
          <a:p>
            <a:pPr marL="0" indent="361950">
              <a:buNone/>
            </a:pPr>
            <a:r>
              <a:rPr lang="ru-RU" dirty="0" err="1" smtClean="0"/>
              <a:t>Порушенням</a:t>
            </a:r>
            <a:r>
              <a:rPr lang="ru-RU" dirty="0" smtClean="0"/>
              <a:t> правил, </a:t>
            </a:r>
            <a:r>
              <a:rPr lang="ru-RU" dirty="0" err="1" smtClean="0"/>
              <a:t>наприклад</a:t>
            </a:r>
            <a:r>
              <a:rPr lang="ru-RU" dirty="0" smtClean="0"/>
              <a:t>, </a:t>
            </a:r>
            <a:r>
              <a:rPr lang="ru-RU" dirty="0" err="1" smtClean="0"/>
              <a:t>вважаються</a:t>
            </a:r>
            <a:r>
              <a:rPr lang="ru-RU" dirty="0" smtClean="0"/>
              <a:t> </a:t>
            </a:r>
            <a:r>
              <a:rPr lang="ru-RU" dirty="0" err="1" smtClean="0"/>
              <a:t>повідомлення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виходять</a:t>
            </a:r>
            <a:r>
              <a:rPr lang="ru-RU" dirty="0" smtClean="0"/>
              <a:t> за </a:t>
            </a:r>
            <a:r>
              <a:rPr lang="ru-RU" dirty="0" err="1" smtClean="0"/>
              <a:t>межі</a:t>
            </a:r>
            <a:r>
              <a:rPr lang="ru-RU" dirty="0" smtClean="0"/>
              <a:t> теми </a:t>
            </a:r>
            <a:r>
              <a:rPr lang="ru-RU" dirty="0" err="1" smtClean="0"/>
              <a:t>обговорення</a:t>
            </a:r>
            <a:r>
              <a:rPr lang="ru-RU" dirty="0" smtClean="0"/>
              <a:t>.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позначають</a:t>
            </a:r>
            <a:r>
              <a:rPr lang="ru-RU" dirty="0" smtClean="0"/>
              <a:t> </a:t>
            </a:r>
            <a:r>
              <a:rPr lang="ru-RU" b="1" dirty="0" err="1" smtClean="0"/>
              <a:t>офтопік</a:t>
            </a:r>
            <a:r>
              <a:rPr lang="ru-RU" dirty="0" smtClean="0"/>
              <a:t> (англ.</a:t>
            </a:r>
            <a:r>
              <a:rPr lang="ru-RU" i="1" dirty="0" smtClean="0"/>
              <a:t> </a:t>
            </a:r>
            <a:r>
              <a:rPr lang="en-US" i="1" dirty="0" smtClean="0"/>
              <a:t>off topic</a:t>
            </a:r>
            <a:r>
              <a:rPr lang="ru-RU" dirty="0" smtClean="0"/>
              <a:t> - за межами теми). </a:t>
            </a:r>
          </a:p>
          <a:p>
            <a:pPr marL="0" indent="361950">
              <a:buNone/>
            </a:pPr>
            <a:r>
              <a:rPr lang="ru-RU" dirty="0" err="1" smtClean="0"/>
              <a:t>Порушеннями</a:t>
            </a:r>
            <a:r>
              <a:rPr lang="ru-RU" dirty="0" smtClean="0"/>
              <a:t>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вважаються</a:t>
            </a:r>
            <a:r>
              <a:rPr lang="ru-RU" dirty="0" smtClean="0"/>
              <a:t> </a:t>
            </a:r>
            <a:r>
              <a:rPr lang="ru-RU" dirty="0" err="1" smtClean="0"/>
              <a:t>надсилання</a:t>
            </a:r>
            <a:r>
              <a:rPr lang="ru-RU" dirty="0" smtClean="0"/>
              <a:t> </a:t>
            </a:r>
            <a:r>
              <a:rPr lang="ru-RU" dirty="0" err="1" smtClean="0"/>
              <a:t>однакових</a:t>
            </a:r>
            <a:r>
              <a:rPr lang="ru-RU" dirty="0" smtClean="0"/>
              <a:t> </a:t>
            </a:r>
            <a:r>
              <a:rPr lang="ru-RU" dirty="0" err="1" smtClean="0"/>
              <a:t>повідомлень</a:t>
            </a:r>
            <a:r>
              <a:rPr lang="ru-RU" dirty="0" smtClean="0"/>
              <a:t> у </a:t>
            </a:r>
            <a:r>
              <a:rPr lang="ru-RU" dirty="0" err="1" smtClean="0"/>
              <a:t>різні</a:t>
            </a:r>
            <a:r>
              <a:rPr lang="ru-RU" dirty="0" smtClean="0"/>
              <a:t> теми одного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різних</a:t>
            </a:r>
            <a:r>
              <a:rPr lang="ru-RU" dirty="0" smtClean="0"/>
              <a:t> </a:t>
            </a:r>
            <a:r>
              <a:rPr lang="ru-RU" dirty="0" err="1" smtClean="0"/>
              <a:t>розділів</a:t>
            </a:r>
            <a:r>
              <a:rPr lang="ru-RU" dirty="0" smtClean="0"/>
              <a:t>, а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повідомлень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не </a:t>
            </a:r>
            <a:r>
              <a:rPr lang="ru-RU" dirty="0" err="1" smtClean="0"/>
              <a:t>мають</a:t>
            </a:r>
            <a:r>
              <a:rPr lang="ru-RU" dirty="0" smtClean="0"/>
              <a:t> </a:t>
            </a:r>
            <a:r>
              <a:rPr lang="ru-RU" dirty="0" err="1" smtClean="0"/>
              <a:t>сенсу</a:t>
            </a:r>
            <a:r>
              <a:rPr lang="ru-RU" dirty="0" smtClean="0"/>
              <a:t>, - </a:t>
            </a:r>
            <a:r>
              <a:rPr lang="ru-RU" b="1" dirty="0" err="1" smtClean="0"/>
              <a:t>флуду</a:t>
            </a:r>
            <a:r>
              <a:rPr lang="ru-RU" dirty="0" smtClean="0"/>
              <a:t> (англ.</a:t>
            </a:r>
            <a:r>
              <a:rPr lang="ru-RU" i="1" dirty="0" smtClean="0"/>
              <a:t> </a:t>
            </a:r>
            <a:r>
              <a:rPr lang="en-US" i="1" dirty="0" smtClean="0"/>
              <a:t>flood</a:t>
            </a:r>
            <a:r>
              <a:rPr lang="ru-RU" dirty="0" smtClean="0"/>
              <a:t> - </a:t>
            </a:r>
            <a:r>
              <a:rPr lang="ru-RU" dirty="0" err="1" smtClean="0"/>
              <a:t>повінь</a:t>
            </a:r>
            <a:r>
              <a:rPr lang="ru-RU" dirty="0" smtClean="0"/>
              <a:t>;</a:t>
            </a:r>
            <a:r>
              <a:rPr lang="ru-RU" i="1" dirty="0" smtClean="0"/>
              <a:t> </a:t>
            </a:r>
            <a:r>
              <a:rPr lang="en-US" i="1" dirty="0" smtClean="0"/>
              <a:t>a flood of words</a:t>
            </a:r>
            <a:r>
              <a:rPr lang="ru-RU" dirty="0" smtClean="0"/>
              <a:t> - </a:t>
            </a:r>
            <a:r>
              <a:rPr lang="ru-RU" dirty="0" err="1" smtClean="0"/>
              <a:t>потік</a:t>
            </a:r>
            <a:r>
              <a:rPr lang="ru-RU" dirty="0" smtClean="0"/>
              <a:t> </a:t>
            </a:r>
            <a:r>
              <a:rPr lang="ru-RU" dirty="0" err="1" smtClean="0"/>
              <a:t>слів</a:t>
            </a:r>
            <a:r>
              <a:rPr lang="ru-RU" dirty="0" smtClean="0"/>
              <a:t>). </a:t>
            </a:r>
          </a:p>
          <a:p>
            <a:pPr marL="0" indent="361950">
              <a:buNone/>
            </a:pPr>
            <a:r>
              <a:rPr lang="ru-RU" dirty="0" err="1" smtClean="0"/>
              <a:t>Неприпустимі</a:t>
            </a:r>
            <a:r>
              <a:rPr lang="ru-RU" dirty="0" smtClean="0"/>
              <a:t> на форумах </a:t>
            </a:r>
            <a:r>
              <a:rPr lang="ru-RU" dirty="0" err="1" smtClean="0"/>
              <a:t>образи</a:t>
            </a:r>
            <a:r>
              <a:rPr lang="ru-RU" dirty="0" smtClean="0"/>
              <a:t> на адресу </a:t>
            </a:r>
            <a:r>
              <a:rPr lang="ru-RU" dirty="0" err="1" smtClean="0"/>
              <a:t>когось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учасників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провокації</a:t>
            </a:r>
            <a:r>
              <a:rPr lang="ru-RU" dirty="0" smtClean="0"/>
              <a:t> </a:t>
            </a:r>
            <a:r>
              <a:rPr lang="ru-RU" dirty="0" err="1" smtClean="0"/>
              <a:t>конфліктів</a:t>
            </a:r>
            <a:r>
              <a:rPr lang="ru-RU" dirty="0" smtClean="0"/>
              <a:t> - </a:t>
            </a:r>
            <a:r>
              <a:rPr lang="ru-RU" b="1" dirty="0" err="1" smtClean="0"/>
              <a:t>флейм</a:t>
            </a:r>
            <a:r>
              <a:rPr lang="ru-RU" dirty="0" smtClean="0"/>
              <a:t> (англ.</a:t>
            </a:r>
            <a:r>
              <a:rPr lang="ru-RU" i="1" dirty="0" smtClean="0"/>
              <a:t> </a:t>
            </a:r>
            <a:r>
              <a:rPr lang="en-US" i="1" dirty="0" smtClean="0"/>
              <a:t>flame</a:t>
            </a:r>
            <a:r>
              <a:rPr lang="ru-RU" dirty="0" smtClean="0"/>
              <a:t> - </a:t>
            </a:r>
            <a:r>
              <a:rPr lang="ru-RU" dirty="0" err="1" smtClean="0"/>
              <a:t>полум'я</a:t>
            </a:r>
            <a:r>
              <a:rPr lang="ru-RU" dirty="0" smtClean="0"/>
              <a:t>, </a:t>
            </a:r>
            <a:r>
              <a:rPr lang="ru-RU" dirty="0" err="1" smtClean="0"/>
              <a:t>пристрасть</a:t>
            </a:r>
            <a:r>
              <a:rPr lang="ru-RU" dirty="0" smtClean="0"/>
              <a:t>;</a:t>
            </a:r>
            <a:r>
              <a:rPr lang="ru-RU" i="1" dirty="0" smtClean="0"/>
              <a:t> </a:t>
            </a:r>
            <a:r>
              <a:rPr lang="en-US" i="1" dirty="0" smtClean="0"/>
              <a:t>to fan the flame</a:t>
            </a:r>
            <a:r>
              <a:rPr lang="ru-RU" dirty="0" smtClean="0"/>
              <a:t> - </a:t>
            </a:r>
            <a:r>
              <a:rPr lang="ru-RU" dirty="0" err="1" smtClean="0"/>
              <a:t>розпалювати</a:t>
            </a:r>
            <a:r>
              <a:rPr lang="ru-RU" dirty="0" smtClean="0"/>
              <a:t> </a:t>
            </a:r>
            <a:r>
              <a:rPr lang="ru-RU" dirty="0" err="1" smtClean="0"/>
              <a:t>пристрасті</a:t>
            </a:r>
            <a:r>
              <a:rPr lang="ru-RU" dirty="0" smtClean="0"/>
              <a:t>).</a:t>
            </a:r>
          </a:p>
          <a:p>
            <a:pPr marL="0" indent="361950">
              <a:buNone/>
            </a:pPr>
            <a:r>
              <a:rPr lang="ru-RU" dirty="0" smtClean="0"/>
              <a:t> Особи,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цілеспрямовано</a:t>
            </a:r>
            <a:r>
              <a:rPr lang="ru-RU" dirty="0" smtClean="0"/>
              <a:t> </a:t>
            </a:r>
            <a:r>
              <a:rPr lang="ru-RU" dirty="0" err="1" smtClean="0"/>
              <a:t>намагаються</a:t>
            </a:r>
            <a:r>
              <a:rPr lang="ru-RU" dirty="0" smtClean="0"/>
              <a:t> </a:t>
            </a:r>
            <a:r>
              <a:rPr lang="ru-RU" dirty="0" err="1" smtClean="0"/>
              <a:t>спровокувати</a:t>
            </a:r>
            <a:r>
              <a:rPr lang="ru-RU" dirty="0" smtClean="0"/>
              <a:t> </a:t>
            </a:r>
            <a:r>
              <a:rPr lang="ru-RU" dirty="0" err="1" smtClean="0"/>
              <a:t>конфлікти</a:t>
            </a:r>
            <a:r>
              <a:rPr lang="ru-RU" dirty="0" smtClean="0"/>
              <a:t> </a:t>
            </a:r>
            <a:r>
              <a:rPr lang="ru-RU" dirty="0" err="1" smtClean="0"/>
              <a:t>між</a:t>
            </a:r>
            <a:r>
              <a:rPr lang="ru-RU" dirty="0" smtClean="0"/>
              <a:t> </a:t>
            </a:r>
            <a:r>
              <a:rPr lang="ru-RU" dirty="0" err="1" smtClean="0"/>
              <a:t>учасниками</a:t>
            </a:r>
            <a:r>
              <a:rPr lang="ru-RU" dirty="0" smtClean="0"/>
              <a:t> форуму, </a:t>
            </a:r>
            <a:r>
              <a:rPr lang="ru-RU" dirty="0" err="1" smtClean="0"/>
              <a:t>отримали</a:t>
            </a:r>
            <a:r>
              <a:rPr lang="ru-RU" dirty="0" smtClean="0"/>
              <a:t> </a:t>
            </a:r>
            <a:r>
              <a:rPr lang="ru-RU" dirty="0" err="1" smtClean="0"/>
              <a:t>назву</a:t>
            </a:r>
            <a:r>
              <a:rPr lang="ru-RU" dirty="0" smtClean="0"/>
              <a:t> </a:t>
            </a:r>
            <a:r>
              <a:rPr lang="ru-RU" b="1" dirty="0" err="1" smtClean="0"/>
              <a:t>тролі</a:t>
            </a:r>
            <a:r>
              <a:rPr lang="ru-RU" b="1" dirty="0" smtClean="0"/>
              <a:t> </a:t>
            </a:r>
            <a:r>
              <a:rPr lang="ru-RU" dirty="0" smtClean="0"/>
              <a:t>(швед,</a:t>
            </a:r>
            <a:r>
              <a:rPr lang="ru-RU" i="1" dirty="0" smtClean="0"/>
              <a:t> </a:t>
            </a:r>
            <a:r>
              <a:rPr lang="en-US" i="1" dirty="0" smtClean="0"/>
              <a:t>troll</a:t>
            </a:r>
            <a:r>
              <a:rPr lang="ru-RU" dirty="0" smtClean="0"/>
              <a:t> - </a:t>
            </a:r>
            <a:r>
              <a:rPr lang="ru-RU" dirty="0" err="1" smtClean="0"/>
              <a:t>злобні</a:t>
            </a:r>
            <a:r>
              <a:rPr lang="ru-RU" dirty="0" smtClean="0"/>
              <a:t> </a:t>
            </a:r>
            <a:r>
              <a:rPr lang="ru-RU" dirty="0" err="1" smtClean="0"/>
              <a:t>істоти</a:t>
            </a:r>
            <a:r>
              <a:rPr lang="ru-RU" dirty="0" smtClean="0"/>
              <a:t> в </a:t>
            </a:r>
            <a:r>
              <a:rPr lang="ru-RU" dirty="0" err="1" smtClean="0"/>
              <a:t>скандинавській</a:t>
            </a:r>
            <a:r>
              <a:rPr lang="ru-RU" dirty="0" smtClean="0"/>
              <a:t> </a:t>
            </a:r>
            <a:r>
              <a:rPr lang="ru-RU" dirty="0" err="1" smtClean="0"/>
              <a:t>міфології</a:t>
            </a:r>
            <a:r>
              <a:rPr lang="ru-RU" dirty="0" smtClean="0"/>
              <a:t>).</a:t>
            </a:r>
            <a:br>
              <a:rPr lang="ru-RU" dirty="0" smtClean="0"/>
            </a:br>
            <a:endParaRPr lang="ru-RU" dirty="0" smtClean="0"/>
          </a:p>
          <a:p>
            <a:pPr marL="0" indent="361950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6199074" cy="758952"/>
          </a:xfrm>
        </p:spPr>
        <p:txBody>
          <a:bodyPr/>
          <a:lstStyle/>
          <a:p>
            <a:r>
              <a:rPr lang="ru-RU" dirty="0" err="1" smtClean="0"/>
              <a:t>Порушення</a:t>
            </a:r>
            <a:r>
              <a:rPr lang="ru-RU" dirty="0" smtClean="0"/>
              <a:t> правил форуму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28CFE-0370-4E0F-AC2B-2826E242B142}" type="datetime1">
              <a:rPr lang="uk-UA" smtClean="0"/>
              <a:pPr/>
              <a:t>12.07.2011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19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142844" y="1527048"/>
            <a:ext cx="7000924" cy="4830910"/>
          </a:xfrm>
        </p:spPr>
        <p:txBody>
          <a:bodyPr>
            <a:normAutofit fontScale="70000" lnSpcReduction="20000"/>
          </a:bodyPr>
          <a:lstStyle/>
          <a:p>
            <a:pPr marL="0" indent="361950">
              <a:buNone/>
            </a:pPr>
            <a:r>
              <a:rPr lang="ru-RU" dirty="0" smtClean="0"/>
              <a:t>При </a:t>
            </a:r>
            <a:r>
              <a:rPr lang="ru-RU" dirty="0" err="1" smtClean="0"/>
              <a:t>порушенні</a:t>
            </a:r>
            <a:r>
              <a:rPr lang="ru-RU" dirty="0" smtClean="0"/>
              <a:t> правил форуму </a:t>
            </a:r>
            <a:r>
              <a:rPr lang="ru-RU" dirty="0" err="1" smtClean="0"/>
              <a:t>адміністратори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модератори</a:t>
            </a:r>
            <a:r>
              <a:rPr lang="ru-RU" dirty="0" smtClean="0"/>
              <a:t> </a:t>
            </a:r>
            <a:r>
              <a:rPr lang="ru-RU" dirty="0" err="1" smtClean="0"/>
              <a:t>можуть</a:t>
            </a:r>
            <a:r>
              <a:rPr lang="ru-RU" dirty="0" smtClean="0"/>
              <a:t> </a:t>
            </a:r>
            <a:r>
              <a:rPr lang="ru-RU" dirty="0" err="1" smtClean="0"/>
              <a:t>відредагувати</a:t>
            </a:r>
            <a:r>
              <a:rPr lang="ru-RU" dirty="0" smtClean="0"/>
              <a:t> </a:t>
            </a:r>
            <a:r>
              <a:rPr lang="ru-RU" dirty="0" err="1" smtClean="0"/>
              <a:t>повідомлення</a:t>
            </a:r>
            <a:r>
              <a:rPr lang="ru-RU" dirty="0" smtClean="0"/>
              <a:t>, </a:t>
            </a:r>
            <a:r>
              <a:rPr lang="ru-RU" dirty="0" err="1" smtClean="0"/>
              <a:t>перемістити</a:t>
            </a:r>
            <a:r>
              <a:rPr lang="ru-RU" dirty="0" smtClean="0"/>
              <a:t> </a:t>
            </a:r>
            <a:r>
              <a:rPr lang="ru-RU" dirty="0" err="1" smtClean="0"/>
              <a:t>повідомлення</a:t>
            </a:r>
            <a:r>
              <a:rPr lang="ru-RU" dirty="0" smtClean="0"/>
              <a:t> у </a:t>
            </a:r>
            <a:r>
              <a:rPr lang="ru-RU" dirty="0" err="1" smtClean="0"/>
              <a:t>відповідну</a:t>
            </a:r>
            <a:r>
              <a:rPr lang="ru-RU" dirty="0" smtClean="0"/>
              <a:t> тему </a:t>
            </a:r>
            <a:r>
              <a:rPr lang="ru-RU" dirty="0" err="1" smtClean="0"/>
              <a:t>або</a:t>
            </a:r>
            <a:r>
              <a:rPr lang="ru-RU" dirty="0" smtClean="0"/>
              <a:t> в </a:t>
            </a:r>
            <a:r>
              <a:rPr lang="ru-RU" dirty="0" err="1" smtClean="0"/>
              <a:t>розділ</a:t>
            </a:r>
            <a:r>
              <a:rPr lang="ru-RU" dirty="0" smtClean="0"/>
              <a:t> </a:t>
            </a:r>
            <a:r>
              <a:rPr lang="ru-RU" b="1" dirty="0" err="1" smtClean="0"/>
              <a:t>Офтопік</a:t>
            </a:r>
            <a:r>
              <a:rPr lang="ru-RU" dirty="0" smtClean="0"/>
              <a:t>, </a:t>
            </a:r>
            <a:r>
              <a:rPr lang="ru-RU" dirty="0" err="1" smtClean="0"/>
              <a:t>видалити</a:t>
            </a:r>
            <a:r>
              <a:rPr lang="ru-RU" dirty="0" smtClean="0"/>
              <a:t> </a:t>
            </a:r>
            <a:r>
              <a:rPr lang="ru-RU" dirty="0" err="1" smtClean="0"/>
              <a:t>повідомлення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форуму, </a:t>
            </a:r>
            <a:r>
              <a:rPr lang="ru-RU" dirty="0" err="1" smtClean="0"/>
              <a:t>висловити</a:t>
            </a:r>
            <a:r>
              <a:rPr lang="ru-RU" dirty="0" smtClean="0"/>
              <a:t> </a:t>
            </a:r>
            <a:r>
              <a:rPr lang="ru-RU" dirty="0" err="1" smtClean="0"/>
              <a:t>зауваження</a:t>
            </a:r>
            <a:r>
              <a:rPr lang="ru-RU" dirty="0" smtClean="0"/>
              <a:t> </a:t>
            </a:r>
            <a:r>
              <a:rPr lang="ru-RU" dirty="0" err="1" smtClean="0"/>
              <a:t>учаснику</a:t>
            </a:r>
            <a:r>
              <a:rPr lang="ru-RU" dirty="0" smtClean="0"/>
              <a:t>, </a:t>
            </a:r>
            <a:r>
              <a:rPr lang="ru-RU" dirty="0" err="1" smtClean="0"/>
              <a:t>обмежити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права, </a:t>
            </a:r>
            <a:r>
              <a:rPr lang="ru-RU" dirty="0" err="1" smtClean="0"/>
              <a:t>тимчасово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остаточно </a:t>
            </a:r>
            <a:r>
              <a:rPr lang="ru-RU" dirty="0" err="1" smtClean="0"/>
              <a:t>заблокувати</a:t>
            </a:r>
            <a:r>
              <a:rPr lang="ru-RU" dirty="0" smtClean="0"/>
              <a:t> доступ </a:t>
            </a:r>
            <a:r>
              <a:rPr lang="ru-RU" dirty="0" err="1" smtClean="0"/>
              <a:t>учасника</a:t>
            </a:r>
            <a:r>
              <a:rPr lang="ru-RU" dirty="0" smtClean="0"/>
              <a:t> до форуму. При </a:t>
            </a:r>
            <a:r>
              <a:rPr lang="ru-RU" dirty="0" err="1" smtClean="0"/>
              <a:t>цьому</a:t>
            </a:r>
            <a:r>
              <a:rPr lang="ru-RU" dirty="0" smtClean="0"/>
              <a:t> </a:t>
            </a:r>
            <a:r>
              <a:rPr lang="ru-RU" dirty="0" err="1" smtClean="0"/>
              <a:t>вживають</a:t>
            </a:r>
            <a:r>
              <a:rPr lang="ru-RU" dirty="0" smtClean="0"/>
              <a:t> </a:t>
            </a:r>
            <a:r>
              <a:rPr lang="ru-RU" dirty="0" err="1" smtClean="0"/>
              <a:t>терміни</a:t>
            </a:r>
            <a:r>
              <a:rPr lang="ru-RU" dirty="0" smtClean="0"/>
              <a:t>: </a:t>
            </a:r>
            <a:r>
              <a:rPr lang="ru-RU" b="1" dirty="0" err="1" smtClean="0"/>
              <a:t>бан</a:t>
            </a:r>
            <a:r>
              <a:rPr lang="ru-RU" dirty="0" smtClean="0"/>
              <a:t> (англ.</a:t>
            </a:r>
            <a:r>
              <a:rPr lang="ru-RU" i="1" dirty="0" smtClean="0"/>
              <a:t> </a:t>
            </a:r>
            <a:r>
              <a:rPr lang="en-US" i="1" dirty="0" smtClean="0"/>
              <a:t>ban</a:t>
            </a:r>
            <a:r>
              <a:rPr lang="en-US" dirty="0" smtClean="0"/>
              <a:t> </a:t>
            </a:r>
            <a:r>
              <a:rPr lang="ru-RU" dirty="0" smtClean="0"/>
              <a:t>- </a:t>
            </a:r>
            <a:r>
              <a:rPr lang="ru-RU" dirty="0" err="1" smtClean="0"/>
              <a:t>забороняти</a:t>
            </a:r>
            <a:r>
              <a:rPr lang="ru-RU" dirty="0" smtClean="0"/>
              <a:t>, </a:t>
            </a:r>
            <a:r>
              <a:rPr lang="ru-RU" dirty="0" err="1" smtClean="0"/>
              <a:t>оголошувати</a:t>
            </a:r>
            <a:r>
              <a:rPr lang="ru-RU" dirty="0" smtClean="0"/>
              <a:t> поза законом) - </a:t>
            </a:r>
            <a:r>
              <a:rPr lang="ru-RU" dirty="0" err="1" smtClean="0"/>
              <a:t>покарання</a:t>
            </a:r>
            <a:r>
              <a:rPr lang="ru-RU" dirty="0" smtClean="0"/>
              <a:t> за </a:t>
            </a:r>
            <a:r>
              <a:rPr lang="ru-RU" dirty="0" err="1" smtClean="0"/>
              <a:t>порушення</a:t>
            </a:r>
            <a:r>
              <a:rPr lang="ru-RU" dirty="0" smtClean="0"/>
              <a:t>, </a:t>
            </a:r>
            <a:r>
              <a:rPr lang="ru-RU" b="1" dirty="0" err="1" smtClean="0"/>
              <a:t>забанити</a:t>
            </a:r>
            <a:r>
              <a:rPr lang="ru-RU" dirty="0" smtClean="0"/>
              <a:t> - </a:t>
            </a:r>
            <a:r>
              <a:rPr lang="ru-RU" dirty="0" err="1" smtClean="0"/>
              <a:t>накласти</a:t>
            </a:r>
            <a:r>
              <a:rPr lang="ru-RU" dirty="0" smtClean="0"/>
              <a:t> </a:t>
            </a:r>
            <a:r>
              <a:rPr lang="ru-RU" dirty="0" err="1" smtClean="0"/>
              <a:t>бан</a:t>
            </a:r>
            <a:r>
              <a:rPr lang="ru-RU" dirty="0" smtClean="0"/>
              <a:t> на </a:t>
            </a:r>
            <a:r>
              <a:rPr lang="ru-RU" dirty="0" err="1" smtClean="0"/>
              <a:t>порушника</a:t>
            </a:r>
            <a:r>
              <a:rPr lang="ru-RU" dirty="0" smtClean="0"/>
              <a:t>.</a:t>
            </a:r>
          </a:p>
          <a:p>
            <a:pPr marL="0" indent="361950">
              <a:buNone/>
            </a:pPr>
            <a:r>
              <a:rPr lang="ru-RU" dirty="0" err="1" smtClean="0"/>
              <a:t>Поняття</a:t>
            </a:r>
            <a:r>
              <a:rPr lang="ru-RU" i="1" dirty="0" smtClean="0"/>
              <a:t> </a:t>
            </a:r>
            <a:r>
              <a:rPr lang="ru-RU" i="1" dirty="0" err="1" smtClean="0"/>
              <a:t>бан</a:t>
            </a:r>
            <a:r>
              <a:rPr lang="ru-RU" dirty="0" smtClean="0"/>
              <a:t> </a:t>
            </a:r>
            <a:r>
              <a:rPr lang="ru-RU" dirty="0" err="1" smtClean="0"/>
              <a:t>вживається</a:t>
            </a:r>
            <a:r>
              <a:rPr lang="ru-RU" dirty="0" smtClean="0"/>
              <a:t> в </a:t>
            </a:r>
            <a:r>
              <a:rPr lang="ru-RU" dirty="0" err="1" smtClean="0"/>
              <a:t>комунікаційних</a:t>
            </a:r>
            <a:r>
              <a:rPr lang="ru-RU" dirty="0" smtClean="0"/>
              <a:t> службах </a:t>
            </a:r>
            <a:r>
              <a:rPr lang="ru-RU" dirty="0" err="1" smtClean="0"/>
              <a:t>Інтернету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можуть</a:t>
            </a:r>
            <a:r>
              <a:rPr lang="ru-RU" dirty="0" smtClean="0"/>
              <a:t> </a:t>
            </a:r>
            <a:r>
              <a:rPr lang="ru-RU" dirty="0" err="1" smtClean="0"/>
              <a:t>використовуватися</a:t>
            </a:r>
            <a:r>
              <a:rPr lang="ru-RU" dirty="0" smtClean="0"/>
              <a:t> для </a:t>
            </a:r>
            <a:r>
              <a:rPr lang="ru-RU" dirty="0" err="1" smtClean="0"/>
              <a:t>проведення</a:t>
            </a:r>
            <a:r>
              <a:rPr lang="ru-RU" dirty="0" smtClean="0"/>
              <a:t> </a:t>
            </a:r>
            <a:r>
              <a:rPr lang="ru-RU" dirty="0" err="1" smtClean="0"/>
              <a:t>телеконференцій</a:t>
            </a:r>
            <a:r>
              <a:rPr lang="ru-RU" dirty="0" smtClean="0"/>
              <a:t>. Слово</a:t>
            </a:r>
            <a:r>
              <a:rPr lang="ru-RU" i="1" dirty="0" smtClean="0"/>
              <a:t> </a:t>
            </a:r>
            <a:r>
              <a:rPr lang="ru-RU" i="1" dirty="0" err="1" smtClean="0"/>
              <a:t>бан</a:t>
            </a:r>
            <a:r>
              <a:rPr lang="ru-RU" dirty="0" smtClean="0"/>
              <a:t> у </a:t>
            </a:r>
            <a:r>
              <a:rPr lang="ru-RU" dirty="0" err="1" smtClean="0"/>
              <a:t>Речі</a:t>
            </a:r>
            <a:r>
              <a:rPr lang="ru-RU" dirty="0" smtClean="0"/>
              <a:t> </a:t>
            </a:r>
            <a:r>
              <a:rPr lang="ru-RU" dirty="0" err="1" smtClean="0"/>
              <a:t>Посполитій</a:t>
            </a:r>
            <a:r>
              <a:rPr lang="ru-RU" dirty="0" smtClean="0"/>
              <a:t> означало </a:t>
            </a:r>
            <a:r>
              <a:rPr lang="ru-RU" dirty="0" err="1" smtClean="0"/>
              <a:t>вигнання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королівства</a:t>
            </a:r>
            <a:r>
              <a:rPr lang="ru-RU" dirty="0" smtClean="0"/>
              <a:t> за </a:t>
            </a:r>
            <a:r>
              <a:rPr lang="ru-RU" dirty="0" err="1" smtClean="0"/>
              <a:t>рішенням</a:t>
            </a:r>
            <a:r>
              <a:rPr lang="ru-RU" dirty="0" smtClean="0"/>
              <a:t> суду, </a:t>
            </a:r>
            <a:r>
              <a:rPr lang="ru-RU" dirty="0" err="1" smtClean="0"/>
              <a:t>подібне</a:t>
            </a:r>
            <a:r>
              <a:rPr lang="ru-RU" dirty="0" smtClean="0"/>
              <a:t> </a:t>
            </a:r>
            <a:r>
              <a:rPr lang="ru-RU" dirty="0" err="1" smtClean="0"/>
              <a:t>значення</a:t>
            </a:r>
            <a:r>
              <a:rPr lang="ru-RU" dirty="0" smtClean="0"/>
              <a:t> </a:t>
            </a:r>
            <a:r>
              <a:rPr lang="ru-RU" dirty="0" err="1" smtClean="0"/>
              <a:t>воно</a:t>
            </a:r>
            <a:r>
              <a:rPr lang="ru-RU" dirty="0" smtClean="0"/>
              <a:t>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в наш час. </a:t>
            </a:r>
          </a:p>
          <a:p>
            <a:pPr marL="0" indent="361950">
              <a:buNone/>
            </a:pPr>
            <a:r>
              <a:rPr lang="ru-RU" dirty="0" smtClean="0"/>
              <a:t>У </a:t>
            </a:r>
            <a:r>
              <a:rPr lang="ru-RU" dirty="0" err="1" smtClean="0"/>
              <a:t>сучасному</a:t>
            </a:r>
            <a:r>
              <a:rPr lang="ru-RU" dirty="0" smtClean="0"/>
              <a:t> </a:t>
            </a:r>
            <a:r>
              <a:rPr lang="ru-RU" dirty="0" err="1" smtClean="0"/>
              <a:t>Інтернеті</a:t>
            </a:r>
            <a:r>
              <a:rPr lang="ru-RU" dirty="0" smtClean="0"/>
              <a:t> </a:t>
            </a:r>
            <a:r>
              <a:rPr lang="ru-RU" dirty="0" err="1" smtClean="0"/>
              <a:t>навіть</a:t>
            </a:r>
            <a:r>
              <a:rPr lang="ru-RU" dirty="0" smtClean="0"/>
              <a:t> </a:t>
            </a:r>
            <a:r>
              <a:rPr lang="ru-RU" dirty="0" err="1" smtClean="0"/>
              <a:t>з'явився</a:t>
            </a:r>
            <a:r>
              <a:rPr lang="ru-RU" dirty="0" smtClean="0"/>
              <a:t> </a:t>
            </a:r>
            <a:r>
              <a:rPr lang="ru-RU" dirty="0" err="1" smtClean="0"/>
              <a:t>термін</a:t>
            </a:r>
            <a:r>
              <a:rPr lang="ru-RU" dirty="0" smtClean="0"/>
              <a:t> </a:t>
            </a:r>
            <a:r>
              <a:rPr lang="en-US" b="1" i="1" dirty="0" err="1" smtClean="0"/>
              <a:t>банхаммер</a:t>
            </a:r>
            <a:r>
              <a:rPr lang="ru-RU" dirty="0" smtClean="0"/>
              <a:t> (англ.</a:t>
            </a:r>
            <a:r>
              <a:rPr lang="ru-RU" i="1" dirty="0" smtClean="0"/>
              <a:t> </a:t>
            </a:r>
            <a:r>
              <a:rPr lang="en-US" i="1" dirty="0" smtClean="0"/>
              <a:t>ban hammer</a:t>
            </a:r>
            <a:r>
              <a:rPr lang="en-US" dirty="0" smtClean="0"/>
              <a:t> </a:t>
            </a:r>
            <a:r>
              <a:rPr lang="ru-RU" dirty="0" smtClean="0"/>
              <a:t>- молот заборони) як </a:t>
            </a:r>
            <a:r>
              <a:rPr lang="ru-RU" dirty="0" err="1" smtClean="0"/>
              <a:t>умовне</a:t>
            </a:r>
            <a:r>
              <a:rPr lang="ru-RU" dirty="0" smtClean="0"/>
              <a:t> </a:t>
            </a:r>
            <a:r>
              <a:rPr lang="ru-RU" dirty="0" err="1" smtClean="0"/>
              <a:t>позначення</a:t>
            </a:r>
            <a:r>
              <a:rPr lang="ru-RU" dirty="0" smtClean="0"/>
              <a:t> </a:t>
            </a:r>
            <a:r>
              <a:rPr lang="ru-RU" dirty="0" err="1" smtClean="0"/>
              <a:t>інструмента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призначений</a:t>
            </a:r>
            <a:r>
              <a:rPr lang="ru-RU" dirty="0" smtClean="0"/>
              <a:t> для </a:t>
            </a:r>
            <a:r>
              <a:rPr lang="ru-RU" dirty="0" err="1" smtClean="0"/>
              <a:t>накладання</a:t>
            </a:r>
            <a:r>
              <a:rPr lang="ru-RU" dirty="0" smtClean="0"/>
              <a:t> </a:t>
            </a:r>
            <a:r>
              <a:rPr lang="ru-RU" dirty="0" err="1" smtClean="0"/>
              <a:t>бану</a:t>
            </a:r>
            <a:r>
              <a:rPr lang="ru-RU" dirty="0" smtClean="0"/>
              <a:t>.</a:t>
            </a:r>
          </a:p>
          <a:p>
            <a:pPr marL="0" indent="361950">
              <a:buNone/>
            </a:pPr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68" y="4643446"/>
            <a:ext cx="184785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78" y="0"/>
            <a:ext cx="2357423" cy="1867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381000"/>
            <a:ext cx="8643998" cy="1752600"/>
          </a:xfrm>
        </p:spPr>
        <p:txBody>
          <a:bodyPr>
            <a:normAutofit/>
          </a:bodyPr>
          <a:lstStyle/>
          <a:p>
            <a:r>
              <a:rPr lang="uk-UA" dirty="0" smtClean="0"/>
              <a:t>Розділ </a:t>
            </a:r>
            <a:r>
              <a:rPr lang="en-US" dirty="0" smtClean="0"/>
              <a:t>3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uk-UA" dirty="0" smtClean="0"/>
              <a:t>Служби Інтернету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3A333-9479-421D-85F4-36C7757B26D5}" type="datetime1">
              <a:rPr lang="uk-UA" smtClean="0"/>
              <a:pPr/>
              <a:t>12.07.2011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3981448" cy="365760"/>
          </a:xfrm>
        </p:spPr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2857496"/>
            <a:ext cx="4286250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643998" cy="1928826"/>
          </a:xfrm>
        </p:spPr>
        <p:txBody>
          <a:bodyPr>
            <a:normAutofit/>
          </a:bodyPr>
          <a:lstStyle/>
          <a:p>
            <a:r>
              <a:rPr lang="uk-UA" sz="3600" dirty="0" smtClean="0"/>
              <a:t>3.5. </a:t>
            </a:r>
            <a:r>
              <a:rPr lang="uk-UA" sz="3600" smtClean="0"/>
              <a:t>Форуми</a:t>
            </a:r>
            <a:endParaRPr lang="ru-RU" sz="36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D2539-7F9A-4232-87E3-50564D116726}" type="datetime1">
              <a:rPr lang="uk-UA" smtClean="0"/>
              <a:pPr/>
              <a:t>12.07.2011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4052886" cy="365760"/>
          </a:xfrm>
        </p:spPr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2714620"/>
            <a:ext cx="4005286" cy="2650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Поняття</a:t>
            </a:r>
            <a:r>
              <a:rPr lang="ru-RU" dirty="0" smtClean="0"/>
              <a:t> форуму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39F6-C3D7-4E19-9414-C85EEFC7446B}" type="datetime1">
              <a:rPr lang="uk-UA" smtClean="0"/>
              <a:pPr/>
              <a:t>12.07.2011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>
            <a:off x="142844" y="1371600"/>
            <a:ext cx="4357718" cy="3343284"/>
          </a:xfrm>
        </p:spPr>
        <p:txBody>
          <a:bodyPr>
            <a:normAutofit fontScale="85000" lnSpcReduction="10000"/>
          </a:bodyPr>
          <a:lstStyle/>
          <a:p>
            <a:pPr marL="0" indent="361950">
              <a:buNone/>
            </a:pPr>
            <a:r>
              <a:rPr lang="uk-UA" dirty="0" smtClean="0"/>
              <a:t>О</a:t>
            </a:r>
            <a:r>
              <a:rPr lang="ru-RU" dirty="0" err="1" smtClean="0"/>
              <a:t>бговорення</a:t>
            </a:r>
            <a:r>
              <a:rPr lang="ru-RU" dirty="0" smtClean="0"/>
              <a:t> </a:t>
            </a:r>
            <a:r>
              <a:rPr lang="ru-RU" dirty="0" err="1" smtClean="0"/>
              <a:t>певної</a:t>
            </a:r>
            <a:r>
              <a:rPr lang="ru-RU" dirty="0" smtClean="0"/>
              <a:t> теми </a:t>
            </a:r>
            <a:r>
              <a:rPr lang="ru-RU" dirty="0" err="1" smtClean="0"/>
              <a:t>групою</a:t>
            </a:r>
            <a:r>
              <a:rPr lang="ru-RU" dirty="0" smtClean="0"/>
              <a:t> </a:t>
            </a:r>
            <a:r>
              <a:rPr lang="ru-RU" dirty="0" err="1" smtClean="0"/>
              <a:t>співрозмовників</a:t>
            </a:r>
            <a:r>
              <a:rPr lang="ru-RU" dirty="0" smtClean="0"/>
              <a:t>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знаходяться</a:t>
            </a:r>
            <a:r>
              <a:rPr lang="ru-RU" dirty="0" smtClean="0"/>
              <a:t> на </a:t>
            </a:r>
            <a:r>
              <a:rPr lang="ru-RU" dirty="0" err="1" smtClean="0"/>
              <a:t>значній</a:t>
            </a:r>
            <a:r>
              <a:rPr lang="ru-RU" dirty="0" smtClean="0"/>
              <a:t> </a:t>
            </a:r>
            <a:r>
              <a:rPr lang="ru-RU" dirty="0" err="1" smtClean="0"/>
              <a:t>відстані</a:t>
            </a:r>
            <a:r>
              <a:rPr lang="ru-RU" dirty="0" smtClean="0"/>
              <a:t> один </a:t>
            </a:r>
            <a:r>
              <a:rPr lang="ru-RU" dirty="0" err="1" smtClean="0"/>
              <a:t>від</a:t>
            </a:r>
            <a:r>
              <a:rPr lang="ru-RU" dirty="0" smtClean="0"/>
              <a:t> одного, </a:t>
            </a:r>
            <a:r>
              <a:rPr lang="ru-RU" dirty="0" err="1" smtClean="0"/>
              <a:t>називають</a:t>
            </a:r>
            <a:r>
              <a:rPr lang="ru-RU" dirty="0" smtClean="0"/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телеконференцією</a:t>
            </a:r>
            <a:r>
              <a:rPr lang="ru-RU" dirty="0" smtClean="0"/>
              <a:t>. </a:t>
            </a:r>
            <a:r>
              <a:rPr lang="ru-RU" dirty="0" err="1" smtClean="0"/>
              <a:t>Можливості</a:t>
            </a:r>
            <a:r>
              <a:rPr lang="ru-RU" dirty="0" smtClean="0"/>
              <a:t> для </a:t>
            </a:r>
            <a:r>
              <a:rPr lang="ru-RU" dirty="0" err="1" smtClean="0"/>
              <a:t>проведення</a:t>
            </a:r>
            <a:r>
              <a:rPr lang="ru-RU" dirty="0" smtClean="0"/>
              <a:t> таких </a:t>
            </a:r>
            <a:r>
              <a:rPr lang="ru-RU" dirty="0" err="1" smtClean="0"/>
              <a:t>тематичних</a:t>
            </a:r>
            <a:r>
              <a:rPr lang="ru-RU" dirty="0" smtClean="0"/>
              <a:t> </a:t>
            </a:r>
            <a:r>
              <a:rPr lang="ru-RU" dirty="0" err="1" smtClean="0"/>
              <a:t>обговорень</a:t>
            </a:r>
            <a:r>
              <a:rPr lang="ru-RU" dirty="0" smtClean="0"/>
              <a:t> </a:t>
            </a:r>
            <a:r>
              <a:rPr lang="ru-RU" dirty="0" err="1" smtClean="0"/>
              <a:t>надають</a:t>
            </a:r>
            <a:r>
              <a:rPr lang="ru-RU" dirty="0" smtClean="0"/>
              <a:t> </a:t>
            </a:r>
            <a:r>
              <a:rPr lang="ru-RU" dirty="0" err="1" smtClean="0"/>
              <a:t>різні</a:t>
            </a:r>
            <a:r>
              <a:rPr lang="ru-RU" dirty="0" smtClean="0"/>
              <a:t> </a:t>
            </a:r>
            <a:r>
              <a:rPr lang="ru-RU" dirty="0" err="1" smtClean="0"/>
              <a:t>служби</a:t>
            </a:r>
            <a:r>
              <a:rPr lang="ru-RU" dirty="0" smtClean="0"/>
              <a:t> </a:t>
            </a:r>
            <a:r>
              <a:rPr lang="ru-RU" dirty="0" err="1" smtClean="0"/>
              <a:t>Інтернету</a:t>
            </a:r>
            <a:r>
              <a:rPr lang="ru-RU" dirty="0" smtClean="0"/>
              <a:t>: </a:t>
            </a:r>
            <a:r>
              <a:rPr lang="ru-RU" b="1" dirty="0" err="1" smtClean="0"/>
              <a:t>групи</a:t>
            </a:r>
            <a:r>
              <a:rPr lang="ru-RU" b="1" dirty="0" smtClean="0"/>
              <a:t> новин, </a:t>
            </a:r>
            <a:r>
              <a:rPr lang="ru-RU" b="1" dirty="0" err="1" smtClean="0"/>
              <a:t>електронна</a:t>
            </a:r>
            <a:r>
              <a:rPr lang="ru-RU" b="1" dirty="0" smtClean="0"/>
              <a:t> </a:t>
            </a:r>
            <a:r>
              <a:rPr lang="ru-RU" b="1" dirty="0" err="1" smtClean="0"/>
              <a:t>пошта</a:t>
            </a:r>
            <a:r>
              <a:rPr lang="ru-RU" dirty="0" smtClean="0"/>
              <a:t>, в тому </a:t>
            </a:r>
            <a:r>
              <a:rPr lang="ru-RU" dirty="0" err="1" smtClean="0"/>
              <a:t>числі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b="1" dirty="0" smtClean="0"/>
              <a:t>служба </a:t>
            </a:r>
            <a:r>
              <a:rPr lang="ru-RU" b="1" dirty="0" err="1" smtClean="0"/>
              <a:t>форумів</a:t>
            </a:r>
            <a:r>
              <a:rPr lang="ru-RU" dirty="0" smtClean="0"/>
              <a:t>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572000" y="1571612"/>
            <a:ext cx="4410075" cy="14773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361950"/>
            <a:r>
              <a:rPr lang="ru-RU" i="1" u="sng" dirty="0" smtClean="0"/>
              <a:t>Форум</a:t>
            </a:r>
            <a:r>
              <a:rPr lang="ru-RU" dirty="0" smtClean="0"/>
              <a:t> —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довготривалі</a:t>
            </a:r>
            <a:r>
              <a:rPr lang="ru-RU" dirty="0" smtClean="0"/>
              <a:t> (</a:t>
            </a:r>
            <a:r>
              <a:rPr lang="ru-RU" dirty="0" err="1" smtClean="0"/>
              <a:t>постійно</a:t>
            </a:r>
            <a:r>
              <a:rPr lang="ru-RU" dirty="0" smtClean="0"/>
              <a:t> </a:t>
            </a:r>
            <a:r>
              <a:rPr lang="ru-RU" dirty="0" err="1" smtClean="0"/>
              <a:t>діючі</a:t>
            </a:r>
            <a:r>
              <a:rPr lang="ru-RU" dirty="0" smtClean="0"/>
              <a:t>) </a:t>
            </a:r>
            <a:r>
              <a:rPr lang="ru-RU" dirty="0" err="1" smtClean="0"/>
              <a:t>телеконференції</a:t>
            </a:r>
            <a:r>
              <a:rPr lang="ru-RU" dirty="0" smtClean="0"/>
              <a:t>, в </a:t>
            </a:r>
            <a:r>
              <a:rPr lang="ru-RU" dirty="0" err="1" smtClean="0"/>
              <a:t>ході</a:t>
            </a:r>
            <a:r>
              <a:rPr lang="ru-RU" dirty="0" smtClean="0"/>
              <a:t> </a:t>
            </a:r>
            <a:r>
              <a:rPr lang="ru-RU" dirty="0" err="1" smtClean="0"/>
              <a:t>яких</a:t>
            </a:r>
            <a:r>
              <a:rPr lang="ru-RU" dirty="0" smtClean="0"/>
              <a:t> </a:t>
            </a:r>
            <a:r>
              <a:rPr lang="ru-RU" dirty="0" err="1" smtClean="0"/>
              <a:t>співрозмовники</a:t>
            </a:r>
            <a:r>
              <a:rPr lang="ru-RU" dirty="0" smtClean="0"/>
              <a:t> </a:t>
            </a:r>
            <a:r>
              <a:rPr lang="ru-RU" dirty="0" err="1" smtClean="0"/>
              <a:t>надсилають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читають</a:t>
            </a:r>
            <a:r>
              <a:rPr lang="ru-RU" dirty="0" smtClean="0"/>
              <a:t> </a:t>
            </a:r>
            <a:r>
              <a:rPr lang="ru-RU" dirty="0" err="1" smtClean="0"/>
              <a:t>текстові</a:t>
            </a:r>
            <a:r>
              <a:rPr lang="ru-RU" dirty="0" smtClean="0"/>
              <a:t> </a:t>
            </a:r>
            <a:r>
              <a:rPr lang="ru-RU" dirty="0" err="1" smtClean="0"/>
              <a:t>повідомлення</a:t>
            </a:r>
            <a:r>
              <a:rPr lang="ru-RU" dirty="0" smtClean="0"/>
              <a:t> </a:t>
            </a:r>
            <a:r>
              <a:rPr lang="ru-RU" dirty="0" err="1" smtClean="0"/>
              <a:t>в</a:t>
            </a:r>
            <a:r>
              <a:rPr lang="ru-RU" dirty="0" smtClean="0"/>
              <a:t> </a:t>
            </a:r>
            <a:r>
              <a:rPr lang="ru-RU" dirty="0" err="1" smtClean="0"/>
              <a:t>зручний</a:t>
            </a:r>
            <a:r>
              <a:rPr lang="ru-RU" dirty="0" smtClean="0"/>
              <a:t> для них час.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572000" y="3214686"/>
            <a:ext cx="4410075" cy="175432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361950"/>
            <a:r>
              <a:rPr lang="ru-RU" i="1" u="sng" dirty="0" smtClean="0"/>
              <a:t>Форумом</a:t>
            </a:r>
            <a:r>
              <a:rPr lang="ru-RU" dirty="0" smtClean="0"/>
              <a:t>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називають</a:t>
            </a:r>
            <a:r>
              <a:rPr lang="ru-RU" dirty="0" smtClean="0"/>
              <a:t> службу </a:t>
            </a:r>
            <a:r>
              <a:rPr lang="ru-RU" dirty="0" err="1" smtClean="0"/>
              <a:t>Інтернету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призначена</a:t>
            </a:r>
            <a:r>
              <a:rPr lang="ru-RU" dirty="0" smtClean="0"/>
              <a:t> для </a:t>
            </a:r>
            <a:r>
              <a:rPr lang="ru-RU" dirty="0" err="1" smtClean="0"/>
              <a:t>організації</a:t>
            </a:r>
            <a:r>
              <a:rPr lang="ru-RU" dirty="0" smtClean="0"/>
              <a:t> </a:t>
            </a:r>
            <a:r>
              <a:rPr lang="ru-RU" dirty="0" err="1" smtClean="0"/>
              <a:t>довготривалих</a:t>
            </a:r>
            <a:r>
              <a:rPr lang="ru-RU" dirty="0" smtClean="0"/>
              <a:t> </a:t>
            </a:r>
            <a:r>
              <a:rPr lang="ru-RU" dirty="0" err="1" smtClean="0"/>
              <a:t>телеконференцій</a:t>
            </a:r>
            <a:r>
              <a:rPr lang="ru-RU" dirty="0" smtClean="0"/>
              <a:t>, доступ до </a:t>
            </a:r>
            <a:r>
              <a:rPr lang="ru-RU" dirty="0" err="1" smtClean="0"/>
              <a:t>ресурсів</a:t>
            </a:r>
            <a:r>
              <a:rPr lang="ru-RU" dirty="0" smtClean="0"/>
              <a:t> </a:t>
            </a:r>
            <a:r>
              <a:rPr lang="ru-RU" dirty="0" err="1" smtClean="0"/>
              <a:t>якої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отримати</a:t>
            </a:r>
            <a:r>
              <a:rPr lang="ru-RU" dirty="0" smtClean="0"/>
              <a:t>, </a:t>
            </a:r>
            <a:r>
              <a:rPr lang="ru-RU" dirty="0" err="1" smtClean="0"/>
              <a:t>використовуючи</a:t>
            </a:r>
            <a:r>
              <a:rPr lang="ru-RU" dirty="0" smtClean="0"/>
              <a:t> </a:t>
            </a:r>
            <a:r>
              <a:rPr lang="ru-RU" dirty="0" err="1" smtClean="0"/>
              <a:t>веб-інтерфейс</a:t>
            </a:r>
            <a:r>
              <a:rPr lang="ru-RU" dirty="0" smtClean="0"/>
              <a:t>.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572000" y="5214950"/>
            <a:ext cx="4429124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361950"/>
            <a:r>
              <a:rPr lang="ru-RU" dirty="0" smtClean="0"/>
              <a:t>При </a:t>
            </a:r>
            <a:r>
              <a:rPr lang="ru-RU" dirty="0" err="1" smtClean="0"/>
              <a:t>користуванні</a:t>
            </a:r>
            <a:r>
              <a:rPr lang="ru-RU" dirty="0" smtClean="0"/>
              <a:t> </a:t>
            </a:r>
            <a:r>
              <a:rPr lang="ru-RU" dirty="0" err="1" smtClean="0"/>
              <a:t>послугами</a:t>
            </a:r>
            <a:r>
              <a:rPr lang="ru-RU" dirty="0" smtClean="0"/>
              <a:t> </a:t>
            </a:r>
            <a:r>
              <a:rPr lang="ru-RU" dirty="0" err="1" smtClean="0"/>
              <a:t>цієї</a:t>
            </a:r>
            <a:r>
              <a:rPr lang="ru-RU" dirty="0" smtClean="0"/>
              <a:t> </a:t>
            </a:r>
            <a:r>
              <a:rPr lang="ru-RU" dirty="0" err="1" smtClean="0"/>
              <a:t>служби</a:t>
            </a:r>
            <a:r>
              <a:rPr lang="ru-RU" dirty="0" smtClean="0"/>
              <a:t> </a:t>
            </a:r>
            <a:r>
              <a:rPr lang="ru-RU" dirty="0" err="1" smtClean="0"/>
              <a:t>говорять</a:t>
            </a:r>
            <a:r>
              <a:rPr lang="ru-RU" dirty="0" smtClean="0"/>
              <a:t> про</a:t>
            </a:r>
            <a:r>
              <a:rPr lang="ru-RU" i="1" dirty="0" smtClean="0"/>
              <a:t> </a:t>
            </a:r>
            <a:r>
              <a:rPr lang="ru-RU" i="1" dirty="0" err="1" smtClean="0"/>
              <a:t>спілкування</a:t>
            </a:r>
            <a:r>
              <a:rPr lang="ru-RU" i="1" dirty="0" smtClean="0"/>
              <a:t> на </a:t>
            </a:r>
            <a:r>
              <a:rPr lang="ru-RU" i="1" dirty="0" err="1" smtClean="0"/>
              <a:t>форумі</a:t>
            </a:r>
            <a:r>
              <a:rPr lang="ru-RU" i="1" dirty="0" smtClean="0"/>
              <a:t>.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01752" y="228600"/>
            <a:ext cx="4270248" cy="758952"/>
          </a:xfrm>
        </p:spPr>
        <p:txBody>
          <a:bodyPr/>
          <a:lstStyle/>
          <a:p>
            <a:r>
              <a:rPr lang="ru-RU" dirty="0" err="1" smtClean="0"/>
              <a:t>Поняття</a:t>
            </a:r>
            <a:r>
              <a:rPr lang="ru-RU" dirty="0" smtClean="0"/>
              <a:t> форуму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39F6-C3D7-4E19-9414-C85EEFC7446B}" type="datetime1">
              <a:rPr lang="uk-UA" smtClean="0"/>
              <a:pPr/>
              <a:t>12.07.2011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>
            <a:off x="142844" y="1371600"/>
            <a:ext cx="4429156" cy="4986358"/>
          </a:xfrm>
        </p:spPr>
        <p:txBody>
          <a:bodyPr>
            <a:normAutofit fontScale="62500" lnSpcReduction="20000"/>
          </a:bodyPr>
          <a:lstStyle/>
          <a:p>
            <a:pPr marL="0" indent="361950">
              <a:buNone/>
            </a:pPr>
            <a:r>
              <a:rPr lang="ru-RU" dirty="0" smtClean="0"/>
              <a:t>Для </a:t>
            </a:r>
            <a:r>
              <a:rPr lang="ru-RU" dirty="0" err="1" smtClean="0"/>
              <a:t>організації</a:t>
            </a:r>
            <a:r>
              <a:rPr lang="ru-RU" dirty="0" smtClean="0"/>
              <a:t> </a:t>
            </a:r>
            <a:r>
              <a:rPr lang="ru-RU" dirty="0" err="1" smtClean="0"/>
              <a:t>форумів</a:t>
            </a:r>
            <a:r>
              <a:rPr lang="ru-RU" dirty="0" smtClean="0"/>
              <a:t> </a:t>
            </a:r>
            <a:r>
              <a:rPr lang="ru-RU" dirty="0" err="1" smtClean="0"/>
              <a:t>можуть</a:t>
            </a:r>
            <a:r>
              <a:rPr lang="ru-RU" dirty="0" smtClean="0"/>
              <a:t> </a:t>
            </a:r>
            <a:r>
              <a:rPr lang="ru-RU" dirty="0" err="1" smtClean="0"/>
              <a:t>створюватися</a:t>
            </a:r>
            <a:r>
              <a:rPr lang="ru-RU" dirty="0" smtClean="0"/>
              <a:t> </a:t>
            </a:r>
            <a:r>
              <a:rPr lang="ru-RU" dirty="0" err="1" smtClean="0"/>
              <a:t>спеціальні</a:t>
            </a:r>
            <a:r>
              <a:rPr lang="ru-RU" dirty="0" smtClean="0"/>
              <a:t> </a:t>
            </a:r>
            <a:r>
              <a:rPr lang="ru-RU" dirty="0" err="1" smtClean="0"/>
              <a:t>веб-сайти</a:t>
            </a:r>
            <a:r>
              <a:rPr lang="ru-RU" dirty="0" smtClean="0"/>
              <a:t>.  </a:t>
            </a:r>
          </a:p>
          <a:p>
            <a:pPr marL="0" indent="361950">
              <a:buNone/>
            </a:pPr>
            <a:r>
              <a:rPr lang="ru-RU" dirty="0" err="1" smtClean="0"/>
              <a:t>Наприклад</a:t>
            </a:r>
            <a:r>
              <a:rPr lang="ru-RU" dirty="0" smtClean="0"/>
              <a:t>, на </a:t>
            </a:r>
            <a:r>
              <a:rPr lang="ru-RU" dirty="0" err="1" smtClean="0"/>
              <a:t>сайті</a:t>
            </a:r>
            <a:r>
              <a:rPr lang="ru-RU" dirty="0" smtClean="0"/>
              <a:t> </a:t>
            </a:r>
            <a:r>
              <a:rPr lang="en-US" dirty="0" err="1" smtClean="0"/>
              <a:t>Domivka</a:t>
            </a:r>
            <a:r>
              <a:rPr lang="ru-RU" dirty="0" smtClean="0"/>
              <a:t>.</a:t>
            </a:r>
            <a:r>
              <a:rPr lang="en-US" dirty="0" smtClean="0"/>
              <a:t>net</a:t>
            </a:r>
            <a:r>
              <a:rPr lang="ru-RU" dirty="0" smtClean="0"/>
              <a:t> (</a:t>
            </a:r>
            <a:r>
              <a:rPr lang="en-US" u="sng" dirty="0" smtClean="0">
                <a:hlinkClick r:id="rId2"/>
              </a:rPr>
              <a:t>http</a:t>
            </a:r>
            <a:r>
              <a:rPr lang="ru-RU" u="sng" dirty="0" smtClean="0">
                <a:hlinkClick r:id="rId2"/>
              </a:rPr>
              <a:t>://</a:t>
            </a:r>
            <a:r>
              <a:rPr lang="en-US" u="sng" dirty="0" smtClean="0">
                <a:hlinkClick r:id="rId2"/>
              </a:rPr>
              <a:t>www</a:t>
            </a:r>
            <a:r>
              <a:rPr lang="ru-RU" u="sng" dirty="0" smtClean="0">
                <a:hlinkClick r:id="rId2"/>
              </a:rPr>
              <a:t>.</a:t>
            </a:r>
            <a:r>
              <a:rPr lang="en-US" u="sng" dirty="0" err="1" smtClean="0">
                <a:hlinkClick r:id="rId2"/>
              </a:rPr>
              <a:t>domivka</a:t>
            </a:r>
            <a:r>
              <a:rPr lang="ru-RU" u="sng" dirty="0" smtClean="0">
                <a:hlinkClick r:id="rId2"/>
              </a:rPr>
              <a:t>.</a:t>
            </a:r>
            <a:r>
              <a:rPr lang="en-US" u="sng" dirty="0" smtClean="0">
                <a:hlinkClick r:id="rId2"/>
              </a:rPr>
              <a:t>net</a:t>
            </a:r>
            <a:r>
              <a:rPr lang="ru-RU" u="sng" dirty="0" smtClean="0">
                <a:hlinkClick r:id="rId2"/>
              </a:rPr>
              <a:t>/</a:t>
            </a:r>
            <a:r>
              <a:rPr lang="en-US" u="sng" dirty="0" smtClean="0">
                <a:hlinkClick r:id="rId2"/>
              </a:rPr>
              <a:t>forum</a:t>
            </a:r>
            <a:r>
              <a:rPr lang="ru-RU" dirty="0" smtClean="0"/>
              <a:t>) </a:t>
            </a:r>
            <a:r>
              <a:rPr lang="ru-RU" dirty="0" err="1" smtClean="0"/>
              <a:t>організований</a:t>
            </a:r>
            <a:r>
              <a:rPr lang="ru-RU" dirty="0" smtClean="0"/>
              <a:t> форум для тих, </a:t>
            </a:r>
            <a:r>
              <a:rPr lang="ru-RU" dirty="0" err="1" smtClean="0"/>
              <a:t>хто</a:t>
            </a:r>
            <a:r>
              <a:rPr lang="ru-RU" dirty="0" smtClean="0"/>
              <a:t> любить </a:t>
            </a:r>
            <a:r>
              <a:rPr lang="ru-RU" dirty="0" err="1" smtClean="0"/>
              <a:t>спілкуватися</a:t>
            </a:r>
            <a:r>
              <a:rPr lang="ru-RU" dirty="0" smtClean="0"/>
              <a:t> </a:t>
            </a:r>
            <a:r>
              <a:rPr lang="ru-RU" dirty="0" err="1" smtClean="0"/>
              <a:t>українською</a:t>
            </a:r>
            <a:r>
              <a:rPr lang="ru-RU" dirty="0" smtClean="0"/>
              <a:t>, на </a:t>
            </a:r>
            <a:r>
              <a:rPr lang="ru-RU" dirty="0" err="1" smtClean="0"/>
              <a:t>сайті</a:t>
            </a:r>
            <a:r>
              <a:rPr lang="ru-RU" dirty="0" smtClean="0"/>
              <a:t> </a:t>
            </a:r>
            <a:r>
              <a:rPr lang="en-US" dirty="0" err="1" smtClean="0"/>
              <a:t>Aquaforum</a:t>
            </a:r>
            <a:r>
              <a:rPr lang="ru-RU" dirty="0" smtClean="0"/>
              <a:t> (</a:t>
            </a:r>
            <a:r>
              <a:rPr lang="en-US" u="sng" dirty="0" smtClean="0">
                <a:hlinkClick r:id="rId3"/>
              </a:rPr>
              <a:t>http</a:t>
            </a:r>
            <a:r>
              <a:rPr lang="ru-RU" u="sng" dirty="0" smtClean="0">
                <a:hlinkClick r:id="rId3"/>
              </a:rPr>
              <a:t>://</a:t>
            </a:r>
            <a:r>
              <a:rPr lang="en-US" u="sng" dirty="0" err="1" smtClean="0">
                <a:hlinkClick r:id="rId3"/>
              </a:rPr>
              <a:t>aquaforum</a:t>
            </a:r>
            <a:r>
              <a:rPr lang="ru-RU" u="sng" dirty="0" smtClean="0">
                <a:hlinkClick r:id="rId3"/>
              </a:rPr>
              <a:t>.</a:t>
            </a:r>
            <a:r>
              <a:rPr lang="en-US" u="sng" dirty="0" err="1" smtClean="0">
                <a:hlinkClick r:id="rId3"/>
              </a:rPr>
              <a:t>kiev</a:t>
            </a:r>
            <a:r>
              <a:rPr lang="ru-RU" u="sng" dirty="0" smtClean="0">
                <a:hlinkClick r:id="rId3"/>
              </a:rPr>
              <a:t>.</a:t>
            </a:r>
            <a:r>
              <a:rPr lang="en-US" u="sng" dirty="0" err="1" smtClean="0">
                <a:hlinkClick r:id="rId3"/>
              </a:rPr>
              <a:t>ua</a:t>
            </a:r>
            <a:r>
              <a:rPr lang="ru-RU" dirty="0" smtClean="0"/>
              <a:t>) - </a:t>
            </a:r>
            <a:r>
              <a:rPr lang="ru-RU" dirty="0" err="1" smtClean="0"/>
              <a:t>український</a:t>
            </a:r>
            <a:r>
              <a:rPr lang="ru-RU" dirty="0" smtClean="0"/>
              <a:t> форум </a:t>
            </a:r>
            <a:r>
              <a:rPr lang="ru-RU" dirty="0" err="1" smtClean="0"/>
              <a:t>акваріумістів</a:t>
            </a:r>
            <a:r>
              <a:rPr lang="ru-RU" dirty="0" smtClean="0"/>
              <a:t>, на </a:t>
            </a:r>
            <a:r>
              <a:rPr lang="ru-RU" dirty="0" err="1" smtClean="0"/>
              <a:t>сайті</a:t>
            </a:r>
            <a:r>
              <a:rPr lang="ru-RU" dirty="0" smtClean="0"/>
              <a:t> </a:t>
            </a:r>
            <a:r>
              <a:rPr lang="ru-RU" dirty="0" err="1" smtClean="0"/>
              <a:t>ЛітФорум</a:t>
            </a:r>
            <a:r>
              <a:rPr lang="ru-RU" dirty="0" smtClean="0"/>
              <a:t> (</a:t>
            </a:r>
            <a:r>
              <a:rPr lang="en-US" u="sng" dirty="0" smtClean="0">
                <a:hlinkClick r:id="rId4"/>
              </a:rPr>
              <a:t>http</a:t>
            </a:r>
            <a:r>
              <a:rPr lang="ru-RU" u="sng" dirty="0" smtClean="0">
                <a:hlinkClick r:id="rId4"/>
              </a:rPr>
              <a:t>://</a:t>
            </a:r>
            <a:r>
              <a:rPr lang="en-US" u="sng" dirty="0" smtClean="0">
                <a:hlinkClick r:id="rId4"/>
              </a:rPr>
              <a:t>www</a:t>
            </a:r>
            <a:r>
              <a:rPr lang="ru-RU" u="sng" dirty="0" smtClean="0">
                <a:hlinkClick r:id="rId4"/>
              </a:rPr>
              <a:t>.</a:t>
            </a:r>
            <a:r>
              <a:rPr lang="en-US" u="sng" dirty="0" err="1" smtClean="0">
                <a:hlinkClick r:id="rId4"/>
              </a:rPr>
              <a:t>litforum</a:t>
            </a:r>
            <a:r>
              <a:rPr lang="ru-RU" u="sng" dirty="0" smtClean="0">
                <a:hlinkClick r:id="rId4"/>
              </a:rPr>
              <a:t>.</a:t>
            </a:r>
            <a:r>
              <a:rPr lang="en-US" u="sng" dirty="0" smtClean="0">
                <a:hlinkClick r:id="rId4"/>
              </a:rPr>
              <a:t>net</a:t>
            </a:r>
            <a:r>
              <a:rPr lang="ru-RU" u="sng" dirty="0" smtClean="0">
                <a:hlinkClick r:id="rId4"/>
              </a:rPr>
              <a:t>.</a:t>
            </a:r>
            <a:r>
              <a:rPr lang="en-US" u="sng" dirty="0" err="1" smtClean="0">
                <a:hlinkClick r:id="rId4"/>
              </a:rPr>
              <a:t>ua</a:t>
            </a:r>
            <a:r>
              <a:rPr lang="ru-RU" dirty="0" smtClean="0"/>
              <a:t>) - </a:t>
            </a:r>
            <a:r>
              <a:rPr lang="ru-RU" dirty="0" err="1" smtClean="0"/>
              <a:t>літературний</a:t>
            </a:r>
            <a:r>
              <a:rPr lang="ru-RU" dirty="0" smtClean="0"/>
              <a:t> форум.</a:t>
            </a:r>
          </a:p>
          <a:p>
            <a:pPr marL="0" indent="361950">
              <a:buNone/>
            </a:pPr>
            <a:r>
              <a:rPr lang="ru-RU" dirty="0" smtClean="0"/>
              <a:t>Для </a:t>
            </a:r>
            <a:r>
              <a:rPr lang="ru-RU" dirty="0" err="1" smtClean="0"/>
              <a:t>організації</a:t>
            </a:r>
            <a:r>
              <a:rPr lang="ru-RU" dirty="0" smtClean="0"/>
              <a:t> форуму </a:t>
            </a:r>
            <a:r>
              <a:rPr lang="ru-RU" dirty="0" err="1" smtClean="0"/>
              <a:t>може</a:t>
            </a:r>
            <a:r>
              <a:rPr lang="ru-RU" dirty="0" smtClean="0"/>
              <a:t> бути </a:t>
            </a:r>
            <a:r>
              <a:rPr lang="ru-RU" dirty="0" err="1" smtClean="0"/>
              <a:t>надана</a:t>
            </a:r>
            <a:r>
              <a:rPr lang="ru-RU" dirty="0" smtClean="0"/>
              <a:t> </a:t>
            </a:r>
            <a:r>
              <a:rPr lang="ru-RU" dirty="0" err="1" smtClean="0"/>
              <a:t>частина</a:t>
            </a:r>
            <a:r>
              <a:rPr lang="ru-RU" dirty="0" smtClean="0"/>
              <a:t> сайта. У такому </a:t>
            </a:r>
            <a:r>
              <a:rPr lang="ru-RU" dirty="0" err="1" smtClean="0"/>
              <a:t>випадку</a:t>
            </a:r>
            <a:r>
              <a:rPr lang="ru-RU" dirty="0" smtClean="0"/>
              <a:t> тематика форуму, як правило, </a:t>
            </a:r>
            <a:r>
              <a:rPr lang="ru-RU" dirty="0" err="1" smtClean="0"/>
              <a:t>відповідає</a:t>
            </a:r>
            <a:r>
              <a:rPr lang="ru-RU" dirty="0" smtClean="0"/>
              <a:t> </a:t>
            </a:r>
            <a:r>
              <a:rPr lang="ru-RU" dirty="0" err="1" smtClean="0"/>
              <a:t>тематиці</a:t>
            </a:r>
            <a:r>
              <a:rPr lang="ru-RU" dirty="0" smtClean="0"/>
              <a:t> </a:t>
            </a:r>
            <a:r>
              <a:rPr lang="ru-RU" dirty="0" err="1" smtClean="0"/>
              <a:t>веб-сайта</a:t>
            </a:r>
            <a:r>
              <a:rPr lang="ru-RU" dirty="0" smtClean="0"/>
              <a:t>. Так, </a:t>
            </a:r>
            <a:r>
              <a:rPr lang="ru-RU" dirty="0" err="1" smtClean="0"/>
              <a:t>форуми</a:t>
            </a:r>
            <a:r>
              <a:rPr lang="ru-RU" dirty="0" smtClean="0"/>
              <a:t> на сайтах </a:t>
            </a:r>
            <a:r>
              <a:rPr lang="ru-RU" dirty="0" err="1" smtClean="0"/>
              <a:t>шкіл</a:t>
            </a:r>
            <a:r>
              <a:rPr lang="ru-RU" dirty="0" smtClean="0"/>
              <a:t> </a:t>
            </a:r>
            <a:r>
              <a:rPr lang="ru-RU" dirty="0" err="1" smtClean="0"/>
              <a:t>найчастіше</a:t>
            </a:r>
            <a:r>
              <a:rPr lang="ru-RU" dirty="0" smtClean="0"/>
              <a:t> </a:t>
            </a:r>
            <a:r>
              <a:rPr lang="ru-RU" dirty="0" err="1" smtClean="0"/>
              <a:t>присвячені</a:t>
            </a:r>
            <a:r>
              <a:rPr lang="ru-RU" dirty="0" smtClean="0"/>
              <a:t> </a:t>
            </a:r>
            <a:r>
              <a:rPr lang="ru-RU" dirty="0" err="1" smtClean="0"/>
              <a:t>обговоренню</a:t>
            </a:r>
            <a:r>
              <a:rPr lang="ru-RU" dirty="0" smtClean="0"/>
              <a:t> </a:t>
            </a:r>
            <a:r>
              <a:rPr lang="ru-RU" dirty="0" err="1" smtClean="0"/>
              <a:t>різних</a:t>
            </a:r>
            <a:r>
              <a:rPr lang="ru-RU" dirty="0" smtClean="0"/>
              <a:t> </a:t>
            </a:r>
            <a:r>
              <a:rPr lang="ru-RU" dirty="0" err="1" smtClean="0"/>
              <a:t>питань</a:t>
            </a:r>
            <a:r>
              <a:rPr lang="ru-RU" dirty="0" smtClean="0"/>
              <a:t> </a:t>
            </a:r>
            <a:r>
              <a:rPr lang="ru-RU" dirty="0" err="1" smtClean="0"/>
              <a:t>шкільного</a:t>
            </a:r>
            <a:r>
              <a:rPr lang="ru-RU" dirty="0" smtClean="0"/>
              <a:t> </a:t>
            </a:r>
            <a:r>
              <a:rPr lang="ru-RU" dirty="0" err="1" smtClean="0"/>
              <a:t>життя</a:t>
            </a:r>
            <a:r>
              <a:rPr lang="ru-RU" dirty="0" smtClean="0"/>
              <a:t>, на </a:t>
            </a:r>
            <a:r>
              <a:rPr lang="ru-RU" dirty="0" err="1" smtClean="0"/>
              <a:t>веб-сайтах</a:t>
            </a:r>
            <a:r>
              <a:rPr lang="ru-RU" dirty="0" smtClean="0"/>
              <a:t> </a:t>
            </a:r>
            <a:r>
              <a:rPr lang="ru-RU" dirty="0" err="1" smtClean="0"/>
              <a:t>музичних</a:t>
            </a:r>
            <a:r>
              <a:rPr lang="ru-RU" dirty="0" smtClean="0"/>
              <a:t> </a:t>
            </a:r>
            <a:r>
              <a:rPr lang="ru-RU" dirty="0" err="1" smtClean="0"/>
              <a:t>груп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виконавців</a:t>
            </a:r>
            <a:r>
              <a:rPr lang="ru-RU" dirty="0" smtClean="0"/>
              <a:t> - </a:t>
            </a:r>
            <a:r>
              <a:rPr lang="ru-RU" dirty="0" err="1" smtClean="0"/>
              <a:t>обговоренню</a:t>
            </a:r>
            <a:r>
              <a:rPr lang="ru-RU" dirty="0" smtClean="0"/>
              <a:t> </a:t>
            </a:r>
            <a:r>
              <a:rPr lang="ru-RU" dirty="0" err="1" smtClean="0"/>
              <a:t>їхньої</a:t>
            </a:r>
            <a:r>
              <a:rPr lang="ru-RU" dirty="0" smtClean="0"/>
              <a:t> </a:t>
            </a:r>
            <a:r>
              <a:rPr lang="ru-RU" dirty="0" err="1" smtClean="0"/>
              <a:t>музичної</a:t>
            </a:r>
            <a:r>
              <a:rPr lang="ru-RU" dirty="0" smtClean="0"/>
              <a:t> </a:t>
            </a:r>
            <a:r>
              <a:rPr lang="ru-RU" dirty="0" err="1" smtClean="0"/>
              <a:t>творчості</a:t>
            </a:r>
            <a:r>
              <a:rPr lang="ru-RU" dirty="0" smtClean="0"/>
              <a:t>, </a:t>
            </a:r>
            <a:r>
              <a:rPr lang="ru-RU" dirty="0" err="1" smtClean="0"/>
              <a:t>на</a:t>
            </a:r>
            <a:r>
              <a:rPr lang="ru-RU" dirty="0" smtClean="0"/>
              <a:t> сайтах </a:t>
            </a:r>
            <a:r>
              <a:rPr lang="ru-RU" dirty="0" err="1" smtClean="0"/>
              <a:t>міських</a:t>
            </a:r>
            <a:r>
              <a:rPr lang="ru-RU" dirty="0" smtClean="0"/>
              <a:t> </a:t>
            </a:r>
            <a:r>
              <a:rPr lang="ru-RU" dirty="0" err="1" smtClean="0"/>
              <a:t>адміністрацій</a:t>
            </a:r>
            <a:r>
              <a:rPr lang="ru-RU" dirty="0" smtClean="0"/>
              <a:t> - проблемам </a:t>
            </a:r>
            <a:r>
              <a:rPr lang="ru-RU" dirty="0" err="1" smtClean="0"/>
              <a:t>міського</a:t>
            </a:r>
            <a:r>
              <a:rPr lang="ru-RU" dirty="0" smtClean="0"/>
              <a:t> </a:t>
            </a:r>
            <a:r>
              <a:rPr lang="ru-RU" dirty="0" err="1" smtClean="0"/>
              <a:t>життя</a:t>
            </a:r>
            <a:r>
              <a:rPr lang="ru-RU" dirty="0" smtClean="0"/>
              <a:t> </a:t>
            </a:r>
            <a:r>
              <a:rPr lang="ru-RU" dirty="0" err="1" smtClean="0"/>
              <a:t>тощо</a:t>
            </a:r>
            <a:r>
              <a:rPr lang="ru-RU" dirty="0" smtClean="0"/>
              <a:t>.</a:t>
            </a:r>
          </a:p>
          <a:p>
            <a:pPr marL="0" indent="361950">
              <a:buNone/>
            </a:pPr>
            <a:endParaRPr lang="ru-RU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786315" y="142852"/>
            <a:ext cx="4357686" cy="3108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14876" y="3286124"/>
            <a:ext cx="4214842" cy="3107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01752" y="228600"/>
            <a:ext cx="4198810" cy="758952"/>
          </a:xfrm>
        </p:spPr>
        <p:txBody>
          <a:bodyPr/>
          <a:lstStyle/>
          <a:p>
            <a:r>
              <a:rPr lang="ru-RU" dirty="0" err="1" smtClean="0"/>
              <a:t>Поняття</a:t>
            </a:r>
            <a:r>
              <a:rPr lang="ru-RU" dirty="0" smtClean="0"/>
              <a:t> форуму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39F6-C3D7-4E19-9414-C85EEFC7446B}" type="datetime1">
              <a:rPr lang="uk-UA" smtClean="0"/>
              <a:pPr/>
              <a:t>12.07.2011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>
            <a:off x="142844" y="1371600"/>
            <a:ext cx="4429156" cy="4986358"/>
          </a:xfrm>
        </p:spPr>
        <p:txBody>
          <a:bodyPr>
            <a:normAutofit fontScale="92500" lnSpcReduction="20000"/>
          </a:bodyPr>
          <a:lstStyle/>
          <a:p>
            <a:pPr marL="0" indent="361950">
              <a:buNone/>
            </a:pPr>
            <a:r>
              <a:rPr lang="ru-RU" dirty="0" smtClean="0"/>
              <a:t>Для </a:t>
            </a:r>
            <a:r>
              <a:rPr lang="ru-RU" dirty="0" err="1" smtClean="0"/>
              <a:t>пошуку</a:t>
            </a:r>
            <a:r>
              <a:rPr lang="ru-RU" dirty="0" smtClean="0"/>
              <a:t> </a:t>
            </a:r>
            <a:r>
              <a:rPr lang="ru-RU" dirty="0" err="1" smtClean="0"/>
              <a:t>форумів</a:t>
            </a:r>
            <a:r>
              <a:rPr lang="ru-RU" dirty="0" smtClean="0"/>
              <a:t>, на </a:t>
            </a:r>
            <a:r>
              <a:rPr lang="ru-RU" dirty="0" err="1" smtClean="0"/>
              <a:t>яких</a:t>
            </a:r>
            <a:r>
              <a:rPr lang="ru-RU" dirty="0" smtClean="0"/>
              <a:t> </a:t>
            </a:r>
            <a:r>
              <a:rPr lang="ru-RU" dirty="0" err="1" smtClean="0"/>
              <a:t>обговорюють</a:t>
            </a:r>
            <a:r>
              <a:rPr lang="ru-RU" dirty="0" smtClean="0"/>
              <a:t> </a:t>
            </a:r>
            <a:r>
              <a:rPr lang="ru-RU" dirty="0" err="1" smtClean="0"/>
              <a:t>цікаві</a:t>
            </a:r>
            <a:r>
              <a:rPr lang="ru-RU" dirty="0" smtClean="0"/>
              <a:t> для вас </a:t>
            </a:r>
            <a:r>
              <a:rPr lang="ru-RU" dirty="0" err="1" smtClean="0"/>
              <a:t>питання</a:t>
            </a:r>
            <a:r>
              <a:rPr lang="ru-RU" dirty="0" smtClean="0"/>
              <a:t>,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скористатися</a:t>
            </a:r>
            <a:r>
              <a:rPr lang="ru-RU" dirty="0" smtClean="0"/>
              <a:t> </a:t>
            </a:r>
            <a:r>
              <a:rPr lang="ru-RU" dirty="0" err="1" smtClean="0"/>
              <a:t>тематичними</a:t>
            </a:r>
            <a:r>
              <a:rPr lang="ru-RU" dirty="0" smtClean="0"/>
              <a:t> каталогами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пошуковими</a:t>
            </a:r>
            <a:r>
              <a:rPr lang="ru-RU" dirty="0" smtClean="0"/>
              <a:t> системами.</a:t>
            </a:r>
          </a:p>
          <a:p>
            <a:pPr marL="0" indent="361950">
              <a:buNone/>
            </a:pPr>
            <a:r>
              <a:rPr lang="ru-RU" dirty="0" err="1" smtClean="0"/>
              <a:t>Форуми</a:t>
            </a:r>
            <a:r>
              <a:rPr lang="ru-RU" dirty="0" smtClean="0"/>
              <a:t> </a:t>
            </a:r>
            <a:r>
              <a:rPr lang="ru-RU" dirty="0" err="1" smtClean="0"/>
              <a:t>здебільшого</a:t>
            </a:r>
            <a:r>
              <a:rPr lang="ru-RU" dirty="0" smtClean="0"/>
              <a:t> </a:t>
            </a:r>
            <a:r>
              <a:rPr lang="ru-RU" dirty="0" err="1" smtClean="0"/>
              <a:t>мають</a:t>
            </a:r>
            <a:r>
              <a:rPr lang="ru-RU" dirty="0" smtClean="0"/>
              <a:t> </a:t>
            </a:r>
            <a:r>
              <a:rPr lang="ru-RU" dirty="0" err="1" smtClean="0"/>
              <a:t>таку</a:t>
            </a:r>
            <a:r>
              <a:rPr lang="ru-RU" dirty="0" smtClean="0"/>
              <a:t> структуру: одна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кілька</a:t>
            </a:r>
            <a:r>
              <a:rPr lang="ru-RU" dirty="0" smtClean="0"/>
              <a:t> </a:t>
            </a:r>
            <a:r>
              <a:rPr lang="ru-RU" dirty="0" err="1" smtClean="0"/>
              <a:t>категорій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поділяються</a:t>
            </a:r>
            <a:r>
              <a:rPr lang="ru-RU" dirty="0" smtClean="0"/>
              <a:t> на </a:t>
            </a:r>
            <a:r>
              <a:rPr lang="ru-RU" dirty="0" err="1" smtClean="0"/>
              <a:t>розділи</a:t>
            </a:r>
            <a:r>
              <a:rPr lang="ru-RU" dirty="0" smtClean="0"/>
              <a:t>, </a:t>
            </a:r>
            <a:r>
              <a:rPr lang="ru-RU" dirty="0" err="1" smtClean="0"/>
              <a:t>розділи</a:t>
            </a:r>
            <a:r>
              <a:rPr lang="ru-RU" dirty="0" smtClean="0"/>
              <a:t> </a:t>
            </a:r>
            <a:r>
              <a:rPr lang="ru-RU" dirty="0" err="1" smtClean="0"/>
              <a:t>можуть</a:t>
            </a:r>
            <a:r>
              <a:rPr lang="ru-RU" dirty="0" smtClean="0"/>
              <a:t> </a:t>
            </a:r>
            <a:r>
              <a:rPr lang="ru-RU" dirty="0" err="1" smtClean="0"/>
              <a:t>містити</a:t>
            </a:r>
            <a:r>
              <a:rPr lang="ru-RU" dirty="0" smtClean="0"/>
              <a:t> </a:t>
            </a:r>
            <a:r>
              <a:rPr lang="ru-RU" dirty="0" err="1" smtClean="0"/>
              <a:t>підрозділи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т. д. </a:t>
            </a:r>
          </a:p>
          <a:p>
            <a:pPr marL="0" indent="361950">
              <a:buNone/>
            </a:pPr>
            <a:r>
              <a:rPr lang="ru-RU" dirty="0" smtClean="0"/>
              <a:t>У </a:t>
            </a:r>
            <a:r>
              <a:rPr lang="ru-RU" dirty="0" err="1" smtClean="0"/>
              <a:t>розділах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підрозділах</a:t>
            </a:r>
            <a:r>
              <a:rPr lang="ru-RU" dirty="0" smtClean="0"/>
              <a:t> </a:t>
            </a:r>
            <a:r>
              <a:rPr lang="ru-RU" dirty="0" err="1" smtClean="0"/>
              <a:t>визначаються</a:t>
            </a:r>
            <a:r>
              <a:rPr lang="ru-RU" dirty="0" smtClean="0"/>
              <a:t> теми, в </a:t>
            </a:r>
            <a:r>
              <a:rPr lang="ru-RU" dirty="0" err="1" smtClean="0"/>
              <a:t>яких</a:t>
            </a:r>
            <a:r>
              <a:rPr lang="ru-RU" dirty="0" smtClean="0"/>
              <a:t> </a:t>
            </a:r>
            <a:r>
              <a:rPr lang="ru-RU" dirty="0" err="1" smtClean="0"/>
              <a:t>користувачі</a:t>
            </a:r>
            <a:r>
              <a:rPr lang="ru-RU" dirty="0" smtClean="0"/>
              <a:t> </a:t>
            </a:r>
            <a:r>
              <a:rPr lang="ru-RU" dirty="0" err="1" smtClean="0"/>
              <a:t>можуть</a:t>
            </a:r>
            <a:r>
              <a:rPr lang="ru-RU" dirty="0" smtClean="0"/>
              <a:t> </a:t>
            </a:r>
            <a:r>
              <a:rPr lang="ru-RU" dirty="0" err="1" smtClean="0"/>
              <a:t>залишати</a:t>
            </a:r>
            <a:r>
              <a:rPr lang="ru-RU" dirty="0" smtClean="0"/>
              <a:t> </a:t>
            </a:r>
            <a:r>
              <a:rPr lang="ru-RU" dirty="0" err="1" smtClean="0"/>
              <a:t>повідомлення</a:t>
            </a:r>
            <a:r>
              <a:rPr lang="ru-RU" dirty="0" smtClean="0"/>
              <a:t>.</a:t>
            </a:r>
          </a:p>
          <a:p>
            <a:pPr marL="0" indent="361950">
              <a:buNone/>
            </a:pP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0" y="3429000"/>
            <a:ext cx="4440275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43446" y="0"/>
            <a:ext cx="4400554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142852"/>
            <a:ext cx="8286808" cy="6174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Форум сайта </a:t>
            </a:r>
            <a:r>
              <a:rPr lang="ru-RU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Острів</a:t>
            </a:r>
            <a:r>
              <a:rPr lang="ru-RU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знань</a:t>
            </a:r>
            <a:r>
              <a:rPr lang="ru-RU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smtClean="0"/>
              <a:t>(</a:t>
            </a:r>
            <a:r>
              <a:rPr lang="en-US" u="sng" dirty="0" smtClean="0">
                <a:hlinkClick r:id="rId2"/>
              </a:rPr>
              <a:t>http</a:t>
            </a:r>
            <a:r>
              <a:rPr lang="ru-RU" u="sng" dirty="0" smtClean="0">
                <a:hlinkClick r:id="rId2"/>
              </a:rPr>
              <a:t>://</a:t>
            </a:r>
            <a:r>
              <a:rPr lang="en-US" u="sng" dirty="0" err="1" smtClean="0">
                <a:hlinkClick r:id="rId2"/>
              </a:rPr>
              <a:t>ostriv</a:t>
            </a:r>
            <a:r>
              <a:rPr lang="ru-RU" u="sng" dirty="0" smtClean="0">
                <a:hlinkClick r:id="rId2"/>
              </a:rPr>
              <a:t>.</a:t>
            </a:r>
            <a:r>
              <a:rPr lang="en-US" u="sng" dirty="0" smtClean="0">
                <a:hlinkClick r:id="rId2"/>
              </a:rPr>
              <a:t>in</a:t>
            </a:r>
            <a:r>
              <a:rPr lang="ru-RU" u="sng" dirty="0" smtClean="0">
                <a:hlinkClick r:id="rId2"/>
              </a:rPr>
              <a:t>.</a:t>
            </a:r>
            <a:r>
              <a:rPr lang="en-US" u="sng" dirty="0" err="1" smtClean="0">
                <a:hlinkClick r:id="rId2"/>
              </a:rPr>
              <a:t>ua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28CFE-0370-4E0F-AC2B-2826E242B142}" type="datetime1">
              <a:rPr lang="uk-UA" smtClean="0"/>
              <a:pPr/>
              <a:t>12.07.2011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142844" y="1371600"/>
            <a:ext cx="4429156" cy="4986358"/>
          </a:xfrm>
        </p:spPr>
        <p:txBody>
          <a:bodyPr>
            <a:normAutofit fontScale="47500" lnSpcReduction="20000"/>
          </a:bodyPr>
          <a:lstStyle/>
          <a:p>
            <a:pPr marL="0" indent="361950">
              <a:buNone/>
            </a:pPr>
            <a:r>
              <a:rPr lang="ru-RU" sz="2900" dirty="0" smtClean="0"/>
              <a:t>Головна </a:t>
            </a:r>
            <a:r>
              <a:rPr lang="ru-RU" sz="2900" dirty="0" err="1" smtClean="0"/>
              <a:t>сторінка</a:t>
            </a:r>
            <a:r>
              <a:rPr lang="ru-RU" sz="2900" dirty="0" smtClean="0"/>
              <a:t> форуму </a:t>
            </a:r>
            <a:r>
              <a:rPr lang="ru-RU" sz="2900" dirty="0" err="1" smtClean="0"/>
              <a:t>містить</a:t>
            </a:r>
            <a:r>
              <a:rPr lang="ru-RU" sz="2900" dirty="0" smtClean="0"/>
              <a:t> список </a:t>
            </a:r>
            <a:r>
              <a:rPr lang="ru-RU" sz="2900" dirty="0" err="1" smtClean="0"/>
              <a:t>усіх</a:t>
            </a:r>
            <a:r>
              <a:rPr lang="ru-RU" sz="2900" dirty="0" smtClean="0"/>
              <a:t> </a:t>
            </a:r>
            <a:r>
              <a:rPr lang="ru-RU" sz="2900" dirty="0" err="1" smtClean="0"/>
              <a:t>категорій</a:t>
            </a:r>
            <a:r>
              <a:rPr lang="ru-RU" sz="2900" dirty="0" smtClean="0"/>
              <a:t> форуму та </a:t>
            </a:r>
            <a:r>
              <a:rPr lang="ru-RU" sz="2900" dirty="0" err="1" smtClean="0"/>
              <a:t>перелік</a:t>
            </a:r>
            <a:r>
              <a:rPr lang="ru-RU" sz="2900" dirty="0" smtClean="0"/>
              <a:t> </a:t>
            </a:r>
            <a:r>
              <a:rPr lang="ru-RU" sz="2900" dirty="0" err="1" smtClean="0"/>
              <a:t>розділів</a:t>
            </a:r>
            <a:r>
              <a:rPr lang="ru-RU" sz="2900" dirty="0" smtClean="0"/>
              <a:t> у </a:t>
            </a:r>
            <a:r>
              <a:rPr lang="ru-RU" sz="2900" dirty="0" err="1" smtClean="0"/>
              <a:t>кожній</a:t>
            </a:r>
            <a:r>
              <a:rPr lang="ru-RU" sz="2900" dirty="0" smtClean="0"/>
              <a:t> </a:t>
            </a:r>
            <a:r>
              <a:rPr lang="ru-RU" sz="2900" dirty="0" err="1" smtClean="0"/>
              <a:t>категорії</a:t>
            </a:r>
            <a:r>
              <a:rPr lang="ru-RU" sz="2900" dirty="0" smtClean="0"/>
              <a:t>. </a:t>
            </a:r>
          </a:p>
          <a:p>
            <a:pPr marL="0" indent="361950">
              <a:buNone/>
            </a:pPr>
            <a:r>
              <a:rPr lang="ru-RU" sz="2900" dirty="0" smtClean="0"/>
              <a:t>Про </a:t>
            </a:r>
            <a:r>
              <a:rPr lang="ru-RU" sz="2900" dirty="0" err="1" smtClean="0"/>
              <a:t>кожний</a:t>
            </a:r>
            <a:r>
              <a:rPr lang="ru-RU" sz="2900" dirty="0" smtClean="0"/>
              <a:t> </a:t>
            </a:r>
            <a:r>
              <a:rPr lang="ru-RU" sz="2900" dirty="0" err="1" smtClean="0"/>
              <a:t>розділ</a:t>
            </a:r>
            <a:r>
              <a:rPr lang="ru-RU" sz="2900" dirty="0" smtClean="0"/>
              <a:t> </a:t>
            </a:r>
            <a:r>
              <a:rPr lang="ru-RU" sz="2900" dirty="0" err="1" smtClean="0"/>
              <a:t>виводиться</a:t>
            </a:r>
            <a:r>
              <a:rPr lang="ru-RU" sz="2900" dirty="0" smtClean="0"/>
              <a:t> </a:t>
            </a:r>
            <a:r>
              <a:rPr lang="ru-RU" sz="2900" dirty="0" err="1" smtClean="0"/>
              <a:t>його</a:t>
            </a:r>
            <a:r>
              <a:rPr lang="ru-RU" sz="2900" dirty="0" smtClean="0"/>
              <a:t> </a:t>
            </a:r>
            <a:r>
              <a:rPr lang="ru-RU" sz="2900" dirty="0" err="1" smtClean="0"/>
              <a:t>назва</a:t>
            </a:r>
            <a:r>
              <a:rPr lang="ru-RU" sz="2900" dirty="0" smtClean="0"/>
              <a:t>, </a:t>
            </a:r>
            <a:r>
              <a:rPr lang="ru-RU" sz="2900" dirty="0" err="1" smtClean="0"/>
              <a:t>повідомлення</a:t>
            </a:r>
            <a:r>
              <a:rPr lang="ru-RU" sz="2900" dirty="0" smtClean="0"/>
              <a:t> </a:t>
            </a:r>
            <a:r>
              <a:rPr lang="ru-RU" sz="2900" dirty="0" err="1" smtClean="0"/>
              <a:t>про</a:t>
            </a:r>
            <a:r>
              <a:rPr lang="ru-RU" sz="2900" dirty="0" smtClean="0"/>
              <a:t> те, коли, </a:t>
            </a:r>
            <a:r>
              <a:rPr lang="ru-RU" sz="2900" dirty="0" err="1" smtClean="0"/>
              <a:t>хто</a:t>
            </a:r>
            <a:r>
              <a:rPr lang="ru-RU" sz="2900" dirty="0" smtClean="0"/>
              <a:t> </a:t>
            </a:r>
            <a:r>
              <a:rPr lang="ru-RU" sz="2900" dirty="0" err="1" smtClean="0"/>
              <a:t>і</a:t>
            </a:r>
            <a:r>
              <a:rPr lang="ru-RU" sz="2900" dirty="0" smtClean="0"/>
              <a:t> на яку тему </a:t>
            </a:r>
            <a:r>
              <a:rPr lang="ru-RU" sz="2900" dirty="0" err="1" smtClean="0"/>
              <a:t>цього</a:t>
            </a:r>
            <a:r>
              <a:rPr lang="ru-RU" sz="2900" dirty="0" smtClean="0"/>
              <a:t> </a:t>
            </a:r>
            <a:r>
              <a:rPr lang="ru-RU" sz="2900" dirty="0" err="1" smtClean="0"/>
              <a:t>розділу</a:t>
            </a:r>
            <a:r>
              <a:rPr lang="ru-RU" sz="2900" dirty="0" smtClean="0"/>
              <a:t> </a:t>
            </a:r>
            <a:r>
              <a:rPr lang="ru-RU" sz="2900" dirty="0" err="1" smtClean="0"/>
              <a:t>зробив</a:t>
            </a:r>
            <a:r>
              <a:rPr lang="ru-RU" sz="2900" dirty="0" smtClean="0"/>
              <a:t> </a:t>
            </a:r>
            <a:r>
              <a:rPr lang="ru-RU" sz="2900" dirty="0" err="1" smtClean="0"/>
              <a:t>останній</a:t>
            </a:r>
            <a:r>
              <a:rPr lang="ru-RU" sz="2900" dirty="0" smtClean="0"/>
              <a:t> </a:t>
            </a:r>
            <a:r>
              <a:rPr lang="ru-RU" sz="2900" dirty="0" err="1" smtClean="0"/>
              <a:t>допис</a:t>
            </a:r>
            <a:r>
              <a:rPr lang="ru-RU" sz="2900" dirty="0" smtClean="0"/>
              <a:t>, </a:t>
            </a:r>
            <a:r>
              <a:rPr lang="ru-RU" sz="2900" dirty="0" err="1" smtClean="0"/>
              <a:t>скільки</a:t>
            </a:r>
            <a:r>
              <a:rPr lang="ru-RU" sz="2900" dirty="0" smtClean="0"/>
              <a:t> тем у </a:t>
            </a:r>
            <a:r>
              <a:rPr lang="ru-RU" sz="2900" dirty="0" err="1" smtClean="0"/>
              <a:t>розділі</a:t>
            </a:r>
            <a:r>
              <a:rPr lang="ru-RU" sz="2900" dirty="0" smtClean="0"/>
              <a:t> та </a:t>
            </a:r>
            <a:r>
              <a:rPr lang="ru-RU" sz="2900" dirty="0" err="1" smtClean="0"/>
              <a:t>скільки</a:t>
            </a:r>
            <a:r>
              <a:rPr lang="ru-RU" sz="2900" dirty="0" smtClean="0"/>
              <a:t> </a:t>
            </a:r>
            <a:r>
              <a:rPr lang="ru-RU" sz="2900" dirty="0" err="1" smtClean="0"/>
              <a:t>всього</a:t>
            </a:r>
            <a:r>
              <a:rPr lang="ru-RU" sz="2900" dirty="0" smtClean="0"/>
              <a:t> в</a:t>
            </a:r>
            <a:r>
              <a:rPr lang="en-US" sz="2900" dirty="0" smtClean="0"/>
              <a:t> </a:t>
            </a:r>
            <a:r>
              <a:rPr lang="ru-RU" sz="2900" dirty="0" err="1" smtClean="0"/>
              <a:t>ньому</a:t>
            </a:r>
            <a:r>
              <a:rPr lang="ru-RU" sz="2900" dirty="0" smtClean="0"/>
              <a:t> </a:t>
            </a:r>
            <a:r>
              <a:rPr lang="ru-RU" sz="2900" dirty="0" err="1" smtClean="0"/>
              <a:t>повідомлень</a:t>
            </a:r>
            <a:r>
              <a:rPr lang="ru-RU" sz="2900" dirty="0" smtClean="0"/>
              <a:t>.</a:t>
            </a:r>
          </a:p>
          <a:p>
            <a:pPr marL="0" indent="361950">
              <a:buNone/>
            </a:pPr>
            <a:r>
              <a:rPr lang="ru-RU" sz="2900" dirty="0" smtClean="0"/>
              <a:t> </a:t>
            </a:r>
            <a:r>
              <a:rPr lang="ru-RU" sz="2900" dirty="0" err="1" smtClean="0"/>
              <a:t>Переглянувши</a:t>
            </a:r>
            <a:r>
              <a:rPr lang="ru-RU" sz="2900" dirty="0" smtClean="0"/>
              <a:t> список </a:t>
            </a:r>
            <a:r>
              <a:rPr lang="ru-RU" sz="2900" dirty="0" err="1" smtClean="0"/>
              <a:t>розділів</a:t>
            </a:r>
            <a:r>
              <a:rPr lang="ru-RU" sz="2900" dirty="0" smtClean="0"/>
              <a:t>, </a:t>
            </a:r>
            <a:r>
              <a:rPr lang="ru-RU" sz="2900" dirty="0" err="1" smtClean="0"/>
              <a:t>можна</a:t>
            </a:r>
            <a:r>
              <a:rPr lang="ru-RU" sz="2900" dirty="0" smtClean="0"/>
              <a:t> перейти до </a:t>
            </a:r>
            <a:r>
              <a:rPr lang="ru-RU" sz="2900" dirty="0" err="1" smtClean="0"/>
              <a:t>переліку</a:t>
            </a:r>
            <a:r>
              <a:rPr lang="ru-RU" sz="2900" dirty="0" smtClean="0"/>
              <a:t> тем </a:t>
            </a:r>
            <a:r>
              <a:rPr lang="ru-RU" sz="2900" dirty="0" err="1" smtClean="0"/>
              <a:t>будь-якого</a:t>
            </a:r>
            <a:r>
              <a:rPr lang="ru-RU" sz="2900" dirty="0" smtClean="0"/>
              <a:t> </a:t>
            </a:r>
            <a:r>
              <a:rPr lang="ru-RU" sz="2900" dirty="0" err="1" smtClean="0"/>
              <a:t>розділу</a:t>
            </a:r>
            <a:r>
              <a:rPr lang="ru-RU" sz="2900" dirty="0" smtClean="0"/>
              <a:t>, </a:t>
            </a:r>
            <a:r>
              <a:rPr lang="ru-RU" sz="2900" dirty="0" err="1" smtClean="0"/>
              <a:t>вибравши</a:t>
            </a:r>
            <a:r>
              <a:rPr lang="ru-RU" sz="2900" dirty="0" smtClean="0"/>
              <a:t> в списку </a:t>
            </a:r>
            <a:r>
              <a:rPr lang="ru-RU" sz="2900" dirty="0" err="1" smtClean="0"/>
              <a:t>його</a:t>
            </a:r>
            <a:r>
              <a:rPr lang="ru-RU" sz="2900" dirty="0" smtClean="0"/>
              <a:t> </a:t>
            </a:r>
            <a:r>
              <a:rPr lang="ru-RU" sz="2900" dirty="0" err="1" smtClean="0"/>
              <a:t>назву</a:t>
            </a:r>
            <a:r>
              <a:rPr lang="ru-RU" sz="2900" dirty="0" smtClean="0"/>
              <a:t>.</a:t>
            </a:r>
          </a:p>
          <a:p>
            <a:pPr marL="0" indent="361950">
              <a:buNone/>
            </a:pPr>
            <a:r>
              <a:rPr lang="ru-RU" sz="2900" dirty="0" smtClean="0"/>
              <a:t>На </a:t>
            </a:r>
            <a:r>
              <a:rPr lang="ru-RU" sz="2900" dirty="0" err="1" smtClean="0"/>
              <a:t>сторінці</a:t>
            </a:r>
            <a:r>
              <a:rPr lang="ru-RU" sz="2900" dirty="0" smtClean="0"/>
              <a:t> </a:t>
            </a:r>
            <a:r>
              <a:rPr lang="ru-RU" sz="2900" dirty="0" err="1" smtClean="0"/>
              <a:t>розділу</a:t>
            </a:r>
            <a:r>
              <a:rPr lang="ru-RU" sz="2900" dirty="0" smtClean="0"/>
              <a:t> </a:t>
            </a:r>
            <a:r>
              <a:rPr lang="ru-RU" sz="2900" dirty="0" err="1" smtClean="0"/>
              <a:t>виводиться</a:t>
            </a:r>
            <a:r>
              <a:rPr lang="ru-RU" sz="2900" dirty="0" smtClean="0"/>
              <a:t> список тем, як правило, у порядку </a:t>
            </a:r>
            <a:r>
              <a:rPr lang="ru-RU" sz="2900" dirty="0" err="1" smtClean="0"/>
              <a:t>спадання</a:t>
            </a:r>
            <a:r>
              <a:rPr lang="ru-RU" sz="2900" dirty="0" smtClean="0"/>
              <a:t> </a:t>
            </a:r>
            <a:r>
              <a:rPr lang="ru-RU" sz="2900" dirty="0" err="1" smtClean="0"/>
              <a:t>дати</a:t>
            </a:r>
            <a:r>
              <a:rPr lang="ru-RU" sz="2900" dirty="0" smtClean="0"/>
              <a:t> </a:t>
            </a:r>
            <a:r>
              <a:rPr lang="ru-RU" sz="2900" dirty="0" err="1" smtClean="0"/>
              <a:t>останнього</a:t>
            </a:r>
            <a:r>
              <a:rPr lang="ru-RU" sz="2900" dirty="0" smtClean="0"/>
              <a:t> </a:t>
            </a:r>
            <a:r>
              <a:rPr lang="ru-RU" sz="2900" dirty="0" err="1" smtClean="0"/>
              <a:t>повідомлення</a:t>
            </a:r>
            <a:r>
              <a:rPr lang="ru-RU" sz="2900" dirty="0" smtClean="0"/>
              <a:t> в </a:t>
            </a:r>
            <a:r>
              <a:rPr lang="ru-RU" sz="2900" dirty="0" err="1" smtClean="0"/>
              <a:t>темі</a:t>
            </a:r>
            <a:r>
              <a:rPr lang="ru-RU" sz="2900" dirty="0" smtClean="0"/>
              <a:t>. </a:t>
            </a:r>
            <a:r>
              <a:rPr lang="ru-RU" sz="2900" dirty="0" err="1" smtClean="0"/>
              <a:t>Відносно</a:t>
            </a:r>
            <a:r>
              <a:rPr lang="ru-RU" sz="2900" dirty="0" smtClean="0"/>
              <a:t> </a:t>
            </a:r>
            <a:r>
              <a:rPr lang="ru-RU" sz="2900" dirty="0" err="1" smtClean="0"/>
              <a:t>кожної</a:t>
            </a:r>
            <a:r>
              <a:rPr lang="ru-RU" sz="2900" dirty="0" smtClean="0"/>
              <a:t> теми</a:t>
            </a:r>
            <a:r>
              <a:rPr lang="en-US" sz="2900" dirty="0" smtClean="0"/>
              <a:t> </a:t>
            </a:r>
            <a:r>
              <a:rPr lang="ru-RU" sz="2900" dirty="0" err="1" smtClean="0"/>
              <a:t>виводиться</a:t>
            </a:r>
            <a:r>
              <a:rPr lang="ru-RU" sz="2900" dirty="0" smtClean="0"/>
              <a:t> </a:t>
            </a:r>
            <a:r>
              <a:rPr lang="ru-RU" sz="2900" dirty="0" err="1" smtClean="0"/>
              <a:t>повідомлення</a:t>
            </a:r>
            <a:r>
              <a:rPr lang="ru-RU" sz="2900" dirty="0" smtClean="0"/>
              <a:t> про </a:t>
            </a:r>
            <a:r>
              <a:rPr lang="ru-RU" sz="2900" dirty="0" err="1" smtClean="0"/>
              <a:t>її</a:t>
            </a:r>
            <a:r>
              <a:rPr lang="ru-RU" sz="2900" dirty="0" smtClean="0"/>
              <a:t> автора, </a:t>
            </a:r>
            <a:r>
              <a:rPr lang="ru-RU" sz="2900" dirty="0" err="1" smtClean="0"/>
              <a:t>кількість</a:t>
            </a:r>
            <a:r>
              <a:rPr lang="ru-RU" sz="2900" dirty="0" smtClean="0"/>
              <a:t> </a:t>
            </a:r>
            <a:r>
              <a:rPr lang="ru-RU" sz="2900" dirty="0" err="1" smtClean="0"/>
              <a:t>відповідей</a:t>
            </a:r>
            <a:r>
              <a:rPr lang="ru-RU" sz="2900" dirty="0" smtClean="0"/>
              <a:t>, </a:t>
            </a:r>
            <a:r>
              <a:rPr lang="ru-RU" sz="2900" dirty="0" err="1" smtClean="0"/>
              <a:t>зробив</a:t>
            </a:r>
            <a:r>
              <a:rPr lang="ru-RU" sz="2900" dirty="0" smtClean="0"/>
              <a:t> </a:t>
            </a:r>
            <a:r>
              <a:rPr lang="ru-RU" sz="2900" dirty="0" err="1" smtClean="0"/>
              <a:t>останній</a:t>
            </a:r>
            <a:r>
              <a:rPr lang="ru-RU" sz="2900" dirty="0" smtClean="0"/>
              <a:t> </a:t>
            </a:r>
            <a:r>
              <a:rPr lang="ru-RU" sz="2900" dirty="0" err="1" smtClean="0"/>
              <a:t>допис</a:t>
            </a:r>
            <a:r>
              <a:rPr lang="ru-RU" sz="2900" dirty="0" smtClean="0"/>
              <a:t>. </a:t>
            </a:r>
          </a:p>
          <a:p>
            <a:pPr marL="0" indent="361950">
              <a:buNone/>
            </a:pPr>
            <a:r>
              <a:rPr lang="ru-RU" sz="2900" dirty="0" smtClean="0"/>
              <a:t>Для перегляду </a:t>
            </a:r>
            <a:r>
              <a:rPr lang="ru-RU" sz="2900" dirty="0" err="1" smtClean="0"/>
              <a:t>повідомлень</a:t>
            </a:r>
            <a:r>
              <a:rPr lang="ru-RU" sz="2900" dirty="0" smtClean="0"/>
              <a:t> теми </a:t>
            </a:r>
            <a:r>
              <a:rPr lang="ru-RU" sz="2900" dirty="0" err="1" smtClean="0"/>
              <a:t>потрібно</a:t>
            </a:r>
            <a:r>
              <a:rPr lang="ru-RU" sz="2900" dirty="0" smtClean="0"/>
              <a:t> </a:t>
            </a:r>
            <a:r>
              <a:rPr lang="ru-RU" sz="2900" dirty="0" err="1" smtClean="0"/>
              <a:t>вибрати</a:t>
            </a:r>
            <a:r>
              <a:rPr lang="ru-RU" sz="2900" dirty="0" smtClean="0"/>
              <a:t> </a:t>
            </a:r>
            <a:r>
              <a:rPr lang="ru-RU" sz="2900" dirty="0" err="1" smtClean="0"/>
              <a:t>її</a:t>
            </a:r>
            <a:r>
              <a:rPr lang="ru-RU" sz="2900" dirty="0" smtClean="0"/>
              <a:t> </a:t>
            </a:r>
            <a:r>
              <a:rPr lang="ru-RU" sz="2900" dirty="0" err="1" smtClean="0"/>
              <a:t>назву</a:t>
            </a:r>
            <a:r>
              <a:rPr lang="ru-RU" sz="2900" dirty="0" smtClean="0"/>
              <a:t> в списку. </a:t>
            </a:r>
          </a:p>
          <a:p>
            <a:pPr marL="0" indent="361950">
              <a:buNone/>
            </a:pPr>
            <a:r>
              <a:rPr lang="ru-RU" sz="2900" dirty="0" smtClean="0"/>
              <a:t>На </a:t>
            </a:r>
            <a:r>
              <a:rPr lang="ru-RU" sz="2900" dirty="0" err="1" smtClean="0"/>
              <a:t>першій</a:t>
            </a:r>
            <a:r>
              <a:rPr lang="ru-RU" sz="2900" dirty="0" smtClean="0"/>
              <a:t> </a:t>
            </a:r>
            <a:r>
              <a:rPr lang="ru-RU" sz="2900" dirty="0" err="1" smtClean="0"/>
              <a:t>сторінці</a:t>
            </a:r>
            <a:r>
              <a:rPr lang="ru-RU" sz="2900" dirty="0" smtClean="0"/>
              <a:t> </a:t>
            </a:r>
            <a:r>
              <a:rPr lang="ru-RU" sz="2900" dirty="0" err="1" smtClean="0"/>
              <a:t>розміщені</a:t>
            </a:r>
            <a:r>
              <a:rPr lang="ru-RU" sz="2900" dirty="0" smtClean="0"/>
              <a:t> </a:t>
            </a:r>
            <a:r>
              <a:rPr lang="ru-RU" sz="2900" dirty="0" err="1" smtClean="0"/>
              <a:t>ті</a:t>
            </a:r>
            <a:r>
              <a:rPr lang="ru-RU" sz="2900" dirty="0" smtClean="0"/>
              <a:t> </a:t>
            </a:r>
            <a:r>
              <a:rPr lang="ru-RU" sz="2900" dirty="0" err="1" smtClean="0"/>
              <a:t>повідомлення</a:t>
            </a:r>
            <a:r>
              <a:rPr lang="ru-RU" sz="2900" dirty="0" smtClean="0"/>
              <a:t>, </a:t>
            </a:r>
            <a:r>
              <a:rPr lang="ru-RU" sz="2900" dirty="0" err="1" smtClean="0"/>
              <a:t>які</a:t>
            </a:r>
            <a:r>
              <a:rPr lang="ru-RU" sz="2900" dirty="0" smtClean="0"/>
              <a:t> </a:t>
            </a:r>
            <a:r>
              <a:rPr lang="ru-RU" sz="2900" dirty="0" err="1" smtClean="0"/>
              <a:t>були</a:t>
            </a:r>
            <a:r>
              <a:rPr lang="ru-RU" sz="2900" dirty="0" smtClean="0"/>
              <a:t> </a:t>
            </a:r>
            <a:r>
              <a:rPr lang="ru-RU" sz="2900" dirty="0" err="1" smtClean="0"/>
              <a:t>створені</a:t>
            </a:r>
            <a:r>
              <a:rPr lang="ru-RU" sz="2900" dirty="0" smtClean="0"/>
              <a:t> першими. </a:t>
            </a:r>
          </a:p>
          <a:p>
            <a:pPr marL="0" indent="361950">
              <a:buNone/>
            </a:pPr>
            <a:r>
              <a:rPr lang="ru-RU" sz="2900" dirty="0" smtClean="0"/>
              <a:t>Для переходу до </a:t>
            </a:r>
            <a:r>
              <a:rPr lang="ru-RU" sz="2900" dirty="0" err="1" smtClean="0"/>
              <a:t>наступних</a:t>
            </a:r>
            <a:r>
              <a:rPr lang="ru-RU" sz="2900" dirty="0" smtClean="0"/>
              <a:t> </a:t>
            </a:r>
            <a:r>
              <a:rPr lang="ru-RU" sz="2900" dirty="0" err="1" smtClean="0"/>
              <a:t>сторінок</a:t>
            </a:r>
            <a:r>
              <a:rPr lang="ru-RU" sz="2900" dirty="0" smtClean="0"/>
              <a:t> </a:t>
            </a:r>
            <a:r>
              <a:rPr lang="ru-RU" sz="2900" dirty="0" err="1" smtClean="0"/>
              <a:t>слід</a:t>
            </a:r>
            <a:r>
              <a:rPr lang="ru-RU" sz="2900" dirty="0" smtClean="0"/>
              <a:t> </a:t>
            </a:r>
            <a:r>
              <a:rPr lang="ru-RU" sz="2900" dirty="0" err="1" smtClean="0"/>
              <a:t>вибирати</a:t>
            </a:r>
            <a:r>
              <a:rPr lang="ru-RU" sz="2900" dirty="0" smtClean="0"/>
              <a:t> </a:t>
            </a:r>
            <a:r>
              <a:rPr lang="ru-RU" sz="2900" dirty="0" err="1" smtClean="0"/>
              <a:t>гіперпосилання</a:t>
            </a:r>
            <a:r>
              <a:rPr lang="ru-RU" sz="2900" dirty="0" smtClean="0"/>
              <a:t> </a:t>
            </a:r>
            <a:r>
              <a:rPr lang="ru-RU" sz="2900" dirty="0" err="1" smtClean="0"/>
              <a:t>з</a:t>
            </a:r>
            <a:r>
              <a:rPr lang="ru-RU" sz="2900" dirty="0" smtClean="0"/>
              <a:t> номером </a:t>
            </a:r>
            <a:r>
              <a:rPr lang="ru-RU" sz="2900" dirty="0" err="1" smtClean="0"/>
              <a:t>сторінки</a:t>
            </a:r>
            <a:r>
              <a:rPr lang="ru-RU" sz="2900" dirty="0" smtClean="0"/>
              <a:t>.</a:t>
            </a:r>
          </a:p>
          <a:p>
            <a:pPr marL="0" indent="361950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</a:p>
          <a:p>
            <a:pPr marL="0" indent="361950">
              <a:buNone/>
            </a:pPr>
            <a:endParaRPr lang="ru-RU" dirty="0" smtClean="0"/>
          </a:p>
          <a:p>
            <a:pPr marL="0" indent="361950">
              <a:buNone/>
            </a:pPr>
            <a:endParaRPr lang="ru-RU" dirty="0" smtClean="0"/>
          </a:p>
          <a:p>
            <a:pPr marL="0" indent="361950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1" y="1525967"/>
            <a:ext cx="4383670" cy="4403687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Форум сайта </a:t>
            </a:r>
            <a:r>
              <a:rPr lang="ru-RU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Острів</a:t>
            </a:r>
            <a:r>
              <a:rPr lang="ru-RU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знань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28CFE-0370-4E0F-AC2B-2826E242B142}" type="datetime1">
              <a:rPr lang="uk-UA" smtClean="0"/>
              <a:pPr/>
              <a:t>12.07.2011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marL="0" indent="361950">
              <a:buNone/>
            </a:pPr>
            <a:r>
              <a:rPr lang="ru-RU" dirty="0" err="1" smtClean="0"/>
              <a:t>Переглянути</a:t>
            </a:r>
            <a:r>
              <a:rPr lang="ru-RU" dirty="0" smtClean="0"/>
              <a:t> </a:t>
            </a:r>
            <a:r>
              <a:rPr lang="ru-RU" dirty="0" err="1" smtClean="0"/>
              <a:t>надіслані</a:t>
            </a:r>
            <a:r>
              <a:rPr lang="ru-RU" dirty="0" smtClean="0"/>
              <a:t> на форум </a:t>
            </a:r>
            <a:r>
              <a:rPr lang="ru-RU" dirty="0" err="1" smtClean="0"/>
              <a:t>повідомлення</a:t>
            </a:r>
            <a:r>
              <a:rPr lang="ru-RU" dirty="0" smtClean="0"/>
              <a:t> та </a:t>
            </a:r>
            <a:r>
              <a:rPr lang="ru-RU" dirty="0" err="1" smtClean="0"/>
              <a:t>розмістити</a:t>
            </a:r>
            <a:r>
              <a:rPr lang="ru-RU" dirty="0" smtClean="0"/>
              <a:t> </a:t>
            </a:r>
            <a:r>
              <a:rPr lang="ru-RU" dirty="0" err="1" smtClean="0"/>
              <a:t>нові</a:t>
            </a:r>
            <a:r>
              <a:rPr lang="ru-RU" dirty="0" smtClean="0"/>
              <a:t> </a:t>
            </a:r>
            <a:r>
              <a:rPr lang="ru-RU" dirty="0" err="1" smtClean="0"/>
              <a:t>користувач</a:t>
            </a:r>
            <a:r>
              <a:rPr lang="ru-RU" dirty="0" smtClean="0"/>
              <a:t> </a:t>
            </a:r>
            <a:r>
              <a:rPr lang="ru-RU" dirty="0" err="1" smtClean="0"/>
              <a:t>може</a:t>
            </a:r>
            <a:r>
              <a:rPr lang="ru-RU" dirty="0" smtClean="0"/>
              <a:t> в </a:t>
            </a:r>
            <a:r>
              <a:rPr lang="ru-RU" dirty="0" err="1" smtClean="0"/>
              <a:t>будь-який</a:t>
            </a:r>
            <a:r>
              <a:rPr lang="ru-RU" dirty="0" smtClean="0"/>
              <a:t> </a:t>
            </a:r>
            <a:r>
              <a:rPr lang="ru-RU" dirty="0" err="1" smtClean="0"/>
              <a:t>зручний</a:t>
            </a:r>
            <a:r>
              <a:rPr lang="ru-RU" dirty="0" smtClean="0"/>
              <a:t> для </a:t>
            </a:r>
            <a:r>
              <a:rPr lang="ru-RU" dirty="0" err="1" smtClean="0"/>
              <a:t>нього</a:t>
            </a:r>
            <a:r>
              <a:rPr lang="ru-RU" dirty="0" smtClean="0"/>
              <a:t> час.</a:t>
            </a:r>
          </a:p>
          <a:p>
            <a:pPr marL="0" indent="361950">
              <a:buNone/>
            </a:pPr>
            <a:r>
              <a:rPr lang="ru-RU" dirty="0" smtClean="0"/>
              <a:t>У </a:t>
            </a:r>
            <a:r>
              <a:rPr lang="ru-RU" dirty="0" err="1" smtClean="0"/>
              <a:t>темі</a:t>
            </a:r>
            <a:r>
              <a:rPr lang="ru-RU" dirty="0" smtClean="0"/>
              <a:t>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проводитися</a:t>
            </a:r>
            <a:r>
              <a:rPr lang="ru-RU" dirty="0" smtClean="0"/>
              <a:t> </a:t>
            </a:r>
            <a:r>
              <a:rPr lang="ru-RU" dirty="0" err="1" smtClean="0"/>
              <a:t>голосування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опитування</a:t>
            </a:r>
            <a:r>
              <a:rPr lang="ru-RU" dirty="0" smtClean="0"/>
              <a:t>. </a:t>
            </a:r>
            <a:r>
              <a:rPr lang="ru-RU" dirty="0" err="1" smtClean="0"/>
              <a:t>Завдяки</a:t>
            </a:r>
            <a:r>
              <a:rPr lang="ru-RU" dirty="0" smtClean="0"/>
              <a:t> </a:t>
            </a:r>
            <a:r>
              <a:rPr lang="ru-RU" dirty="0" err="1" smtClean="0"/>
              <a:t>цьому</a:t>
            </a:r>
            <a:r>
              <a:rPr lang="ru-RU" dirty="0" smtClean="0"/>
              <a:t> </a:t>
            </a:r>
            <a:r>
              <a:rPr lang="ru-RU" dirty="0" err="1" smtClean="0"/>
              <a:t>учасники</a:t>
            </a:r>
            <a:r>
              <a:rPr lang="ru-RU" dirty="0" smtClean="0"/>
              <a:t> форуму </a:t>
            </a:r>
            <a:r>
              <a:rPr lang="ru-RU" dirty="0" err="1" smtClean="0"/>
              <a:t>можуть</a:t>
            </a:r>
            <a:r>
              <a:rPr lang="ru-RU" dirty="0" smtClean="0"/>
              <a:t> </a:t>
            </a:r>
            <a:r>
              <a:rPr lang="ru-RU" dirty="0" err="1" smtClean="0"/>
              <a:t>брати</a:t>
            </a:r>
            <a:r>
              <a:rPr lang="ru-RU" dirty="0" smtClean="0"/>
              <a:t> участь в </a:t>
            </a:r>
            <a:r>
              <a:rPr lang="ru-RU" dirty="0" err="1" smtClean="0"/>
              <a:t>опитуваннях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висловлювати</a:t>
            </a:r>
            <a:r>
              <a:rPr lang="ru-RU" dirty="0" smtClean="0"/>
              <a:t> </a:t>
            </a:r>
            <a:r>
              <a:rPr lang="ru-RU" dirty="0" err="1" smtClean="0"/>
              <a:t>власну</a:t>
            </a:r>
            <a:r>
              <a:rPr lang="ru-RU" dirty="0" smtClean="0"/>
              <a:t> думку </a:t>
            </a:r>
            <a:r>
              <a:rPr lang="ru-RU" dirty="0" err="1" smtClean="0"/>
              <a:t>з</a:t>
            </a:r>
            <a:r>
              <a:rPr lang="ru-RU" dirty="0" smtClean="0"/>
              <a:t> приводу </a:t>
            </a:r>
            <a:r>
              <a:rPr lang="ru-RU" dirty="0" err="1" smtClean="0"/>
              <a:t>обговорюваного</a:t>
            </a:r>
            <a:r>
              <a:rPr lang="ru-RU" dirty="0" smtClean="0"/>
              <a:t> </a:t>
            </a:r>
            <a:r>
              <a:rPr lang="ru-RU" dirty="0" err="1" smtClean="0"/>
              <a:t>питання</a:t>
            </a:r>
            <a:r>
              <a:rPr lang="ru-RU" dirty="0" smtClean="0"/>
              <a:t>, не </a:t>
            </a:r>
            <a:r>
              <a:rPr lang="ru-RU" dirty="0" err="1" smtClean="0"/>
              <a:t>вводячи</a:t>
            </a:r>
            <a:r>
              <a:rPr lang="ru-RU" dirty="0" smtClean="0"/>
              <a:t> </a:t>
            </a:r>
            <a:r>
              <a:rPr lang="ru-RU" dirty="0" err="1" smtClean="0"/>
              <a:t>повідомлень</a:t>
            </a:r>
            <a:r>
              <a:rPr lang="ru-RU" dirty="0" smtClean="0"/>
              <a:t>.</a:t>
            </a:r>
          </a:p>
          <a:p>
            <a:pPr marL="0" indent="361950">
              <a:buNone/>
            </a:pPr>
            <a:r>
              <a:rPr lang="ru-RU" dirty="0" smtClean="0"/>
              <a:t>На </a:t>
            </a:r>
            <a:r>
              <a:rPr lang="ru-RU" dirty="0" err="1" smtClean="0"/>
              <a:t>деяких</a:t>
            </a:r>
            <a:r>
              <a:rPr lang="ru-RU" dirty="0" smtClean="0"/>
              <a:t> форумах </a:t>
            </a:r>
            <a:r>
              <a:rPr lang="ru-RU" dirty="0" err="1" smtClean="0"/>
              <a:t>зареєстровані</a:t>
            </a:r>
            <a:r>
              <a:rPr lang="ru-RU" dirty="0" smtClean="0"/>
              <a:t> </a:t>
            </a:r>
            <a:r>
              <a:rPr lang="ru-RU" dirty="0" err="1" smtClean="0"/>
              <a:t>учасники</a:t>
            </a:r>
            <a:r>
              <a:rPr lang="ru-RU" dirty="0" smtClean="0"/>
              <a:t> </a:t>
            </a:r>
            <a:r>
              <a:rPr lang="ru-RU" dirty="0" err="1" smtClean="0"/>
              <a:t>мають</a:t>
            </a:r>
            <a:r>
              <a:rPr lang="ru-RU" dirty="0" smtClean="0"/>
              <a:t> </a:t>
            </a:r>
            <a:r>
              <a:rPr lang="ru-RU" dirty="0" err="1" smtClean="0"/>
              <a:t>можливість</a:t>
            </a:r>
            <a:r>
              <a:rPr lang="ru-RU" dirty="0" smtClean="0"/>
              <a:t> </a:t>
            </a:r>
            <a:r>
              <a:rPr lang="ru-RU" dirty="0" err="1" smtClean="0"/>
              <a:t>обміну</a:t>
            </a:r>
            <a:r>
              <a:rPr lang="ru-RU" dirty="0" smtClean="0"/>
              <a:t> </a:t>
            </a:r>
            <a:r>
              <a:rPr lang="ru-RU" dirty="0" err="1" smtClean="0"/>
              <a:t>особистими</a:t>
            </a:r>
            <a:r>
              <a:rPr lang="ru-RU" dirty="0" smtClean="0"/>
              <a:t> </a:t>
            </a:r>
            <a:r>
              <a:rPr lang="ru-RU" dirty="0" err="1" smtClean="0"/>
              <a:t>повідомленнями</a:t>
            </a:r>
            <a:r>
              <a:rPr lang="ru-RU" dirty="0" smtClean="0"/>
              <a:t>, </a:t>
            </a:r>
            <a:r>
              <a:rPr lang="ru-RU" dirty="0" err="1" smtClean="0"/>
              <a:t>подібно</a:t>
            </a:r>
            <a:r>
              <a:rPr lang="ru-RU" dirty="0" smtClean="0"/>
              <a:t> до </a:t>
            </a:r>
            <a:r>
              <a:rPr lang="ru-RU" dirty="0" err="1" smtClean="0"/>
              <a:t>електронної</a:t>
            </a:r>
            <a:r>
              <a:rPr lang="ru-RU" dirty="0" smtClean="0"/>
              <a:t> </a:t>
            </a:r>
            <a:r>
              <a:rPr lang="ru-RU" dirty="0" err="1" smtClean="0"/>
              <a:t>пошти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954042"/>
            <a:ext cx="4442832" cy="3475222"/>
          </a:xfrm>
          <a:prstGeom prst="rect">
            <a:avLst/>
          </a:prstGeom>
          <a:noFill/>
          <a:ln w="25400">
            <a:solidFill>
              <a:srgbClr val="0070C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Учасники форуму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28CFE-0370-4E0F-AC2B-2826E242B142}" type="datetime1">
              <a:rPr lang="uk-UA" smtClean="0"/>
              <a:pPr/>
              <a:t>12.07.2011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СЗОШ № 8 </a:t>
            </a:r>
            <a:r>
              <a:rPr lang="ru-RU" dirty="0" err="1" smtClean="0"/>
              <a:t>м.Хмельницького</a:t>
            </a:r>
            <a:r>
              <a:rPr lang="ru-RU" dirty="0" smtClean="0"/>
              <a:t>.  Кравчук Г.Т.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142844" y="1371600"/>
            <a:ext cx="4429156" cy="4986358"/>
          </a:xfrm>
        </p:spPr>
        <p:txBody>
          <a:bodyPr>
            <a:normAutofit fontScale="62500" lnSpcReduction="20000"/>
          </a:bodyPr>
          <a:lstStyle/>
          <a:p>
            <a:pPr marL="0" indent="361950">
              <a:buNone/>
            </a:pPr>
            <a:r>
              <a:rPr lang="ru-RU" dirty="0" err="1" smtClean="0"/>
              <a:t>Обговорення</a:t>
            </a:r>
            <a:r>
              <a:rPr lang="ru-RU" dirty="0" smtClean="0"/>
              <a:t> </a:t>
            </a:r>
            <a:r>
              <a:rPr lang="ru-RU" dirty="0" err="1" smtClean="0"/>
              <a:t>окремих</a:t>
            </a:r>
            <a:r>
              <a:rPr lang="ru-RU" dirty="0" smtClean="0"/>
              <a:t> тем </a:t>
            </a:r>
            <a:r>
              <a:rPr lang="ru-RU" dirty="0" err="1" smtClean="0"/>
              <a:t>можуть</a:t>
            </a:r>
            <a:r>
              <a:rPr lang="ru-RU" dirty="0" smtClean="0"/>
              <a:t> </a:t>
            </a:r>
            <a:r>
              <a:rPr lang="ru-RU" dirty="0" err="1" smtClean="0"/>
              <a:t>продовжуватися</a:t>
            </a:r>
            <a:r>
              <a:rPr lang="ru-RU" dirty="0" smtClean="0"/>
              <a:t> </a:t>
            </a:r>
            <a:r>
              <a:rPr lang="ru-RU" dirty="0" err="1" smtClean="0"/>
              <a:t>місяцями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роками. Тому на </a:t>
            </a:r>
            <a:r>
              <a:rPr lang="ru-RU" dirty="0" err="1" smtClean="0"/>
              <a:t>багатьох</a:t>
            </a:r>
            <a:r>
              <a:rPr lang="ru-RU" dirty="0" smtClean="0"/>
              <a:t> форумах </a:t>
            </a:r>
            <a:r>
              <a:rPr lang="ru-RU" dirty="0" err="1" smtClean="0"/>
              <a:t>реалізована</a:t>
            </a:r>
            <a:r>
              <a:rPr lang="ru-RU" dirty="0" smtClean="0"/>
              <a:t> </a:t>
            </a:r>
            <a:r>
              <a:rPr lang="ru-RU" dirty="0" err="1" smtClean="0"/>
              <a:t>можливість</a:t>
            </a:r>
            <a:r>
              <a:rPr lang="ru-RU" dirty="0" smtClean="0"/>
              <a:t> </a:t>
            </a:r>
            <a:r>
              <a:rPr lang="ru-RU" dirty="0" err="1" smtClean="0"/>
              <a:t>пошуку</a:t>
            </a:r>
            <a:r>
              <a:rPr lang="ru-RU" dirty="0" smtClean="0"/>
              <a:t> </a:t>
            </a:r>
            <a:r>
              <a:rPr lang="ru-RU" dirty="0" err="1" smtClean="0"/>
              <a:t>повідомлень</a:t>
            </a:r>
            <a:r>
              <a:rPr lang="ru-RU" dirty="0" smtClean="0"/>
              <a:t> у </a:t>
            </a:r>
            <a:r>
              <a:rPr lang="ru-RU" dirty="0" err="1" smtClean="0"/>
              <a:t>базі</a:t>
            </a:r>
            <a:r>
              <a:rPr lang="ru-RU" dirty="0" smtClean="0"/>
              <a:t> </a:t>
            </a:r>
            <a:r>
              <a:rPr lang="ru-RU" dirty="0" err="1" smtClean="0"/>
              <a:t>даних</a:t>
            </a:r>
            <a:r>
              <a:rPr lang="ru-RU" dirty="0" smtClean="0"/>
              <a:t>.</a:t>
            </a:r>
          </a:p>
          <a:p>
            <a:pPr marL="0" indent="361950">
              <a:buNone/>
            </a:pPr>
            <a:r>
              <a:rPr lang="ru-RU" dirty="0" smtClean="0"/>
              <a:t>Права </a:t>
            </a:r>
            <a:r>
              <a:rPr lang="ru-RU" dirty="0" err="1" smtClean="0"/>
              <a:t>користувачів</a:t>
            </a:r>
            <a:r>
              <a:rPr lang="ru-RU" dirty="0" smtClean="0"/>
              <a:t> на форумах </a:t>
            </a:r>
            <a:r>
              <a:rPr lang="ru-RU" dirty="0" err="1" smtClean="0"/>
              <a:t>розрізняються</a:t>
            </a:r>
            <a:r>
              <a:rPr lang="ru-RU" dirty="0" smtClean="0"/>
              <a:t>. Так </a:t>
            </a:r>
            <a:r>
              <a:rPr lang="ru-RU" dirty="0" err="1" smtClean="0"/>
              <a:t>користувачі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правами </a:t>
            </a:r>
            <a:r>
              <a:rPr lang="ru-RU" b="1" dirty="0" err="1" smtClean="0"/>
              <a:t>адміністраторів</a:t>
            </a:r>
            <a:r>
              <a:rPr lang="ru-RU" b="1" dirty="0" smtClean="0"/>
              <a:t> </a:t>
            </a:r>
            <a:r>
              <a:rPr lang="ru-RU" dirty="0" smtClean="0"/>
              <a:t>(як правило, </a:t>
            </a:r>
            <a:r>
              <a:rPr lang="ru-RU" dirty="0" err="1" smtClean="0"/>
              <a:t>власники</a:t>
            </a:r>
            <a:r>
              <a:rPr lang="ru-RU" dirty="0" smtClean="0"/>
              <a:t> сайта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призначені</a:t>
            </a:r>
            <a:r>
              <a:rPr lang="ru-RU" dirty="0" smtClean="0"/>
              <a:t> ними особи) </a:t>
            </a:r>
            <a:r>
              <a:rPr lang="ru-RU" dirty="0" err="1" smtClean="0"/>
              <a:t>створюють</a:t>
            </a:r>
            <a:r>
              <a:rPr lang="ru-RU" dirty="0" smtClean="0"/>
              <a:t> </a:t>
            </a:r>
            <a:r>
              <a:rPr lang="ru-RU" dirty="0" err="1" smtClean="0"/>
              <a:t>категорії</a:t>
            </a:r>
            <a:r>
              <a:rPr lang="ru-RU" dirty="0" smtClean="0"/>
              <a:t>, </a:t>
            </a:r>
            <a:r>
              <a:rPr lang="ru-RU" dirty="0" err="1" smtClean="0"/>
              <a:t>розділи</a:t>
            </a:r>
            <a:r>
              <a:rPr lang="ru-RU" dirty="0" smtClean="0"/>
              <a:t> та </a:t>
            </a:r>
            <a:r>
              <a:rPr lang="ru-RU" dirty="0" err="1" smtClean="0"/>
              <a:t>підрозділи</a:t>
            </a:r>
            <a:r>
              <a:rPr lang="ru-RU" dirty="0" smtClean="0"/>
              <a:t> форуму. </a:t>
            </a:r>
          </a:p>
          <a:p>
            <a:pPr marL="0" indent="361950">
              <a:buNone/>
            </a:pPr>
            <a:r>
              <a:rPr lang="ru-RU" dirty="0" err="1" smtClean="0"/>
              <a:t>Крім</a:t>
            </a:r>
            <a:r>
              <a:rPr lang="ru-RU" dirty="0" smtClean="0"/>
              <a:t> того, </a:t>
            </a:r>
            <a:r>
              <a:rPr lang="ru-RU" dirty="0" err="1" smtClean="0"/>
              <a:t>ідміністратори</a:t>
            </a:r>
            <a:r>
              <a:rPr lang="ru-RU" dirty="0" smtClean="0"/>
              <a:t> форуму </a:t>
            </a:r>
            <a:r>
              <a:rPr lang="ru-RU" dirty="0" err="1" smtClean="0"/>
              <a:t>мають</a:t>
            </a:r>
            <a:r>
              <a:rPr lang="ru-RU" dirty="0" smtClean="0"/>
              <a:t> </a:t>
            </a:r>
            <a:r>
              <a:rPr lang="ru-RU" dirty="0" err="1" smtClean="0"/>
              <a:t>можливість</a:t>
            </a:r>
            <a:r>
              <a:rPr lang="ru-RU" dirty="0" smtClean="0"/>
              <a:t> </a:t>
            </a:r>
            <a:r>
              <a:rPr lang="ru-RU" dirty="0" err="1" smtClean="0"/>
              <a:t>редагувати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видаляти</a:t>
            </a:r>
            <a:r>
              <a:rPr lang="ru-RU" dirty="0" smtClean="0"/>
              <a:t> </a:t>
            </a:r>
            <a:r>
              <a:rPr lang="ru-RU" dirty="0" err="1" smtClean="0"/>
              <a:t>повідомлення</a:t>
            </a:r>
            <a:r>
              <a:rPr lang="ru-RU" dirty="0" smtClean="0"/>
              <a:t>, </a:t>
            </a:r>
            <a:r>
              <a:rPr lang="ru-RU" dirty="0" err="1" smtClean="0"/>
              <a:t>встановлювати</a:t>
            </a:r>
            <a:r>
              <a:rPr lang="ru-RU" dirty="0" smtClean="0"/>
              <a:t> права для </a:t>
            </a:r>
            <a:r>
              <a:rPr lang="ru-RU" dirty="0" err="1" smtClean="0"/>
              <a:t>інших</a:t>
            </a:r>
            <a:r>
              <a:rPr lang="ru-RU" dirty="0" smtClean="0"/>
              <a:t> </a:t>
            </a:r>
            <a:r>
              <a:rPr lang="ru-RU" dirty="0" err="1" smtClean="0"/>
              <a:t>користувачів</a:t>
            </a:r>
            <a:r>
              <a:rPr lang="ru-RU" dirty="0" smtClean="0"/>
              <a:t>, </a:t>
            </a:r>
            <a:r>
              <a:rPr lang="ru-RU" dirty="0" err="1" smtClean="0"/>
              <a:t>присвоювати</a:t>
            </a:r>
            <a:r>
              <a:rPr lang="ru-RU" dirty="0" smtClean="0"/>
              <a:t> </a:t>
            </a:r>
            <a:r>
              <a:rPr lang="ru-RU" dirty="0" err="1" smtClean="0"/>
              <a:t>звання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титули</a:t>
            </a:r>
            <a:r>
              <a:rPr lang="ru-RU" dirty="0" smtClean="0"/>
              <a:t> </a:t>
            </a:r>
            <a:r>
              <a:rPr lang="ru-RU" dirty="0" err="1" smtClean="0"/>
              <a:t>учасникам</a:t>
            </a:r>
            <a:r>
              <a:rPr lang="ru-RU" dirty="0" smtClean="0"/>
              <a:t> форуму за </a:t>
            </a:r>
            <a:r>
              <a:rPr lang="ru-RU" dirty="0" err="1" smtClean="0"/>
              <a:t>активну</a:t>
            </a:r>
            <a:r>
              <a:rPr lang="ru-RU" dirty="0" smtClean="0"/>
              <a:t> участь в </a:t>
            </a:r>
            <a:r>
              <a:rPr lang="ru-RU" dirty="0" err="1" smtClean="0"/>
              <a:t>обговореннях</a:t>
            </a:r>
            <a:r>
              <a:rPr lang="ru-RU" dirty="0" smtClean="0"/>
              <a:t>. </a:t>
            </a:r>
          </a:p>
          <a:p>
            <a:pPr marL="0" indent="361950">
              <a:buNone/>
            </a:pPr>
            <a:r>
              <a:rPr lang="ru-RU" dirty="0" err="1" smtClean="0"/>
              <a:t>Користувачі</a:t>
            </a:r>
            <a:r>
              <a:rPr lang="ru-RU" dirty="0" smtClean="0"/>
              <a:t>, </a:t>
            </a:r>
            <a:r>
              <a:rPr lang="ru-RU" dirty="0" err="1" smtClean="0"/>
              <a:t>яким</a:t>
            </a:r>
            <a:r>
              <a:rPr lang="ru-RU" dirty="0" smtClean="0"/>
              <a:t> </a:t>
            </a:r>
            <a:r>
              <a:rPr lang="ru-RU" dirty="0" err="1" smtClean="0"/>
              <a:t>надані</a:t>
            </a:r>
            <a:r>
              <a:rPr lang="ru-RU" dirty="0" smtClean="0"/>
              <a:t> права </a:t>
            </a:r>
            <a:r>
              <a:rPr lang="ru-RU" b="1" dirty="0" err="1" smtClean="0"/>
              <a:t>модераторів</a:t>
            </a:r>
            <a:r>
              <a:rPr lang="ru-RU" dirty="0" smtClean="0"/>
              <a:t> (англ.</a:t>
            </a:r>
            <a:r>
              <a:rPr lang="ru-RU" i="1" dirty="0" smtClean="0"/>
              <a:t> </a:t>
            </a:r>
            <a:r>
              <a:rPr lang="en-US" i="1" dirty="0" smtClean="0"/>
              <a:t>moderator</a:t>
            </a:r>
            <a:r>
              <a:rPr lang="ru-RU" dirty="0" smtClean="0"/>
              <a:t> - </a:t>
            </a:r>
            <a:r>
              <a:rPr lang="ru-RU" dirty="0" err="1" smtClean="0"/>
              <a:t>арбітр</a:t>
            </a:r>
            <a:r>
              <a:rPr lang="ru-RU" dirty="0" smtClean="0"/>
              <a:t>, голова </a:t>
            </a:r>
            <a:r>
              <a:rPr lang="ru-RU" dirty="0" err="1" smtClean="0"/>
              <a:t>зборів</a:t>
            </a:r>
            <a:r>
              <a:rPr lang="ru-RU" dirty="0" smtClean="0"/>
              <a:t>), </a:t>
            </a:r>
            <a:r>
              <a:rPr lang="ru-RU" dirty="0" err="1" smtClean="0"/>
              <a:t>слідкують</a:t>
            </a:r>
            <a:r>
              <a:rPr lang="ru-RU" dirty="0" smtClean="0"/>
              <a:t> за </a:t>
            </a:r>
            <a:r>
              <a:rPr lang="ru-RU" dirty="0" err="1" smtClean="0"/>
              <a:t>дотриманням</a:t>
            </a:r>
            <a:r>
              <a:rPr lang="ru-RU" dirty="0" smtClean="0"/>
              <a:t> теми </a:t>
            </a:r>
            <a:r>
              <a:rPr lang="ru-RU" dirty="0" err="1" smtClean="0"/>
              <a:t>обговорення</a:t>
            </a:r>
            <a:r>
              <a:rPr lang="ru-RU" dirty="0" smtClean="0"/>
              <a:t> та </a:t>
            </a:r>
            <a:r>
              <a:rPr lang="ru-RU" dirty="0" err="1" smtClean="0"/>
              <a:t>контролюють</a:t>
            </a:r>
            <a:r>
              <a:rPr lang="ru-RU" dirty="0" smtClean="0"/>
              <a:t> </a:t>
            </a:r>
            <a:r>
              <a:rPr lang="ru-RU" dirty="0" err="1" smtClean="0"/>
              <a:t>виконання</a:t>
            </a:r>
            <a:r>
              <a:rPr lang="ru-RU" dirty="0" smtClean="0"/>
              <a:t> правил </a:t>
            </a:r>
            <a:r>
              <a:rPr lang="ru-RU" dirty="0" err="1" smtClean="0"/>
              <a:t>спілкування</a:t>
            </a:r>
            <a:r>
              <a:rPr lang="ru-RU" dirty="0" smtClean="0"/>
              <a:t> на </a:t>
            </a:r>
            <a:r>
              <a:rPr lang="ru-RU" dirty="0" err="1" smtClean="0"/>
              <a:t>форумі</a:t>
            </a:r>
            <a:r>
              <a:rPr lang="ru-RU" dirty="0" smtClean="0"/>
              <a:t>.</a:t>
            </a:r>
          </a:p>
        </p:txBody>
      </p:sp>
      <p:pic>
        <p:nvPicPr>
          <p:cNvPr id="1024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86314" y="1500174"/>
            <a:ext cx="4038600" cy="299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245</TotalTime>
  <Words>2123</Words>
  <Application>Microsoft Office PowerPoint</Application>
  <PresentationFormat>Экран (4:3)</PresentationFormat>
  <Paragraphs>151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Официальная</vt:lpstr>
      <vt:lpstr>Вивчаємо інформатику</vt:lpstr>
      <vt:lpstr>Розділ 3 Служби Інтернету</vt:lpstr>
      <vt:lpstr>3.5. Форуми</vt:lpstr>
      <vt:lpstr>Поняття форуму</vt:lpstr>
      <vt:lpstr>Поняття форуму</vt:lpstr>
      <vt:lpstr>Поняття форуму</vt:lpstr>
      <vt:lpstr>Форум сайта Острів знань (http://ostriv.in.ua)</vt:lpstr>
      <vt:lpstr>Форум сайта Острів знань</vt:lpstr>
      <vt:lpstr>Учасники форуму</vt:lpstr>
      <vt:lpstr>Учасники форуму</vt:lpstr>
      <vt:lpstr>Римський Форум</vt:lpstr>
      <vt:lpstr>Реєстрація на форумі</vt:lpstr>
      <vt:lpstr>Обліковий запис користувача</vt:lpstr>
      <vt:lpstr>Участь в обговореннях на форумі</vt:lpstr>
      <vt:lpstr>Додавання повідомлення в темі</vt:lpstr>
      <vt:lpstr>Додавання повідомлення в темі</vt:lpstr>
      <vt:lpstr>Додавання повідомлення в темі</vt:lpstr>
      <vt:lpstr>Додавання повідомлення в темі</vt:lpstr>
      <vt:lpstr>Порушення правил форуму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Вивчаємо інформатику</dc:title>
  <dc:creator>KEK$</dc:creator>
  <cp:lastModifiedBy>KEK$</cp:lastModifiedBy>
  <cp:revision>45</cp:revision>
  <dcterms:created xsi:type="dcterms:W3CDTF">2011-06-30T05:49:19Z</dcterms:created>
  <dcterms:modified xsi:type="dcterms:W3CDTF">2011-07-12T08:18:07Z</dcterms:modified>
</cp:coreProperties>
</file>