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22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8AFCA-F4D9-46DC-93B1-4F75B62EA11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250C1-AAF2-4179-A5C9-93E8BC1A03C7}">
      <dgm:prSet phldrT="[Текст]"/>
      <dgm:spPr/>
      <dgm:t>
        <a:bodyPr/>
        <a:lstStyle/>
        <a:p>
          <a:r>
            <a:rPr lang="uk-UA" dirty="0" smtClean="0"/>
            <a:t>Повідомлення – послідовність сигналів різної природи</a:t>
          </a:r>
          <a:endParaRPr lang="ru-RU" dirty="0"/>
        </a:p>
      </dgm:t>
    </dgm:pt>
    <dgm:pt modelId="{70F96CF2-1757-4AE0-AC87-4A1BF8F1AE14}" type="parTrans" cxnId="{58553371-2976-4FE7-8C63-F5EC383B0093}">
      <dgm:prSet/>
      <dgm:spPr/>
      <dgm:t>
        <a:bodyPr/>
        <a:lstStyle/>
        <a:p>
          <a:endParaRPr lang="ru-RU"/>
        </a:p>
      </dgm:t>
    </dgm:pt>
    <dgm:pt modelId="{D47EF8CC-D949-442D-8770-C5E7F69822CF}" type="sibTrans" cxnId="{58553371-2976-4FE7-8C63-F5EC383B0093}">
      <dgm:prSet/>
      <dgm:spPr/>
      <dgm:t>
        <a:bodyPr/>
        <a:lstStyle/>
        <a:p>
          <a:endParaRPr lang="ru-RU"/>
        </a:p>
      </dgm:t>
    </dgm:pt>
    <dgm:pt modelId="{0D78B463-CF03-46BD-B9FA-7459EAE60BFC}">
      <dgm:prSet phldrT="[Текст]"/>
      <dgm:spPr/>
      <dgm:t>
        <a:bodyPr/>
        <a:lstStyle/>
        <a:p>
          <a:r>
            <a:rPr lang="uk-UA" dirty="0" smtClean="0"/>
            <a:t>Звуки</a:t>
          </a:r>
          <a:endParaRPr lang="ru-RU" dirty="0"/>
        </a:p>
      </dgm:t>
    </dgm:pt>
    <dgm:pt modelId="{D7123788-5CC8-43A1-94F8-2945814CC6FD}" type="parTrans" cxnId="{FD8C7321-1FF2-43CD-A431-4817E77EE998}">
      <dgm:prSet/>
      <dgm:spPr/>
      <dgm:t>
        <a:bodyPr/>
        <a:lstStyle/>
        <a:p>
          <a:endParaRPr lang="ru-RU"/>
        </a:p>
      </dgm:t>
    </dgm:pt>
    <dgm:pt modelId="{42162783-7BCE-4A46-8F2E-7BE40E1F077F}" type="sibTrans" cxnId="{FD8C7321-1FF2-43CD-A431-4817E77EE998}">
      <dgm:prSet/>
      <dgm:spPr/>
      <dgm:t>
        <a:bodyPr/>
        <a:lstStyle/>
        <a:p>
          <a:endParaRPr lang="ru-RU"/>
        </a:p>
      </dgm:t>
    </dgm:pt>
    <dgm:pt modelId="{E96FC17A-102E-4CF4-81E2-DE881C0127DE}">
      <dgm:prSet phldrT="[Текст]"/>
      <dgm:spPr/>
      <dgm:t>
        <a:bodyPr/>
        <a:lstStyle/>
        <a:p>
          <a:r>
            <a:rPr lang="uk-UA" dirty="0" smtClean="0"/>
            <a:t>Жести</a:t>
          </a:r>
          <a:endParaRPr lang="ru-RU" dirty="0"/>
        </a:p>
      </dgm:t>
    </dgm:pt>
    <dgm:pt modelId="{62A900D8-130E-47E0-82D8-6B9F1F544BD1}" type="parTrans" cxnId="{E8B9E1FA-F6E2-4D11-824E-2C1E3D48C36D}">
      <dgm:prSet/>
      <dgm:spPr/>
      <dgm:t>
        <a:bodyPr/>
        <a:lstStyle/>
        <a:p>
          <a:endParaRPr lang="ru-RU"/>
        </a:p>
      </dgm:t>
    </dgm:pt>
    <dgm:pt modelId="{5E4D6B9B-C94E-4E97-8072-DF97781F38FD}" type="sibTrans" cxnId="{E8B9E1FA-F6E2-4D11-824E-2C1E3D48C36D}">
      <dgm:prSet/>
      <dgm:spPr/>
      <dgm:t>
        <a:bodyPr/>
        <a:lstStyle/>
        <a:p>
          <a:endParaRPr lang="ru-RU"/>
        </a:p>
      </dgm:t>
    </dgm:pt>
    <dgm:pt modelId="{F5CC866E-0040-458F-97B5-4E73D6BA2B98}">
      <dgm:prSet phldrT="[Текст]"/>
      <dgm:spPr/>
      <dgm:t>
        <a:bodyPr/>
        <a:lstStyle/>
        <a:p>
          <a:r>
            <a:rPr lang="uk-UA" dirty="0" smtClean="0"/>
            <a:t>Зображення</a:t>
          </a:r>
          <a:endParaRPr lang="ru-RU" dirty="0"/>
        </a:p>
      </dgm:t>
    </dgm:pt>
    <dgm:pt modelId="{B65772B2-833B-4977-9802-DC06CB5A5965}" type="parTrans" cxnId="{AF5AEA5B-7682-465C-A1C2-480747A01B45}">
      <dgm:prSet/>
      <dgm:spPr/>
      <dgm:t>
        <a:bodyPr/>
        <a:lstStyle/>
        <a:p>
          <a:endParaRPr lang="ru-RU"/>
        </a:p>
      </dgm:t>
    </dgm:pt>
    <dgm:pt modelId="{D294AA65-59AD-4890-9AE3-6091A94D1DB1}" type="sibTrans" cxnId="{AF5AEA5B-7682-465C-A1C2-480747A01B45}">
      <dgm:prSet/>
      <dgm:spPr/>
      <dgm:t>
        <a:bodyPr/>
        <a:lstStyle/>
        <a:p>
          <a:endParaRPr lang="ru-RU"/>
        </a:p>
      </dgm:t>
    </dgm:pt>
    <dgm:pt modelId="{88AF3CA6-3C74-48C7-BEE8-9D222EE57C4F}">
      <dgm:prSet phldrT="[Текст]"/>
      <dgm:spPr/>
      <dgm:t>
        <a:bodyPr/>
        <a:lstStyle/>
        <a:p>
          <a:r>
            <a:rPr lang="uk-UA" dirty="0" smtClean="0"/>
            <a:t>Символи</a:t>
          </a:r>
          <a:endParaRPr lang="ru-RU" dirty="0"/>
        </a:p>
      </dgm:t>
    </dgm:pt>
    <dgm:pt modelId="{2E57F8F7-6654-4073-8A68-C37472524C73}" type="parTrans" cxnId="{1737211B-8A10-44BA-B6A9-021C004BD34F}">
      <dgm:prSet/>
      <dgm:spPr/>
      <dgm:t>
        <a:bodyPr/>
        <a:lstStyle/>
        <a:p>
          <a:endParaRPr lang="ru-RU"/>
        </a:p>
      </dgm:t>
    </dgm:pt>
    <dgm:pt modelId="{4AB744C2-12AD-48F0-94B6-84B2C8E5A05E}" type="sibTrans" cxnId="{1737211B-8A10-44BA-B6A9-021C004BD34F}">
      <dgm:prSet/>
      <dgm:spPr/>
      <dgm:t>
        <a:bodyPr/>
        <a:lstStyle/>
        <a:p>
          <a:endParaRPr lang="ru-RU"/>
        </a:p>
      </dgm:t>
    </dgm:pt>
    <dgm:pt modelId="{6B72C100-CAAD-4F03-8740-8B5365E6E416}" type="pres">
      <dgm:prSet presAssocID="{C278AFCA-F4D9-46DC-93B1-4F75B62EA1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75815A-089E-43E4-ADF2-84821DBD14B0}" type="pres">
      <dgm:prSet presAssocID="{185250C1-AAF2-4179-A5C9-93E8BC1A03C7}" presName="root" presStyleCnt="0"/>
      <dgm:spPr/>
    </dgm:pt>
    <dgm:pt modelId="{DB849678-0A40-4ECC-9FAC-01C72989A94F}" type="pres">
      <dgm:prSet presAssocID="{185250C1-AAF2-4179-A5C9-93E8BC1A03C7}" presName="rootComposite" presStyleCnt="0"/>
      <dgm:spPr/>
    </dgm:pt>
    <dgm:pt modelId="{57F54945-B764-4531-980C-848A2E4C6E61}" type="pres">
      <dgm:prSet presAssocID="{185250C1-AAF2-4179-A5C9-93E8BC1A03C7}" presName="rootText" presStyleLbl="node1" presStyleIdx="0" presStyleCnt="1" custScaleX="136533"/>
      <dgm:spPr/>
    </dgm:pt>
    <dgm:pt modelId="{ADDA4423-ABEF-4011-A2B9-D10CED9BD1AB}" type="pres">
      <dgm:prSet presAssocID="{185250C1-AAF2-4179-A5C9-93E8BC1A03C7}" presName="rootConnector" presStyleLbl="node1" presStyleIdx="0" presStyleCnt="1"/>
      <dgm:spPr/>
    </dgm:pt>
    <dgm:pt modelId="{2061C977-8046-4602-8E96-9021C8CB014F}" type="pres">
      <dgm:prSet presAssocID="{185250C1-AAF2-4179-A5C9-93E8BC1A03C7}" presName="childShape" presStyleCnt="0"/>
      <dgm:spPr/>
    </dgm:pt>
    <dgm:pt modelId="{5DC671C6-D8D9-4263-AE8D-3EBE37D108B8}" type="pres">
      <dgm:prSet presAssocID="{D7123788-5CC8-43A1-94F8-2945814CC6FD}" presName="Name13" presStyleLbl="parChTrans1D2" presStyleIdx="0" presStyleCnt="4"/>
      <dgm:spPr/>
    </dgm:pt>
    <dgm:pt modelId="{73C02A3A-7C3F-4CC7-B1A0-E50BCDD1B8E1}" type="pres">
      <dgm:prSet presAssocID="{0D78B463-CF03-46BD-B9FA-7459EAE60BFC}" presName="childText" presStyleLbl="bgAcc1" presStyleIdx="0" presStyleCnt="4">
        <dgm:presLayoutVars>
          <dgm:bulletEnabled val="1"/>
        </dgm:presLayoutVars>
      </dgm:prSet>
      <dgm:spPr/>
    </dgm:pt>
    <dgm:pt modelId="{4806CA23-D7AD-4B04-8925-53CCAEA0BDDF}" type="pres">
      <dgm:prSet presAssocID="{B65772B2-833B-4977-9802-DC06CB5A5965}" presName="Name13" presStyleLbl="parChTrans1D2" presStyleIdx="1" presStyleCnt="4"/>
      <dgm:spPr/>
    </dgm:pt>
    <dgm:pt modelId="{D1A30021-2752-4E81-8859-E503DCB2CFB0}" type="pres">
      <dgm:prSet presAssocID="{F5CC866E-0040-458F-97B5-4E73D6BA2B98}" presName="childText" presStyleLbl="bgAcc1" presStyleIdx="1" presStyleCnt="4">
        <dgm:presLayoutVars>
          <dgm:bulletEnabled val="1"/>
        </dgm:presLayoutVars>
      </dgm:prSet>
      <dgm:spPr/>
    </dgm:pt>
    <dgm:pt modelId="{48BEED56-82EB-416E-8D5B-8792FF82EB7B}" type="pres">
      <dgm:prSet presAssocID="{2E57F8F7-6654-4073-8A68-C37472524C73}" presName="Name13" presStyleLbl="parChTrans1D2" presStyleIdx="2" presStyleCnt="4"/>
      <dgm:spPr/>
    </dgm:pt>
    <dgm:pt modelId="{E0AA64F7-1A4D-4A60-93A1-9245BB3E9B41}" type="pres">
      <dgm:prSet presAssocID="{88AF3CA6-3C74-48C7-BEE8-9D222EE57C4F}" presName="childText" presStyleLbl="bgAcc1" presStyleIdx="2" presStyleCnt="4">
        <dgm:presLayoutVars>
          <dgm:bulletEnabled val="1"/>
        </dgm:presLayoutVars>
      </dgm:prSet>
      <dgm:spPr/>
    </dgm:pt>
    <dgm:pt modelId="{2B2C5D23-C3D1-4597-9DC8-C6E182D75632}" type="pres">
      <dgm:prSet presAssocID="{62A900D8-130E-47E0-82D8-6B9F1F544BD1}" presName="Name13" presStyleLbl="parChTrans1D2" presStyleIdx="3" presStyleCnt="4"/>
      <dgm:spPr/>
    </dgm:pt>
    <dgm:pt modelId="{5AC00ACE-F1C5-420B-8E91-69FE2B0D161F}" type="pres">
      <dgm:prSet presAssocID="{E96FC17A-102E-4CF4-81E2-DE881C0127DE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CE142E94-94A2-48AD-A4FF-9DDDE8922E73}" type="presOf" srcId="{88AF3CA6-3C74-48C7-BEE8-9D222EE57C4F}" destId="{E0AA64F7-1A4D-4A60-93A1-9245BB3E9B41}" srcOrd="0" destOrd="0" presId="urn:microsoft.com/office/officeart/2005/8/layout/hierarchy3"/>
    <dgm:cxn modelId="{FD8C7321-1FF2-43CD-A431-4817E77EE998}" srcId="{185250C1-AAF2-4179-A5C9-93E8BC1A03C7}" destId="{0D78B463-CF03-46BD-B9FA-7459EAE60BFC}" srcOrd="0" destOrd="0" parTransId="{D7123788-5CC8-43A1-94F8-2945814CC6FD}" sibTransId="{42162783-7BCE-4A46-8F2E-7BE40E1F077F}"/>
    <dgm:cxn modelId="{AF5AEA5B-7682-465C-A1C2-480747A01B45}" srcId="{185250C1-AAF2-4179-A5C9-93E8BC1A03C7}" destId="{F5CC866E-0040-458F-97B5-4E73D6BA2B98}" srcOrd="1" destOrd="0" parTransId="{B65772B2-833B-4977-9802-DC06CB5A5965}" sibTransId="{D294AA65-59AD-4890-9AE3-6091A94D1DB1}"/>
    <dgm:cxn modelId="{8429EE42-47D7-4B2F-B838-4B9CF05214DE}" type="presOf" srcId="{B65772B2-833B-4977-9802-DC06CB5A5965}" destId="{4806CA23-D7AD-4B04-8925-53CCAEA0BDDF}" srcOrd="0" destOrd="0" presId="urn:microsoft.com/office/officeart/2005/8/layout/hierarchy3"/>
    <dgm:cxn modelId="{6D42E269-F74E-4EB7-8F1F-5815632FC6DE}" type="presOf" srcId="{D7123788-5CC8-43A1-94F8-2945814CC6FD}" destId="{5DC671C6-D8D9-4263-AE8D-3EBE37D108B8}" srcOrd="0" destOrd="0" presId="urn:microsoft.com/office/officeart/2005/8/layout/hierarchy3"/>
    <dgm:cxn modelId="{F55E47A6-5199-48E9-92E2-A056168056AE}" type="presOf" srcId="{C278AFCA-F4D9-46DC-93B1-4F75B62EA111}" destId="{6B72C100-CAAD-4F03-8740-8B5365E6E416}" srcOrd="0" destOrd="0" presId="urn:microsoft.com/office/officeart/2005/8/layout/hierarchy3"/>
    <dgm:cxn modelId="{091F331D-9532-44B7-864A-D27C131C260C}" type="presOf" srcId="{F5CC866E-0040-458F-97B5-4E73D6BA2B98}" destId="{D1A30021-2752-4E81-8859-E503DCB2CFB0}" srcOrd="0" destOrd="0" presId="urn:microsoft.com/office/officeart/2005/8/layout/hierarchy3"/>
    <dgm:cxn modelId="{84A83488-024C-4129-A917-B54B6D7F4CE9}" type="presOf" srcId="{62A900D8-130E-47E0-82D8-6B9F1F544BD1}" destId="{2B2C5D23-C3D1-4597-9DC8-C6E182D75632}" srcOrd="0" destOrd="0" presId="urn:microsoft.com/office/officeart/2005/8/layout/hierarchy3"/>
    <dgm:cxn modelId="{00BAFC59-6633-480C-B88E-55DCAACAD137}" type="presOf" srcId="{2E57F8F7-6654-4073-8A68-C37472524C73}" destId="{48BEED56-82EB-416E-8D5B-8792FF82EB7B}" srcOrd="0" destOrd="0" presId="urn:microsoft.com/office/officeart/2005/8/layout/hierarchy3"/>
    <dgm:cxn modelId="{1B2F7E41-3F47-40D1-A4B0-03DE7A5F6CF3}" type="presOf" srcId="{185250C1-AAF2-4179-A5C9-93E8BC1A03C7}" destId="{ADDA4423-ABEF-4011-A2B9-D10CED9BD1AB}" srcOrd="1" destOrd="0" presId="urn:microsoft.com/office/officeart/2005/8/layout/hierarchy3"/>
    <dgm:cxn modelId="{4567A3E6-BA56-4248-B40A-C86574198A92}" type="presOf" srcId="{185250C1-AAF2-4179-A5C9-93E8BC1A03C7}" destId="{57F54945-B764-4531-980C-848A2E4C6E61}" srcOrd="0" destOrd="0" presId="urn:microsoft.com/office/officeart/2005/8/layout/hierarchy3"/>
    <dgm:cxn modelId="{477C1AA5-878F-4FBA-BB05-D7DF924AE40F}" type="presOf" srcId="{E96FC17A-102E-4CF4-81E2-DE881C0127DE}" destId="{5AC00ACE-F1C5-420B-8E91-69FE2B0D161F}" srcOrd="0" destOrd="0" presId="urn:microsoft.com/office/officeart/2005/8/layout/hierarchy3"/>
    <dgm:cxn modelId="{E8B9E1FA-F6E2-4D11-824E-2C1E3D48C36D}" srcId="{185250C1-AAF2-4179-A5C9-93E8BC1A03C7}" destId="{E96FC17A-102E-4CF4-81E2-DE881C0127DE}" srcOrd="3" destOrd="0" parTransId="{62A900D8-130E-47E0-82D8-6B9F1F544BD1}" sibTransId="{5E4D6B9B-C94E-4E97-8072-DF97781F38FD}"/>
    <dgm:cxn modelId="{1737211B-8A10-44BA-B6A9-021C004BD34F}" srcId="{185250C1-AAF2-4179-A5C9-93E8BC1A03C7}" destId="{88AF3CA6-3C74-48C7-BEE8-9D222EE57C4F}" srcOrd="2" destOrd="0" parTransId="{2E57F8F7-6654-4073-8A68-C37472524C73}" sibTransId="{4AB744C2-12AD-48F0-94B6-84B2C8E5A05E}"/>
    <dgm:cxn modelId="{58553371-2976-4FE7-8C63-F5EC383B0093}" srcId="{C278AFCA-F4D9-46DC-93B1-4F75B62EA111}" destId="{185250C1-AAF2-4179-A5C9-93E8BC1A03C7}" srcOrd="0" destOrd="0" parTransId="{70F96CF2-1757-4AE0-AC87-4A1BF8F1AE14}" sibTransId="{D47EF8CC-D949-442D-8770-C5E7F69822CF}"/>
    <dgm:cxn modelId="{16A0A387-7B25-42A5-9AEF-9A4E7A760E0E}" type="presOf" srcId="{0D78B463-CF03-46BD-B9FA-7459EAE60BFC}" destId="{73C02A3A-7C3F-4CC7-B1A0-E50BCDD1B8E1}" srcOrd="0" destOrd="0" presId="urn:microsoft.com/office/officeart/2005/8/layout/hierarchy3"/>
    <dgm:cxn modelId="{47699793-79C5-4A16-8938-7CBF265D35BA}" type="presParOf" srcId="{6B72C100-CAAD-4F03-8740-8B5365E6E416}" destId="{B675815A-089E-43E4-ADF2-84821DBD14B0}" srcOrd="0" destOrd="0" presId="urn:microsoft.com/office/officeart/2005/8/layout/hierarchy3"/>
    <dgm:cxn modelId="{CA7EC962-1CC5-4B36-9A41-D7C28BF26ABF}" type="presParOf" srcId="{B675815A-089E-43E4-ADF2-84821DBD14B0}" destId="{DB849678-0A40-4ECC-9FAC-01C72989A94F}" srcOrd="0" destOrd="0" presId="urn:microsoft.com/office/officeart/2005/8/layout/hierarchy3"/>
    <dgm:cxn modelId="{30412860-EA77-414D-92F1-99EB778C7ABB}" type="presParOf" srcId="{DB849678-0A40-4ECC-9FAC-01C72989A94F}" destId="{57F54945-B764-4531-980C-848A2E4C6E61}" srcOrd="0" destOrd="0" presId="urn:microsoft.com/office/officeart/2005/8/layout/hierarchy3"/>
    <dgm:cxn modelId="{844A73A0-5B65-448C-A5CF-FE51AD74F1E7}" type="presParOf" srcId="{DB849678-0A40-4ECC-9FAC-01C72989A94F}" destId="{ADDA4423-ABEF-4011-A2B9-D10CED9BD1AB}" srcOrd="1" destOrd="0" presId="urn:microsoft.com/office/officeart/2005/8/layout/hierarchy3"/>
    <dgm:cxn modelId="{E18A57B0-9613-4B24-AF81-3C37CC36C390}" type="presParOf" srcId="{B675815A-089E-43E4-ADF2-84821DBD14B0}" destId="{2061C977-8046-4602-8E96-9021C8CB014F}" srcOrd="1" destOrd="0" presId="urn:microsoft.com/office/officeart/2005/8/layout/hierarchy3"/>
    <dgm:cxn modelId="{6DFA0A8D-17E8-45D1-B260-037DEC8A6F82}" type="presParOf" srcId="{2061C977-8046-4602-8E96-9021C8CB014F}" destId="{5DC671C6-D8D9-4263-AE8D-3EBE37D108B8}" srcOrd="0" destOrd="0" presId="urn:microsoft.com/office/officeart/2005/8/layout/hierarchy3"/>
    <dgm:cxn modelId="{2E2975F2-3420-4CE8-801F-F496284E8495}" type="presParOf" srcId="{2061C977-8046-4602-8E96-9021C8CB014F}" destId="{73C02A3A-7C3F-4CC7-B1A0-E50BCDD1B8E1}" srcOrd="1" destOrd="0" presId="urn:microsoft.com/office/officeart/2005/8/layout/hierarchy3"/>
    <dgm:cxn modelId="{91867583-1A7D-47A2-B980-9B030ED03EE2}" type="presParOf" srcId="{2061C977-8046-4602-8E96-9021C8CB014F}" destId="{4806CA23-D7AD-4B04-8925-53CCAEA0BDDF}" srcOrd="2" destOrd="0" presId="urn:microsoft.com/office/officeart/2005/8/layout/hierarchy3"/>
    <dgm:cxn modelId="{81D5D8E5-A4A6-4BA0-8A77-0CF52EE68F90}" type="presParOf" srcId="{2061C977-8046-4602-8E96-9021C8CB014F}" destId="{D1A30021-2752-4E81-8859-E503DCB2CFB0}" srcOrd="3" destOrd="0" presId="urn:microsoft.com/office/officeart/2005/8/layout/hierarchy3"/>
    <dgm:cxn modelId="{75F665FE-BF63-4402-8133-3397BF47C1A7}" type="presParOf" srcId="{2061C977-8046-4602-8E96-9021C8CB014F}" destId="{48BEED56-82EB-416E-8D5B-8792FF82EB7B}" srcOrd="4" destOrd="0" presId="urn:microsoft.com/office/officeart/2005/8/layout/hierarchy3"/>
    <dgm:cxn modelId="{FED85AD0-7D89-40AE-8207-4FE73FC0A2D2}" type="presParOf" srcId="{2061C977-8046-4602-8E96-9021C8CB014F}" destId="{E0AA64F7-1A4D-4A60-93A1-9245BB3E9B41}" srcOrd="5" destOrd="0" presId="urn:microsoft.com/office/officeart/2005/8/layout/hierarchy3"/>
    <dgm:cxn modelId="{20B96421-C2FC-478D-929E-A5C39C609D20}" type="presParOf" srcId="{2061C977-8046-4602-8E96-9021C8CB014F}" destId="{2B2C5D23-C3D1-4597-9DC8-C6E182D75632}" srcOrd="6" destOrd="0" presId="urn:microsoft.com/office/officeart/2005/8/layout/hierarchy3"/>
    <dgm:cxn modelId="{D14D1C4D-A054-4B9D-ADC4-F76C7902D932}" type="presParOf" srcId="{2061C977-8046-4602-8E96-9021C8CB014F}" destId="{5AC00ACE-F1C5-420B-8E91-69FE2B0D161F}" srcOrd="7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CFC166-7154-4993-B7C7-DDD397E2259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41A68-CD8D-4C5A-ADFE-2BD1BEC1222D}">
      <dgm:prSet phldrT="[Текст]"/>
      <dgm:spPr/>
      <dgm:t>
        <a:bodyPr/>
        <a:lstStyle/>
        <a:p>
          <a:r>
            <a:rPr lang="uk-UA" dirty="0" smtClean="0"/>
            <a:t>Графічний примітив</a:t>
          </a:r>
          <a:endParaRPr lang="ru-RU" dirty="0"/>
        </a:p>
      </dgm:t>
    </dgm:pt>
    <dgm:pt modelId="{58D3C946-7A03-4E9C-AFD1-827B47677A98}" type="parTrans" cxnId="{A3DB18AD-66E4-4753-9916-E4BEAAD93F1D}">
      <dgm:prSet/>
      <dgm:spPr/>
      <dgm:t>
        <a:bodyPr/>
        <a:lstStyle/>
        <a:p>
          <a:endParaRPr lang="ru-RU"/>
        </a:p>
      </dgm:t>
    </dgm:pt>
    <dgm:pt modelId="{2F3D3EB3-486C-4CC2-9F1C-4A0DF9692EBA}" type="sibTrans" cxnId="{A3DB18AD-66E4-4753-9916-E4BEAAD93F1D}">
      <dgm:prSet/>
      <dgm:spPr/>
      <dgm:t>
        <a:bodyPr/>
        <a:lstStyle/>
        <a:p>
          <a:endParaRPr lang="ru-RU"/>
        </a:p>
      </dgm:t>
    </dgm:pt>
    <dgm:pt modelId="{7B86D39E-590B-4757-B5BA-F8D97205F81E}">
      <dgm:prSet phldrT="[Текст]"/>
      <dgm:spPr/>
      <dgm:t>
        <a:bodyPr/>
        <a:lstStyle/>
        <a:p>
          <a:r>
            <a:rPr lang="uk-UA" dirty="0" smtClean="0"/>
            <a:t>Тип </a:t>
          </a:r>
          <a:endParaRPr lang="ru-RU" dirty="0"/>
        </a:p>
      </dgm:t>
    </dgm:pt>
    <dgm:pt modelId="{207C202B-F8DC-46CE-8573-9F93747C3BC7}" type="parTrans" cxnId="{BCB3CF8D-E39B-47CB-871C-1CCFD162D4D3}">
      <dgm:prSet/>
      <dgm:spPr/>
      <dgm:t>
        <a:bodyPr/>
        <a:lstStyle/>
        <a:p>
          <a:endParaRPr lang="ru-RU"/>
        </a:p>
      </dgm:t>
    </dgm:pt>
    <dgm:pt modelId="{037FC53D-DE3E-4D7A-A500-BE2D315C4D67}" type="sibTrans" cxnId="{BCB3CF8D-E39B-47CB-871C-1CCFD162D4D3}">
      <dgm:prSet/>
      <dgm:spPr/>
      <dgm:t>
        <a:bodyPr/>
        <a:lstStyle/>
        <a:p>
          <a:endParaRPr lang="ru-RU"/>
        </a:p>
      </dgm:t>
    </dgm:pt>
    <dgm:pt modelId="{866FD8E1-3018-435A-B79B-D6B143ACB13B}">
      <dgm:prSet phldrT="[Текст]"/>
      <dgm:spPr/>
      <dgm:t>
        <a:bodyPr/>
        <a:lstStyle/>
        <a:p>
          <a:r>
            <a:rPr lang="uk-UA" dirty="0" smtClean="0"/>
            <a:t>Розміри</a:t>
          </a:r>
          <a:endParaRPr lang="ru-RU" dirty="0"/>
        </a:p>
      </dgm:t>
    </dgm:pt>
    <dgm:pt modelId="{FFBA913F-FDBC-4568-A8C7-D55EB8FB9E44}" type="parTrans" cxnId="{67B5151F-6CBA-41E4-8F6E-F64EB043B49F}">
      <dgm:prSet/>
      <dgm:spPr/>
      <dgm:t>
        <a:bodyPr/>
        <a:lstStyle/>
        <a:p>
          <a:endParaRPr lang="ru-RU"/>
        </a:p>
      </dgm:t>
    </dgm:pt>
    <dgm:pt modelId="{62016945-EE89-4F39-9D78-23663E51D2C5}" type="sibTrans" cxnId="{67B5151F-6CBA-41E4-8F6E-F64EB043B49F}">
      <dgm:prSet/>
      <dgm:spPr/>
      <dgm:t>
        <a:bodyPr/>
        <a:lstStyle/>
        <a:p>
          <a:endParaRPr lang="ru-RU"/>
        </a:p>
      </dgm:t>
    </dgm:pt>
    <dgm:pt modelId="{E8E1D310-B9DF-4FB0-B640-855F05B72C16}">
      <dgm:prSet phldrT="[Текст]"/>
      <dgm:spPr/>
      <dgm:t>
        <a:bodyPr/>
        <a:lstStyle/>
        <a:p>
          <a:r>
            <a:rPr lang="uk-UA" dirty="0" smtClean="0"/>
            <a:t>Колір контуру</a:t>
          </a:r>
          <a:endParaRPr lang="ru-RU" dirty="0"/>
        </a:p>
      </dgm:t>
    </dgm:pt>
    <dgm:pt modelId="{A677675C-295E-4168-AC7D-91D9715F0D76}" type="parTrans" cxnId="{7C645751-96C5-4903-B661-67CFBEE907C4}">
      <dgm:prSet/>
      <dgm:spPr/>
      <dgm:t>
        <a:bodyPr/>
        <a:lstStyle/>
        <a:p>
          <a:endParaRPr lang="ru-RU"/>
        </a:p>
      </dgm:t>
    </dgm:pt>
    <dgm:pt modelId="{1C249585-7853-4947-8CBD-1C43B416768E}" type="sibTrans" cxnId="{7C645751-96C5-4903-B661-67CFBEE907C4}">
      <dgm:prSet/>
      <dgm:spPr/>
      <dgm:t>
        <a:bodyPr/>
        <a:lstStyle/>
        <a:p>
          <a:endParaRPr lang="ru-RU"/>
        </a:p>
      </dgm:t>
    </dgm:pt>
    <dgm:pt modelId="{14422040-FE6A-407D-90ED-05E3317C2010}">
      <dgm:prSet phldrT="[Текст]"/>
      <dgm:spPr/>
      <dgm:t>
        <a:bodyPr/>
        <a:lstStyle/>
        <a:p>
          <a:r>
            <a:rPr lang="uk-UA" dirty="0" smtClean="0"/>
            <a:t>Товщина контуру</a:t>
          </a:r>
          <a:endParaRPr lang="ru-RU" dirty="0"/>
        </a:p>
      </dgm:t>
    </dgm:pt>
    <dgm:pt modelId="{BF92D7A1-D268-4029-885E-8E6AD562AC8F}" type="parTrans" cxnId="{F6D37983-936E-41D5-A27E-71E64B71A357}">
      <dgm:prSet/>
      <dgm:spPr/>
      <dgm:t>
        <a:bodyPr/>
        <a:lstStyle/>
        <a:p>
          <a:endParaRPr lang="ru-RU"/>
        </a:p>
      </dgm:t>
    </dgm:pt>
    <dgm:pt modelId="{EB6CEA6E-C26A-4A20-B9AD-A6074353B971}" type="sibTrans" cxnId="{F6D37983-936E-41D5-A27E-71E64B71A357}">
      <dgm:prSet/>
      <dgm:spPr/>
      <dgm:t>
        <a:bodyPr/>
        <a:lstStyle/>
        <a:p>
          <a:endParaRPr lang="ru-RU"/>
        </a:p>
      </dgm:t>
    </dgm:pt>
    <dgm:pt modelId="{203F8845-7D8F-4EE4-8F25-7EFA2E19C630}">
      <dgm:prSet phldrT="[Текст]"/>
      <dgm:spPr/>
      <dgm:t>
        <a:bodyPr/>
        <a:lstStyle/>
        <a:p>
          <a:r>
            <a:rPr lang="uk-UA" dirty="0" smtClean="0"/>
            <a:t>Колір заливки</a:t>
          </a:r>
          <a:endParaRPr lang="ru-RU" dirty="0"/>
        </a:p>
      </dgm:t>
    </dgm:pt>
    <dgm:pt modelId="{7DAEC9C6-1CD0-402D-9E8E-B87E6F0021F1}" type="parTrans" cxnId="{3F6DEB6C-8D20-4CEF-90E5-552E1452EB3A}">
      <dgm:prSet/>
      <dgm:spPr/>
      <dgm:t>
        <a:bodyPr/>
        <a:lstStyle/>
        <a:p>
          <a:endParaRPr lang="ru-RU"/>
        </a:p>
      </dgm:t>
    </dgm:pt>
    <dgm:pt modelId="{FC64680C-45B6-4C3C-BF27-A720003F98A0}" type="sibTrans" cxnId="{3F6DEB6C-8D20-4CEF-90E5-552E1452EB3A}">
      <dgm:prSet/>
      <dgm:spPr/>
      <dgm:t>
        <a:bodyPr/>
        <a:lstStyle/>
        <a:p>
          <a:endParaRPr lang="ru-RU"/>
        </a:p>
      </dgm:t>
    </dgm:pt>
    <dgm:pt modelId="{ECAFCB04-353D-486F-8C2C-41B67368DE23}">
      <dgm:prSet phldrT="[Текст]"/>
      <dgm:spPr/>
      <dgm:t>
        <a:bodyPr/>
        <a:lstStyle/>
        <a:p>
          <a:r>
            <a:rPr lang="uk-UA" dirty="0" smtClean="0"/>
            <a:t>Спосіб заливки</a:t>
          </a:r>
          <a:endParaRPr lang="ru-RU" dirty="0"/>
        </a:p>
      </dgm:t>
    </dgm:pt>
    <dgm:pt modelId="{13844B59-5464-479B-8071-C973B4C3774A}" type="parTrans" cxnId="{50F7F04D-3D63-4E99-8F4A-9B13840E4CB2}">
      <dgm:prSet/>
      <dgm:spPr/>
      <dgm:t>
        <a:bodyPr/>
        <a:lstStyle/>
        <a:p>
          <a:endParaRPr lang="ru-RU"/>
        </a:p>
      </dgm:t>
    </dgm:pt>
    <dgm:pt modelId="{05448965-4C30-47F3-AD54-9A943847BB2D}" type="sibTrans" cxnId="{50F7F04D-3D63-4E99-8F4A-9B13840E4CB2}">
      <dgm:prSet/>
      <dgm:spPr/>
      <dgm:t>
        <a:bodyPr/>
        <a:lstStyle/>
        <a:p>
          <a:endParaRPr lang="ru-RU"/>
        </a:p>
      </dgm:t>
    </dgm:pt>
    <dgm:pt modelId="{5CC4A477-D478-48F0-992B-29280D0700A0}" type="pres">
      <dgm:prSet presAssocID="{ADCFC166-7154-4993-B7C7-DDD397E22598}" presName="Name0" presStyleCnt="0">
        <dgm:presLayoutVars>
          <dgm:dir/>
          <dgm:animLvl val="lvl"/>
          <dgm:resizeHandles val="exact"/>
        </dgm:presLayoutVars>
      </dgm:prSet>
      <dgm:spPr/>
    </dgm:pt>
    <dgm:pt modelId="{D09BBE60-E8D3-4A59-913A-82341C1FEE70}" type="pres">
      <dgm:prSet presAssocID="{08B41A68-CD8D-4C5A-ADFE-2BD1BEC1222D}" presName="composite" presStyleCnt="0"/>
      <dgm:spPr/>
    </dgm:pt>
    <dgm:pt modelId="{3EB21552-5D87-41D2-95FE-7596A9552D71}" type="pres">
      <dgm:prSet presAssocID="{08B41A68-CD8D-4C5A-ADFE-2BD1BEC1222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E5268432-5470-4C35-A09C-4ED1DF133D4E}" type="pres">
      <dgm:prSet presAssocID="{08B41A68-CD8D-4C5A-ADFE-2BD1BEC1222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05F88F6-882A-408D-8492-BCEA8BD7F056}" type="presOf" srcId="{866FD8E1-3018-435A-B79B-D6B143ACB13B}" destId="{E5268432-5470-4C35-A09C-4ED1DF133D4E}" srcOrd="0" destOrd="1" presId="urn:microsoft.com/office/officeart/2005/8/layout/hList1"/>
    <dgm:cxn modelId="{A3DB18AD-66E4-4753-9916-E4BEAAD93F1D}" srcId="{ADCFC166-7154-4993-B7C7-DDD397E22598}" destId="{08B41A68-CD8D-4C5A-ADFE-2BD1BEC1222D}" srcOrd="0" destOrd="0" parTransId="{58D3C946-7A03-4E9C-AFD1-827B47677A98}" sibTransId="{2F3D3EB3-486C-4CC2-9F1C-4A0DF9692EBA}"/>
    <dgm:cxn modelId="{4DFD1F41-8231-4228-9DBE-B8C3566F572B}" type="presOf" srcId="{7B86D39E-590B-4757-B5BA-F8D97205F81E}" destId="{E5268432-5470-4C35-A09C-4ED1DF133D4E}" srcOrd="0" destOrd="0" presId="urn:microsoft.com/office/officeart/2005/8/layout/hList1"/>
    <dgm:cxn modelId="{BCB3CF8D-E39B-47CB-871C-1CCFD162D4D3}" srcId="{08B41A68-CD8D-4C5A-ADFE-2BD1BEC1222D}" destId="{7B86D39E-590B-4757-B5BA-F8D97205F81E}" srcOrd="0" destOrd="0" parTransId="{207C202B-F8DC-46CE-8573-9F93747C3BC7}" sibTransId="{037FC53D-DE3E-4D7A-A500-BE2D315C4D67}"/>
    <dgm:cxn modelId="{E550C0F2-4D54-453B-ADF3-9CF9C7D79809}" type="presOf" srcId="{ECAFCB04-353D-486F-8C2C-41B67368DE23}" destId="{E5268432-5470-4C35-A09C-4ED1DF133D4E}" srcOrd="0" destOrd="5" presId="urn:microsoft.com/office/officeart/2005/8/layout/hList1"/>
    <dgm:cxn modelId="{FB3DE1EF-D7D4-4B63-A49E-C90EED539AFC}" type="presOf" srcId="{14422040-FE6A-407D-90ED-05E3317C2010}" destId="{E5268432-5470-4C35-A09C-4ED1DF133D4E}" srcOrd="0" destOrd="3" presId="urn:microsoft.com/office/officeart/2005/8/layout/hList1"/>
    <dgm:cxn modelId="{F6D37983-936E-41D5-A27E-71E64B71A357}" srcId="{08B41A68-CD8D-4C5A-ADFE-2BD1BEC1222D}" destId="{14422040-FE6A-407D-90ED-05E3317C2010}" srcOrd="3" destOrd="0" parTransId="{BF92D7A1-D268-4029-885E-8E6AD562AC8F}" sibTransId="{EB6CEA6E-C26A-4A20-B9AD-A6074353B971}"/>
    <dgm:cxn modelId="{1638B22C-A771-4BD8-8F4D-83FAD38EA55A}" type="presOf" srcId="{08B41A68-CD8D-4C5A-ADFE-2BD1BEC1222D}" destId="{3EB21552-5D87-41D2-95FE-7596A9552D71}" srcOrd="0" destOrd="0" presId="urn:microsoft.com/office/officeart/2005/8/layout/hList1"/>
    <dgm:cxn modelId="{50F7F04D-3D63-4E99-8F4A-9B13840E4CB2}" srcId="{08B41A68-CD8D-4C5A-ADFE-2BD1BEC1222D}" destId="{ECAFCB04-353D-486F-8C2C-41B67368DE23}" srcOrd="5" destOrd="0" parTransId="{13844B59-5464-479B-8071-C973B4C3774A}" sibTransId="{05448965-4C30-47F3-AD54-9A943847BB2D}"/>
    <dgm:cxn modelId="{67B5151F-6CBA-41E4-8F6E-F64EB043B49F}" srcId="{08B41A68-CD8D-4C5A-ADFE-2BD1BEC1222D}" destId="{866FD8E1-3018-435A-B79B-D6B143ACB13B}" srcOrd="1" destOrd="0" parTransId="{FFBA913F-FDBC-4568-A8C7-D55EB8FB9E44}" sibTransId="{62016945-EE89-4F39-9D78-23663E51D2C5}"/>
    <dgm:cxn modelId="{7C645751-96C5-4903-B661-67CFBEE907C4}" srcId="{08B41A68-CD8D-4C5A-ADFE-2BD1BEC1222D}" destId="{E8E1D310-B9DF-4FB0-B640-855F05B72C16}" srcOrd="2" destOrd="0" parTransId="{A677675C-295E-4168-AC7D-91D9715F0D76}" sibTransId="{1C249585-7853-4947-8CBD-1C43B416768E}"/>
    <dgm:cxn modelId="{EF617B9B-90FA-4BA5-AFBD-02F6374FF08E}" type="presOf" srcId="{203F8845-7D8F-4EE4-8F25-7EFA2E19C630}" destId="{E5268432-5470-4C35-A09C-4ED1DF133D4E}" srcOrd="0" destOrd="4" presId="urn:microsoft.com/office/officeart/2005/8/layout/hList1"/>
    <dgm:cxn modelId="{3F6DEB6C-8D20-4CEF-90E5-552E1452EB3A}" srcId="{08B41A68-CD8D-4C5A-ADFE-2BD1BEC1222D}" destId="{203F8845-7D8F-4EE4-8F25-7EFA2E19C630}" srcOrd="4" destOrd="0" parTransId="{7DAEC9C6-1CD0-402D-9E8E-B87E6F0021F1}" sibTransId="{FC64680C-45B6-4C3C-BF27-A720003F98A0}"/>
    <dgm:cxn modelId="{E5EDF570-5608-4963-A67A-7D3CC91291CA}" type="presOf" srcId="{E8E1D310-B9DF-4FB0-B640-855F05B72C16}" destId="{E5268432-5470-4C35-A09C-4ED1DF133D4E}" srcOrd="0" destOrd="2" presId="urn:microsoft.com/office/officeart/2005/8/layout/hList1"/>
    <dgm:cxn modelId="{EE483741-7929-4FE7-822B-11A9ED15AEC9}" type="presOf" srcId="{ADCFC166-7154-4993-B7C7-DDD397E22598}" destId="{5CC4A477-D478-48F0-992B-29280D0700A0}" srcOrd="0" destOrd="0" presId="urn:microsoft.com/office/officeart/2005/8/layout/hList1"/>
    <dgm:cxn modelId="{01D79868-6EF1-4238-B07E-367D97C566A7}" type="presParOf" srcId="{5CC4A477-D478-48F0-992B-29280D0700A0}" destId="{D09BBE60-E8D3-4A59-913A-82341C1FEE70}" srcOrd="0" destOrd="0" presId="urn:microsoft.com/office/officeart/2005/8/layout/hList1"/>
    <dgm:cxn modelId="{CE704EFE-E0F4-4CA2-ABED-EF8D6AECD5BC}" type="presParOf" srcId="{D09BBE60-E8D3-4A59-913A-82341C1FEE70}" destId="{3EB21552-5D87-41D2-95FE-7596A9552D71}" srcOrd="0" destOrd="0" presId="urn:microsoft.com/office/officeart/2005/8/layout/hList1"/>
    <dgm:cxn modelId="{F9E04583-EDC1-4E57-B8E5-32CAC175A182}" type="presParOf" srcId="{D09BBE60-E8D3-4A59-913A-82341C1FEE70}" destId="{E5268432-5470-4C35-A09C-4ED1DF133D4E}" srcOrd="1" destOrd="0" presId="urn:microsoft.com/office/officeart/2005/8/layout/h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CFC166-7154-4993-B7C7-DDD397E2259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41A68-CD8D-4C5A-ADFE-2BD1BEC1222D}">
      <dgm:prSet phldrT="[Текст]"/>
      <dgm:spPr/>
      <dgm:t>
        <a:bodyPr/>
        <a:lstStyle/>
        <a:p>
          <a:r>
            <a:rPr lang="uk-UA" dirty="0" err="1" smtClean="0"/>
            <a:t>Піксель</a:t>
          </a:r>
          <a:endParaRPr lang="ru-RU" dirty="0"/>
        </a:p>
      </dgm:t>
    </dgm:pt>
    <dgm:pt modelId="{58D3C946-7A03-4E9C-AFD1-827B47677A98}" type="parTrans" cxnId="{A3DB18AD-66E4-4753-9916-E4BEAAD93F1D}">
      <dgm:prSet/>
      <dgm:spPr/>
      <dgm:t>
        <a:bodyPr/>
        <a:lstStyle/>
        <a:p>
          <a:endParaRPr lang="ru-RU"/>
        </a:p>
      </dgm:t>
    </dgm:pt>
    <dgm:pt modelId="{2F3D3EB3-486C-4CC2-9F1C-4A0DF9692EBA}" type="sibTrans" cxnId="{A3DB18AD-66E4-4753-9916-E4BEAAD93F1D}">
      <dgm:prSet/>
      <dgm:spPr/>
      <dgm:t>
        <a:bodyPr/>
        <a:lstStyle/>
        <a:p>
          <a:endParaRPr lang="ru-RU"/>
        </a:p>
      </dgm:t>
    </dgm:pt>
    <dgm:pt modelId="{7B86D39E-590B-4757-B5BA-F8D97205F81E}">
      <dgm:prSet phldrT="[Текст]"/>
      <dgm:spPr/>
      <dgm:t>
        <a:bodyPr/>
        <a:lstStyle/>
        <a:p>
          <a:r>
            <a:rPr lang="uk-UA" dirty="0" smtClean="0"/>
            <a:t>Колір</a:t>
          </a:r>
          <a:endParaRPr lang="ru-RU" dirty="0"/>
        </a:p>
      </dgm:t>
    </dgm:pt>
    <dgm:pt modelId="{207C202B-F8DC-46CE-8573-9F93747C3BC7}" type="parTrans" cxnId="{BCB3CF8D-E39B-47CB-871C-1CCFD162D4D3}">
      <dgm:prSet/>
      <dgm:spPr/>
      <dgm:t>
        <a:bodyPr/>
        <a:lstStyle/>
        <a:p>
          <a:endParaRPr lang="ru-RU"/>
        </a:p>
      </dgm:t>
    </dgm:pt>
    <dgm:pt modelId="{037FC53D-DE3E-4D7A-A500-BE2D315C4D67}" type="sibTrans" cxnId="{BCB3CF8D-E39B-47CB-871C-1CCFD162D4D3}">
      <dgm:prSet/>
      <dgm:spPr/>
      <dgm:t>
        <a:bodyPr/>
        <a:lstStyle/>
        <a:p>
          <a:endParaRPr lang="ru-RU"/>
        </a:p>
      </dgm:t>
    </dgm:pt>
    <dgm:pt modelId="{14422040-FE6A-407D-90ED-05E3317C2010}">
      <dgm:prSet phldrT="[Текст]"/>
      <dgm:spPr/>
      <dgm:t>
        <a:bodyPr/>
        <a:lstStyle/>
        <a:p>
          <a:r>
            <a:rPr lang="uk-UA" dirty="0" smtClean="0"/>
            <a:t>Розташування </a:t>
          </a:r>
          <a:endParaRPr lang="ru-RU" dirty="0"/>
        </a:p>
      </dgm:t>
    </dgm:pt>
    <dgm:pt modelId="{BF92D7A1-D268-4029-885E-8E6AD562AC8F}" type="parTrans" cxnId="{F6D37983-936E-41D5-A27E-71E64B71A357}">
      <dgm:prSet/>
      <dgm:spPr/>
      <dgm:t>
        <a:bodyPr/>
        <a:lstStyle/>
        <a:p>
          <a:endParaRPr lang="ru-RU"/>
        </a:p>
      </dgm:t>
    </dgm:pt>
    <dgm:pt modelId="{EB6CEA6E-C26A-4A20-B9AD-A6074353B971}" type="sibTrans" cxnId="{F6D37983-936E-41D5-A27E-71E64B71A357}">
      <dgm:prSet/>
      <dgm:spPr/>
      <dgm:t>
        <a:bodyPr/>
        <a:lstStyle/>
        <a:p>
          <a:endParaRPr lang="ru-RU"/>
        </a:p>
      </dgm:t>
    </dgm:pt>
    <dgm:pt modelId="{5CC4A477-D478-48F0-992B-29280D0700A0}" type="pres">
      <dgm:prSet presAssocID="{ADCFC166-7154-4993-B7C7-DDD397E22598}" presName="Name0" presStyleCnt="0">
        <dgm:presLayoutVars>
          <dgm:dir/>
          <dgm:animLvl val="lvl"/>
          <dgm:resizeHandles val="exact"/>
        </dgm:presLayoutVars>
      </dgm:prSet>
      <dgm:spPr/>
    </dgm:pt>
    <dgm:pt modelId="{D09BBE60-E8D3-4A59-913A-82341C1FEE70}" type="pres">
      <dgm:prSet presAssocID="{08B41A68-CD8D-4C5A-ADFE-2BD1BEC1222D}" presName="composite" presStyleCnt="0"/>
      <dgm:spPr/>
    </dgm:pt>
    <dgm:pt modelId="{3EB21552-5D87-41D2-95FE-7596A9552D71}" type="pres">
      <dgm:prSet presAssocID="{08B41A68-CD8D-4C5A-ADFE-2BD1BEC1222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68432-5470-4C35-A09C-4ED1DF133D4E}" type="pres">
      <dgm:prSet presAssocID="{08B41A68-CD8D-4C5A-ADFE-2BD1BEC1222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12C3F-6518-45E6-82A3-2015B087F109}" type="presOf" srcId="{14422040-FE6A-407D-90ED-05E3317C2010}" destId="{E5268432-5470-4C35-A09C-4ED1DF133D4E}" srcOrd="0" destOrd="1" presId="urn:microsoft.com/office/officeart/2005/8/layout/hList1"/>
    <dgm:cxn modelId="{9AF98963-9FE9-41C6-A441-29DD213D3496}" type="presOf" srcId="{7B86D39E-590B-4757-B5BA-F8D97205F81E}" destId="{E5268432-5470-4C35-A09C-4ED1DF133D4E}" srcOrd="0" destOrd="0" presId="urn:microsoft.com/office/officeart/2005/8/layout/hList1"/>
    <dgm:cxn modelId="{A3DB18AD-66E4-4753-9916-E4BEAAD93F1D}" srcId="{ADCFC166-7154-4993-B7C7-DDD397E22598}" destId="{08B41A68-CD8D-4C5A-ADFE-2BD1BEC1222D}" srcOrd="0" destOrd="0" parTransId="{58D3C946-7A03-4E9C-AFD1-827B47677A98}" sibTransId="{2F3D3EB3-486C-4CC2-9F1C-4A0DF9692EBA}"/>
    <dgm:cxn modelId="{E737AB55-6B11-4B5D-9677-FB17A29F72E0}" type="presOf" srcId="{08B41A68-CD8D-4C5A-ADFE-2BD1BEC1222D}" destId="{3EB21552-5D87-41D2-95FE-7596A9552D71}" srcOrd="0" destOrd="0" presId="urn:microsoft.com/office/officeart/2005/8/layout/hList1"/>
    <dgm:cxn modelId="{824BBBEF-2B26-4212-8BD1-8F6598F2D521}" type="presOf" srcId="{ADCFC166-7154-4993-B7C7-DDD397E22598}" destId="{5CC4A477-D478-48F0-992B-29280D0700A0}" srcOrd="0" destOrd="0" presId="urn:microsoft.com/office/officeart/2005/8/layout/hList1"/>
    <dgm:cxn modelId="{F6D37983-936E-41D5-A27E-71E64B71A357}" srcId="{08B41A68-CD8D-4C5A-ADFE-2BD1BEC1222D}" destId="{14422040-FE6A-407D-90ED-05E3317C2010}" srcOrd="1" destOrd="0" parTransId="{BF92D7A1-D268-4029-885E-8E6AD562AC8F}" sibTransId="{EB6CEA6E-C26A-4A20-B9AD-A6074353B971}"/>
    <dgm:cxn modelId="{BCB3CF8D-E39B-47CB-871C-1CCFD162D4D3}" srcId="{08B41A68-CD8D-4C5A-ADFE-2BD1BEC1222D}" destId="{7B86D39E-590B-4757-B5BA-F8D97205F81E}" srcOrd="0" destOrd="0" parTransId="{207C202B-F8DC-46CE-8573-9F93747C3BC7}" sibTransId="{037FC53D-DE3E-4D7A-A500-BE2D315C4D67}"/>
    <dgm:cxn modelId="{98435D8B-974A-4C8D-BB64-269A3073BA74}" type="presParOf" srcId="{5CC4A477-D478-48F0-992B-29280D0700A0}" destId="{D09BBE60-E8D3-4A59-913A-82341C1FEE70}" srcOrd="0" destOrd="0" presId="urn:microsoft.com/office/officeart/2005/8/layout/hList1"/>
    <dgm:cxn modelId="{FFF188FC-3EB5-4450-9C8B-C8609C196ABE}" type="presParOf" srcId="{D09BBE60-E8D3-4A59-913A-82341C1FEE70}" destId="{3EB21552-5D87-41D2-95FE-7596A9552D71}" srcOrd="0" destOrd="0" presId="urn:microsoft.com/office/officeart/2005/8/layout/hList1"/>
    <dgm:cxn modelId="{1EF70275-FB09-42A7-B013-5A1D2142AB9F}" type="presParOf" srcId="{D09BBE60-E8D3-4A59-913A-82341C1FEE70}" destId="{E5268432-5470-4C35-A09C-4ED1DF133D4E}" srcOrd="1" destOrd="0" presId="urn:microsoft.com/office/officeart/2005/8/layout/h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B32A1C-F777-4E72-829C-45B97F0D62A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F921CD5-2B12-4880-8B0C-86176EC71762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dCTT" pitchFamily="18" charset="0"/>
            </a:rPr>
            <a:t>Колірна модель </a:t>
          </a:r>
          <a:r>
            <a: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dCTT" pitchFamily="18" charset="0"/>
            </a:rPr>
            <a:t>RGB</a:t>
          </a:r>
          <a:endParaRPr lang="ru-RU" dirty="0">
            <a:solidFill>
              <a:schemeClr val="bg1"/>
            </a:solidFill>
          </a:endParaRPr>
        </a:p>
      </dgm:t>
    </dgm:pt>
    <dgm:pt modelId="{B1DBAE67-D082-43D2-8162-3B69263CF295}" type="parTrans" cxnId="{19BE9003-1B9C-4636-AD3C-49B743D78C5B}">
      <dgm:prSet/>
      <dgm:spPr/>
      <dgm:t>
        <a:bodyPr/>
        <a:lstStyle/>
        <a:p>
          <a:endParaRPr lang="ru-RU"/>
        </a:p>
      </dgm:t>
    </dgm:pt>
    <dgm:pt modelId="{2A26DD9E-8C3B-45E4-A3E5-37CCB9A3FE7C}" type="sibTrans" cxnId="{19BE9003-1B9C-4636-AD3C-49B743D78C5B}">
      <dgm:prSet/>
      <dgm:spPr/>
      <dgm:t>
        <a:bodyPr/>
        <a:lstStyle/>
        <a:p>
          <a:endParaRPr lang="ru-RU"/>
        </a:p>
      </dgm:t>
    </dgm:pt>
    <dgm:pt modelId="{96294954-343F-49BD-95AB-FEFE01A232AE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Колірна модель </a:t>
          </a:r>
          <a:r>
            <a: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dCTT" pitchFamily="18" charset="0"/>
            </a:rPr>
            <a:t>GMYK</a:t>
          </a:r>
          <a:endParaRPr lang="ru-RU" dirty="0">
            <a:solidFill>
              <a:schemeClr val="bg1"/>
            </a:solidFill>
          </a:endParaRPr>
        </a:p>
      </dgm:t>
    </dgm:pt>
    <dgm:pt modelId="{8F21687F-E727-4BDD-BFCF-A31BE2278FDF}" type="parTrans" cxnId="{9E3518E7-D57F-450D-8F25-DFC0364C05EB}">
      <dgm:prSet/>
      <dgm:spPr/>
      <dgm:t>
        <a:bodyPr/>
        <a:lstStyle/>
        <a:p>
          <a:endParaRPr lang="ru-RU"/>
        </a:p>
      </dgm:t>
    </dgm:pt>
    <dgm:pt modelId="{FC5EBE89-90B3-44E7-AF89-8EE7163140C3}" type="sibTrans" cxnId="{9E3518E7-D57F-450D-8F25-DFC0364C05EB}">
      <dgm:prSet/>
      <dgm:spPr/>
      <dgm:t>
        <a:bodyPr/>
        <a:lstStyle/>
        <a:p>
          <a:endParaRPr lang="ru-RU"/>
        </a:p>
      </dgm:t>
    </dgm:pt>
    <dgm:pt modelId="{182D6BF5-5C5A-49A2-A2CE-0BCD7073385A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Колірна модель </a:t>
          </a:r>
          <a:r>
            <a: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dCTT" pitchFamily="18" charset="0"/>
            </a:rPr>
            <a:t>HSB</a:t>
          </a:r>
          <a:endParaRPr lang="ru-RU" dirty="0">
            <a:solidFill>
              <a:schemeClr val="bg1"/>
            </a:solidFill>
          </a:endParaRPr>
        </a:p>
      </dgm:t>
    </dgm:pt>
    <dgm:pt modelId="{86267C6D-0443-4013-8752-140E1A5C480D}" type="parTrans" cxnId="{7486CA5F-1731-45E3-87A2-03F03CB592DA}">
      <dgm:prSet/>
      <dgm:spPr/>
      <dgm:t>
        <a:bodyPr/>
        <a:lstStyle/>
        <a:p>
          <a:endParaRPr lang="ru-RU"/>
        </a:p>
      </dgm:t>
    </dgm:pt>
    <dgm:pt modelId="{CB2D2381-C722-49BA-B38B-1718D7C1B895}" type="sibTrans" cxnId="{7486CA5F-1731-45E3-87A2-03F03CB592DA}">
      <dgm:prSet/>
      <dgm:spPr/>
      <dgm:t>
        <a:bodyPr/>
        <a:lstStyle/>
        <a:p>
          <a:endParaRPr lang="ru-RU"/>
        </a:p>
      </dgm:t>
    </dgm:pt>
    <dgm:pt modelId="{C5566C64-4776-49E1-9567-4310C3DAF8F9}" type="pres">
      <dgm:prSet presAssocID="{F7B32A1C-F777-4E72-829C-45B97F0D62AC}" presName="diagram" presStyleCnt="0">
        <dgm:presLayoutVars>
          <dgm:dir/>
          <dgm:animLvl val="lvl"/>
          <dgm:resizeHandles val="exact"/>
        </dgm:presLayoutVars>
      </dgm:prSet>
      <dgm:spPr/>
    </dgm:pt>
    <dgm:pt modelId="{10C999B4-E5B4-4FD5-9BC4-E95C05DD12BA}" type="pres">
      <dgm:prSet presAssocID="{EF921CD5-2B12-4880-8B0C-86176EC71762}" presName="compNode" presStyleCnt="0"/>
      <dgm:spPr/>
    </dgm:pt>
    <dgm:pt modelId="{3B7A1678-CE6A-4575-9687-9E808927D7A2}" type="pres">
      <dgm:prSet presAssocID="{EF921CD5-2B12-4880-8B0C-86176EC71762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0EB7A2-A06F-48D4-91A7-DDDF5176EE90}" type="pres">
      <dgm:prSet presAssocID="{EF921CD5-2B12-4880-8B0C-86176EC7176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D9198-9E32-48F4-8F53-775BFA3B40B5}" type="pres">
      <dgm:prSet presAssocID="{EF921CD5-2B12-4880-8B0C-86176EC71762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2DCC2568-522C-4703-AC12-0602D21E8688}" type="pres">
      <dgm:prSet presAssocID="{EF921CD5-2B12-4880-8B0C-86176EC71762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B83831-F2C6-452A-B197-76C804FA61D8}" type="pres">
      <dgm:prSet presAssocID="{2A26DD9E-8C3B-45E4-A3E5-37CCB9A3FE7C}" presName="sibTrans" presStyleLbl="sibTrans2D1" presStyleIdx="0" presStyleCnt="0"/>
      <dgm:spPr/>
    </dgm:pt>
    <dgm:pt modelId="{6E10BBF2-5FFC-4302-8B12-DAC84765FC55}" type="pres">
      <dgm:prSet presAssocID="{96294954-343F-49BD-95AB-FEFE01A232AE}" presName="compNode" presStyleCnt="0"/>
      <dgm:spPr/>
    </dgm:pt>
    <dgm:pt modelId="{0342B1C6-25D3-402F-976E-46AA82A8F934}" type="pres">
      <dgm:prSet presAssocID="{96294954-343F-49BD-95AB-FEFE01A232AE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20479F1-1B84-4F22-8114-C3D58E9EDE87}" type="pres">
      <dgm:prSet presAssocID="{96294954-343F-49BD-95AB-FEFE01A232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5412A-03F3-4A41-8480-CEE734D528EC}" type="pres">
      <dgm:prSet presAssocID="{96294954-343F-49BD-95AB-FEFE01A232AE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7B81B4A3-43F4-4314-824E-3706C4B3C41F}" type="pres">
      <dgm:prSet presAssocID="{96294954-343F-49BD-95AB-FEFE01A232AE}" presName="adorn" presStyleLbl="fgAccFollowNode1" presStyleIdx="1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325FA28-6661-4FED-9546-CA10CF2A5CDB}" type="pres">
      <dgm:prSet presAssocID="{FC5EBE89-90B3-44E7-AF89-8EE7163140C3}" presName="sibTrans" presStyleLbl="sibTrans2D1" presStyleIdx="0" presStyleCnt="0"/>
      <dgm:spPr/>
    </dgm:pt>
    <dgm:pt modelId="{5E1A49A9-0609-4E59-B034-8DDA960E08C1}" type="pres">
      <dgm:prSet presAssocID="{182D6BF5-5C5A-49A2-A2CE-0BCD7073385A}" presName="compNode" presStyleCnt="0"/>
      <dgm:spPr/>
    </dgm:pt>
    <dgm:pt modelId="{01D98E46-0E8B-4ED3-AD98-817918CD2D6E}" type="pres">
      <dgm:prSet presAssocID="{182D6BF5-5C5A-49A2-A2CE-0BCD7073385A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2A04180-132E-47B4-B726-3C5D47C7838D}" type="pres">
      <dgm:prSet presAssocID="{182D6BF5-5C5A-49A2-A2CE-0BCD707338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6E417-F5EA-4C66-96FB-B5AB674A8A78}" type="pres">
      <dgm:prSet presAssocID="{182D6BF5-5C5A-49A2-A2CE-0BCD7073385A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6B229E49-DC38-4277-BCB5-1FC22E1675FF}" type="pres">
      <dgm:prSet presAssocID="{182D6BF5-5C5A-49A2-A2CE-0BCD7073385A}" presName="adorn" presStyleLbl="fgAccFollowNod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0EBB086C-B1E3-438E-A435-309901C48122}" type="presOf" srcId="{EF921CD5-2B12-4880-8B0C-86176EC71762}" destId="{7D0EB7A2-A06F-48D4-91A7-DDDF5176EE90}" srcOrd="0" destOrd="0" presId="urn:microsoft.com/office/officeart/2005/8/layout/bList2"/>
    <dgm:cxn modelId="{25C21BD1-1A6B-4731-934D-F89CD170E746}" type="presOf" srcId="{2A26DD9E-8C3B-45E4-A3E5-37CCB9A3FE7C}" destId="{3EB83831-F2C6-452A-B197-76C804FA61D8}" srcOrd="0" destOrd="0" presId="urn:microsoft.com/office/officeart/2005/8/layout/bList2"/>
    <dgm:cxn modelId="{F6CA2423-DEBD-49AD-8FD3-462AE64CEBC9}" type="presOf" srcId="{182D6BF5-5C5A-49A2-A2CE-0BCD7073385A}" destId="{F7C6E417-F5EA-4C66-96FB-B5AB674A8A78}" srcOrd="1" destOrd="0" presId="urn:microsoft.com/office/officeart/2005/8/layout/bList2"/>
    <dgm:cxn modelId="{05EA13CE-E117-4419-8DD0-2730935B0B8E}" type="presOf" srcId="{EF921CD5-2B12-4880-8B0C-86176EC71762}" destId="{315D9198-9E32-48F4-8F53-775BFA3B40B5}" srcOrd="1" destOrd="0" presId="urn:microsoft.com/office/officeart/2005/8/layout/bList2"/>
    <dgm:cxn modelId="{19BE9003-1B9C-4636-AD3C-49B743D78C5B}" srcId="{F7B32A1C-F777-4E72-829C-45B97F0D62AC}" destId="{EF921CD5-2B12-4880-8B0C-86176EC71762}" srcOrd="0" destOrd="0" parTransId="{B1DBAE67-D082-43D2-8162-3B69263CF295}" sibTransId="{2A26DD9E-8C3B-45E4-A3E5-37CCB9A3FE7C}"/>
    <dgm:cxn modelId="{9E3518E7-D57F-450D-8F25-DFC0364C05EB}" srcId="{F7B32A1C-F777-4E72-829C-45B97F0D62AC}" destId="{96294954-343F-49BD-95AB-FEFE01A232AE}" srcOrd="1" destOrd="0" parTransId="{8F21687F-E727-4BDD-BFCF-A31BE2278FDF}" sibTransId="{FC5EBE89-90B3-44E7-AF89-8EE7163140C3}"/>
    <dgm:cxn modelId="{C54098E2-568A-4C7F-81A0-4B3D8947A2D6}" type="presOf" srcId="{FC5EBE89-90B3-44E7-AF89-8EE7163140C3}" destId="{D325FA28-6661-4FED-9546-CA10CF2A5CDB}" srcOrd="0" destOrd="0" presId="urn:microsoft.com/office/officeart/2005/8/layout/bList2"/>
    <dgm:cxn modelId="{49281C72-8038-4946-A0DE-29327D08A9CF}" type="presOf" srcId="{96294954-343F-49BD-95AB-FEFE01A232AE}" destId="{B615412A-03F3-4A41-8480-CEE734D528EC}" srcOrd="1" destOrd="0" presId="urn:microsoft.com/office/officeart/2005/8/layout/bList2"/>
    <dgm:cxn modelId="{7486CA5F-1731-45E3-87A2-03F03CB592DA}" srcId="{F7B32A1C-F777-4E72-829C-45B97F0D62AC}" destId="{182D6BF5-5C5A-49A2-A2CE-0BCD7073385A}" srcOrd="2" destOrd="0" parTransId="{86267C6D-0443-4013-8752-140E1A5C480D}" sibTransId="{CB2D2381-C722-49BA-B38B-1718D7C1B895}"/>
    <dgm:cxn modelId="{FAB2A150-FA42-426F-A357-DD808B8C1601}" type="presOf" srcId="{182D6BF5-5C5A-49A2-A2CE-0BCD7073385A}" destId="{E2A04180-132E-47B4-B726-3C5D47C7838D}" srcOrd="0" destOrd="0" presId="urn:microsoft.com/office/officeart/2005/8/layout/bList2"/>
    <dgm:cxn modelId="{08F99C8E-0461-458E-9861-0B607D80E243}" type="presOf" srcId="{96294954-343F-49BD-95AB-FEFE01A232AE}" destId="{120479F1-1B84-4F22-8114-C3D58E9EDE87}" srcOrd="0" destOrd="0" presId="urn:microsoft.com/office/officeart/2005/8/layout/bList2"/>
    <dgm:cxn modelId="{5D77DB7B-8210-4B91-9ADF-9A7B85C306AA}" type="presOf" srcId="{F7B32A1C-F777-4E72-829C-45B97F0D62AC}" destId="{C5566C64-4776-49E1-9567-4310C3DAF8F9}" srcOrd="0" destOrd="0" presId="urn:microsoft.com/office/officeart/2005/8/layout/bList2"/>
    <dgm:cxn modelId="{A95B87EE-EB7C-4E49-9185-DD6BD94F902D}" type="presParOf" srcId="{C5566C64-4776-49E1-9567-4310C3DAF8F9}" destId="{10C999B4-E5B4-4FD5-9BC4-E95C05DD12BA}" srcOrd="0" destOrd="0" presId="urn:microsoft.com/office/officeart/2005/8/layout/bList2"/>
    <dgm:cxn modelId="{A1B34311-BA9F-47B9-A47A-0E2AE7454F0D}" type="presParOf" srcId="{10C999B4-E5B4-4FD5-9BC4-E95C05DD12BA}" destId="{3B7A1678-CE6A-4575-9687-9E808927D7A2}" srcOrd="0" destOrd="0" presId="urn:microsoft.com/office/officeart/2005/8/layout/bList2"/>
    <dgm:cxn modelId="{43D98B83-2CFC-4C6F-8489-B7D5377D6BDE}" type="presParOf" srcId="{10C999B4-E5B4-4FD5-9BC4-E95C05DD12BA}" destId="{7D0EB7A2-A06F-48D4-91A7-DDDF5176EE90}" srcOrd="1" destOrd="0" presId="urn:microsoft.com/office/officeart/2005/8/layout/bList2"/>
    <dgm:cxn modelId="{1B3F5944-D187-4C38-9D96-805087DEE4D4}" type="presParOf" srcId="{10C999B4-E5B4-4FD5-9BC4-E95C05DD12BA}" destId="{315D9198-9E32-48F4-8F53-775BFA3B40B5}" srcOrd="2" destOrd="0" presId="urn:microsoft.com/office/officeart/2005/8/layout/bList2"/>
    <dgm:cxn modelId="{5FE7C251-FF13-45D5-9C6B-AA393B30182F}" type="presParOf" srcId="{10C999B4-E5B4-4FD5-9BC4-E95C05DD12BA}" destId="{2DCC2568-522C-4703-AC12-0602D21E8688}" srcOrd="3" destOrd="0" presId="urn:microsoft.com/office/officeart/2005/8/layout/bList2"/>
    <dgm:cxn modelId="{882FD0BB-D49E-4FD0-BFA0-11065FD535E5}" type="presParOf" srcId="{C5566C64-4776-49E1-9567-4310C3DAF8F9}" destId="{3EB83831-F2C6-452A-B197-76C804FA61D8}" srcOrd="1" destOrd="0" presId="urn:microsoft.com/office/officeart/2005/8/layout/bList2"/>
    <dgm:cxn modelId="{77852AED-ECA8-4F6B-AC39-11FFF25D2BB6}" type="presParOf" srcId="{C5566C64-4776-49E1-9567-4310C3DAF8F9}" destId="{6E10BBF2-5FFC-4302-8B12-DAC84765FC55}" srcOrd="2" destOrd="0" presId="urn:microsoft.com/office/officeart/2005/8/layout/bList2"/>
    <dgm:cxn modelId="{4F96128D-8027-4B44-896B-F06D388B4B52}" type="presParOf" srcId="{6E10BBF2-5FFC-4302-8B12-DAC84765FC55}" destId="{0342B1C6-25D3-402F-976E-46AA82A8F934}" srcOrd="0" destOrd="0" presId="urn:microsoft.com/office/officeart/2005/8/layout/bList2"/>
    <dgm:cxn modelId="{A7C7B2C1-6330-47AE-8140-4DB06A751582}" type="presParOf" srcId="{6E10BBF2-5FFC-4302-8B12-DAC84765FC55}" destId="{120479F1-1B84-4F22-8114-C3D58E9EDE87}" srcOrd="1" destOrd="0" presId="urn:microsoft.com/office/officeart/2005/8/layout/bList2"/>
    <dgm:cxn modelId="{5316C2C1-F159-41ED-9A05-3E6EAF0C488D}" type="presParOf" srcId="{6E10BBF2-5FFC-4302-8B12-DAC84765FC55}" destId="{B615412A-03F3-4A41-8480-CEE734D528EC}" srcOrd="2" destOrd="0" presId="urn:microsoft.com/office/officeart/2005/8/layout/bList2"/>
    <dgm:cxn modelId="{1F07AF6B-9D95-4D9F-9FB3-150F513617C2}" type="presParOf" srcId="{6E10BBF2-5FFC-4302-8B12-DAC84765FC55}" destId="{7B81B4A3-43F4-4314-824E-3706C4B3C41F}" srcOrd="3" destOrd="0" presId="urn:microsoft.com/office/officeart/2005/8/layout/bList2"/>
    <dgm:cxn modelId="{B8F62932-663C-478C-9BF6-5C11A8569155}" type="presParOf" srcId="{C5566C64-4776-49E1-9567-4310C3DAF8F9}" destId="{D325FA28-6661-4FED-9546-CA10CF2A5CDB}" srcOrd="3" destOrd="0" presId="urn:microsoft.com/office/officeart/2005/8/layout/bList2"/>
    <dgm:cxn modelId="{482D933C-0685-42F5-8F00-43CA4069C40A}" type="presParOf" srcId="{C5566C64-4776-49E1-9567-4310C3DAF8F9}" destId="{5E1A49A9-0609-4E59-B034-8DDA960E08C1}" srcOrd="4" destOrd="0" presId="urn:microsoft.com/office/officeart/2005/8/layout/bList2"/>
    <dgm:cxn modelId="{FD9839E7-4B5F-4960-A019-0EF4D4AFC8D2}" type="presParOf" srcId="{5E1A49A9-0609-4E59-B034-8DDA960E08C1}" destId="{01D98E46-0E8B-4ED3-AD98-817918CD2D6E}" srcOrd="0" destOrd="0" presId="urn:microsoft.com/office/officeart/2005/8/layout/bList2"/>
    <dgm:cxn modelId="{EC0912AE-62DA-400A-8AA7-AC3D62F33EEB}" type="presParOf" srcId="{5E1A49A9-0609-4E59-B034-8DDA960E08C1}" destId="{E2A04180-132E-47B4-B726-3C5D47C7838D}" srcOrd="1" destOrd="0" presId="urn:microsoft.com/office/officeart/2005/8/layout/bList2"/>
    <dgm:cxn modelId="{76441DC0-26C0-4094-A774-18B2A1C49658}" type="presParOf" srcId="{5E1A49A9-0609-4E59-B034-8DDA960E08C1}" destId="{F7C6E417-F5EA-4C66-96FB-B5AB674A8A78}" srcOrd="2" destOrd="0" presId="urn:microsoft.com/office/officeart/2005/8/layout/bList2"/>
    <dgm:cxn modelId="{978263C2-DFD5-48B8-9EE5-EB74991744B1}" type="presParOf" srcId="{5E1A49A9-0609-4E59-B034-8DDA960E08C1}" destId="{6B229E49-DC38-4277-BCB5-1FC22E1675FF}" srcOrd="3" destOrd="0" presId="urn:microsoft.com/office/officeart/2005/8/layout/b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C88724-2FC0-42E1-A95F-CD6C9BE73986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FC6991-3C98-4B7A-80C6-ED8A71A01F23}">
      <dgm:prSet phldrT="[Текст]"/>
      <dgm:spPr/>
      <dgm:t>
        <a:bodyPr/>
        <a:lstStyle/>
        <a:p>
          <a:r>
            <a:rPr lang="uk-UA" dirty="0" smtClean="0"/>
            <a:t>Основні операції над текстовим документом</a:t>
          </a:r>
          <a:endParaRPr lang="ru-RU" dirty="0"/>
        </a:p>
      </dgm:t>
    </dgm:pt>
    <dgm:pt modelId="{FB10505E-CA83-40B5-BF5C-3AA8A974593D}" type="parTrans" cxnId="{221A3DA1-2DB6-4CE2-B3E4-6C2599C6DADC}">
      <dgm:prSet/>
      <dgm:spPr/>
      <dgm:t>
        <a:bodyPr/>
        <a:lstStyle/>
        <a:p>
          <a:endParaRPr lang="ru-RU"/>
        </a:p>
      </dgm:t>
    </dgm:pt>
    <dgm:pt modelId="{5C1393A9-E277-4AC3-8300-5B77858A8FEE}" type="sibTrans" cxnId="{221A3DA1-2DB6-4CE2-B3E4-6C2599C6DADC}">
      <dgm:prSet/>
      <dgm:spPr/>
      <dgm:t>
        <a:bodyPr/>
        <a:lstStyle/>
        <a:p>
          <a:endParaRPr lang="ru-RU"/>
        </a:p>
      </dgm:t>
    </dgm:pt>
    <dgm:pt modelId="{9660A6DC-E8E7-45D1-B9CB-FE3A4D2B2018}">
      <dgm:prSet phldrT="[Текст]"/>
      <dgm:spPr/>
      <dgm:t>
        <a:bodyPr/>
        <a:lstStyle/>
        <a:p>
          <a:r>
            <a:rPr lang="uk-UA" dirty="0" smtClean="0"/>
            <a:t>Введення тексту</a:t>
          </a:r>
          <a:endParaRPr lang="ru-RU" dirty="0"/>
        </a:p>
      </dgm:t>
    </dgm:pt>
    <dgm:pt modelId="{37229C0C-6ADC-4801-9AFD-A133B62AA705}" type="parTrans" cxnId="{EDDEED5D-8C2C-4B00-A1F0-76717D97D644}">
      <dgm:prSet/>
      <dgm:spPr/>
      <dgm:t>
        <a:bodyPr/>
        <a:lstStyle/>
        <a:p>
          <a:endParaRPr lang="ru-RU"/>
        </a:p>
      </dgm:t>
    </dgm:pt>
    <dgm:pt modelId="{533883D7-BFE4-4A2D-B94F-A7FFF982E83F}" type="sibTrans" cxnId="{EDDEED5D-8C2C-4B00-A1F0-76717D97D644}">
      <dgm:prSet/>
      <dgm:spPr/>
      <dgm:t>
        <a:bodyPr/>
        <a:lstStyle/>
        <a:p>
          <a:endParaRPr lang="ru-RU"/>
        </a:p>
      </dgm:t>
    </dgm:pt>
    <dgm:pt modelId="{2336FE61-966D-4226-8EF8-53FB87A8EC05}">
      <dgm:prSet phldrT="[Текст]"/>
      <dgm:spPr/>
      <dgm:t>
        <a:bodyPr/>
        <a:lstStyle/>
        <a:p>
          <a:r>
            <a:rPr lang="uk-UA" dirty="0" smtClean="0"/>
            <a:t>Вставляння об'єктів</a:t>
          </a:r>
          <a:endParaRPr lang="ru-RU" dirty="0"/>
        </a:p>
      </dgm:t>
    </dgm:pt>
    <dgm:pt modelId="{221D4BC2-BD95-441F-B4D3-E7ABD7E4C827}" type="parTrans" cxnId="{942D5A83-B589-4993-9026-E9C1C5B018F9}">
      <dgm:prSet/>
      <dgm:spPr/>
      <dgm:t>
        <a:bodyPr/>
        <a:lstStyle/>
        <a:p>
          <a:endParaRPr lang="ru-RU"/>
        </a:p>
      </dgm:t>
    </dgm:pt>
    <dgm:pt modelId="{8F8379CB-B248-4B3E-83BD-1D8128AD4342}" type="sibTrans" cxnId="{942D5A83-B589-4993-9026-E9C1C5B018F9}">
      <dgm:prSet/>
      <dgm:spPr/>
      <dgm:t>
        <a:bodyPr/>
        <a:lstStyle/>
        <a:p>
          <a:endParaRPr lang="ru-RU"/>
        </a:p>
      </dgm:t>
    </dgm:pt>
    <dgm:pt modelId="{BB2BD60A-10CC-4668-B1BA-E5E2C3507F19}">
      <dgm:prSet phldrT="[Текст]"/>
      <dgm:spPr/>
      <dgm:t>
        <a:bodyPr/>
        <a:lstStyle/>
        <a:p>
          <a:r>
            <a:rPr lang="uk-UA" dirty="0" smtClean="0"/>
            <a:t>Редагування документа</a:t>
          </a:r>
          <a:endParaRPr lang="ru-RU" dirty="0"/>
        </a:p>
      </dgm:t>
    </dgm:pt>
    <dgm:pt modelId="{66424C61-B608-4DEF-81AF-C64F613FFC65}" type="parTrans" cxnId="{587AE801-C91A-4798-85EE-06454E31DE4B}">
      <dgm:prSet/>
      <dgm:spPr/>
      <dgm:t>
        <a:bodyPr/>
        <a:lstStyle/>
        <a:p>
          <a:endParaRPr lang="ru-RU"/>
        </a:p>
      </dgm:t>
    </dgm:pt>
    <dgm:pt modelId="{21D8F165-BAEB-452E-8A2B-A2E5AE4D7CAF}" type="sibTrans" cxnId="{587AE801-C91A-4798-85EE-06454E31DE4B}">
      <dgm:prSet/>
      <dgm:spPr/>
      <dgm:t>
        <a:bodyPr/>
        <a:lstStyle/>
        <a:p>
          <a:endParaRPr lang="ru-RU"/>
        </a:p>
      </dgm:t>
    </dgm:pt>
    <dgm:pt modelId="{BD40D805-D527-430C-BA97-F70C617EC134}">
      <dgm:prSet phldrT="[Текст]"/>
      <dgm:spPr/>
      <dgm:t>
        <a:bodyPr/>
        <a:lstStyle/>
        <a:p>
          <a:r>
            <a:rPr lang="uk-UA" dirty="0" smtClean="0"/>
            <a:t>Форматування документа</a:t>
          </a:r>
          <a:endParaRPr lang="ru-RU" dirty="0"/>
        </a:p>
      </dgm:t>
    </dgm:pt>
    <dgm:pt modelId="{77DC34CE-65A5-49E9-BCB3-886891C83C41}" type="parTrans" cxnId="{DFA5CF8E-2B3B-4B67-88F9-FE246E6E8DA5}">
      <dgm:prSet/>
      <dgm:spPr/>
      <dgm:t>
        <a:bodyPr/>
        <a:lstStyle/>
        <a:p>
          <a:endParaRPr lang="ru-RU"/>
        </a:p>
      </dgm:t>
    </dgm:pt>
    <dgm:pt modelId="{A0132EB9-6786-4290-8BDE-001F9AFAB807}" type="sibTrans" cxnId="{DFA5CF8E-2B3B-4B67-88F9-FE246E6E8DA5}">
      <dgm:prSet/>
      <dgm:spPr/>
      <dgm:t>
        <a:bodyPr/>
        <a:lstStyle/>
        <a:p>
          <a:endParaRPr lang="ru-RU"/>
        </a:p>
      </dgm:t>
    </dgm:pt>
    <dgm:pt modelId="{D99EB4FD-C7EB-43C4-98E4-60069CAEF74D}">
      <dgm:prSet phldrT="[Текст]"/>
      <dgm:spPr/>
      <dgm:t>
        <a:bodyPr/>
        <a:lstStyle/>
        <a:p>
          <a:r>
            <a:rPr lang="uk-UA" dirty="0" smtClean="0"/>
            <a:t>Збереження документа</a:t>
          </a:r>
          <a:endParaRPr lang="ru-RU" dirty="0"/>
        </a:p>
      </dgm:t>
    </dgm:pt>
    <dgm:pt modelId="{762A1A35-0353-477C-9C69-56729A46F133}" type="parTrans" cxnId="{6777B240-3808-4161-9750-B1A6D030C278}">
      <dgm:prSet/>
      <dgm:spPr/>
      <dgm:t>
        <a:bodyPr/>
        <a:lstStyle/>
        <a:p>
          <a:endParaRPr lang="ru-RU"/>
        </a:p>
      </dgm:t>
    </dgm:pt>
    <dgm:pt modelId="{B6332D34-6A3C-45F0-A713-C18D7B4086F9}" type="sibTrans" cxnId="{6777B240-3808-4161-9750-B1A6D030C278}">
      <dgm:prSet/>
      <dgm:spPr/>
      <dgm:t>
        <a:bodyPr/>
        <a:lstStyle/>
        <a:p>
          <a:endParaRPr lang="ru-RU"/>
        </a:p>
      </dgm:t>
    </dgm:pt>
    <dgm:pt modelId="{4DFC924B-60CD-4043-B2DE-24B2143668D5}">
      <dgm:prSet phldrT="[Текст]"/>
      <dgm:spPr/>
      <dgm:t>
        <a:bodyPr/>
        <a:lstStyle/>
        <a:p>
          <a:r>
            <a:rPr lang="uk-UA" dirty="0" smtClean="0"/>
            <a:t>Структурування документа</a:t>
          </a:r>
          <a:endParaRPr lang="ru-RU" dirty="0"/>
        </a:p>
      </dgm:t>
    </dgm:pt>
    <dgm:pt modelId="{FEB89C41-1E19-4320-AD18-DAB069D55E3D}" type="parTrans" cxnId="{47AE1D94-16E7-450B-B8D0-B887EBB3EE36}">
      <dgm:prSet/>
      <dgm:spPr/>
      <dgm:t>
        <a:bodyPr/>
        <a:lstStyle/>
        <a:p>
          <a:endParaRPr lang="ru-RU"/>
        </a:p>
      </dgm:t>
    </dgm:pt>
    <dgm:pt modelId="{1B789667-A011-4496-9A7B-02A4C35E42DB}" type="sibTrans" cxnId="{47AE1D94-16E7-450B-B8D0-B887EBB3EE36}">
      <dgm:prSet/>
      <dgm:spPr/>
      <dgm:t>
        <a:bodyPr/>
        <a:lstStyle/>
        <a:p>
          <a:endParaRPr lang="ru-RU"/>
        </a:p>
      </dgm:t>
    </dgm:pt>
    <dgm:pt modelId="{E534CF3E-612E-428F-85DB-4CEAFAB1DBBF}">
      <dgm:prSet phldrT="[Текст]"/>
      <dgm:spPr/>
      <dgm:t>
        <a:bodyPr/>
        <a:lstStyle/>
        <a:p>
          <a:r>
            <a:rPr lang="uk-UA" dirty="0" smtClean="0"/>
            <a:t>Друкування документа</a:t>
          </a:r>
          <a:endParaRPr lang="ru-RU" dirty="0"/>
        </a:p>
      </dgm:t>
    </dgm:pt>
    <dgm:pt modelId="{1CF2A46E-C221-4830-BF15-41C2D7D1E3A3}" type="parTrans" cxnId="{16751285-5389-4BDB-BA55-F88B09EB0148}">
      <dgm:prSet/>
      <dgm:spPr/>
      <dgm:t>
        <a:bodyPr/>
        <a:lstStyle/>
        <a:p>
          <a:endParaRPr lang="ru-RU"/>
        </a:p>
      </dgm:t>
    </dgm:pt>
    <dgm:pt modelId="{36A8511B-707D-4F68-8C60-C90C3C432144}" type="sibTrans" cxnId="{16751285-5389-4BDB-BA55-F88B09EB0148}">
      <dgm:prSet/>
      <dgm:spPr/>
      <dgm:t>
        <a:bodyPr/>
        <a:lstStyle/>
        <a:p>
          <a:endParaRPr lang="ru-RU"/>
        </a:p>
      </dgm:t>
    </dgm:pt>
    <dgm:pt modelId="{6C12F6C7-5018-48B5-8B86-198021F292D9}" type="pres">
      <dgm:prSet presAssocID="{CBC88724-2FC0-42E1-A95F-CD6C9BE73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405363-64E3-4725-AE0E-5DD95EC4635A}" type="pres">
      <dgm:prSet presAssocID="{13FC6991-3C98-4B7A-80C6-ED8A71A01F23}" presName="root" presStyleCnt="0"/>
      <dgm:spPr/>
    </dgm:pt>
    <dgm:pt modelId="{8C7BB505-5F6C-40BE-9A14-0060D075467D}" type="pres">
      <dgm:prSet presAssocID="{13FC6991-3C98-4B7A-80C6-ED8A71A01F23}" presName="rootComposite" presStyleCnt="0"/>
      <dgm:spPr/>
    </dgm:pt>
    <dgm:pt modelId="{835F5D91-4C21-4996-AB15-21C8AE2F70CB}" type="pres">
      <dgm:prSet presAssocID="{13FC6991-3C98-4B7A-80C6-ED8A71A01F23}" presName="rootText" presStyleLbl="node1" presStyleIdx="0" presStyleCnt="1" custScaleX="368423"/>
      <dgm:spPr/>
    </dgm:pt>
    <dgm:pt modelId="{62694BE8-283F-49A9-A43C-67C7CFAB1773}" type="pres">
      <dgm:prSet presAssocID="{13FC6991-3C98-4B7A-80C6-ED8A71A01F23}" presName="rootConnector" presStyleLbl="node1" presStyleIdx="0" presStyleCnt="1"/>
      <dgm:spPr/>
    </dgm:pt>
    <dgm:pt modelId="{AD928D58-51BA-4877-A254-C8AAC310B393}" type="pres">
      <dgm:prSet presAssocID="{13FC6991-3C98-4B7A-80C6-ED8A71A01F23}" presName="childShape" presStyleCnt="0"/>
      <dgm:spPr/>
    </dgm:pt>
    <dgm:pt modelId="{78618223-8229-478D-80CA-327C04692FA5}" type="pres">
      <dgm:prSet presAssocID="{37229C0C-6ADC-4801-9AFD-A133B62AA705}" presName="Name13" presStyleLbl="parChTrans1D2" presStyleIdx="0" presStyleCnt="7"/>
      <dgm:spPr/>
    </dgm:pt>
    <dgm:pt modelId="{455E3740-A8A5-4DCB-B8E0-E49CA7C01D2D}" type="pres">
      <dgm:prSet presAssocID="{9660A6DC-E8E7-45D1-B9CB-FE3A4D2B2018}" presName="childText" presStyleLbl="bgAcc1" presStyleIdx="0" presStyleCnt="7" custScaleX="257587">
        <dgm:presLayoutVars>
          <dgm:bulletEnabled val="1"/>
        </dgm:presLayoutVars>
      </dgm:prSet>
      <dgm:spPr/>
    </dgm:pt>
    <dgm:pt modelId="{03655488-5746-48F9-8CC3-7C535559421D}" type="pres">
      <dgm:prSet presAssocID="{66424C61-B608-4DEF-81AF-C64F613FFC65}" presName="Name13" presStyleLbl="parChTrans1D2" presStyleIdx="1" presStyleCnt="7"/>
      <dgm:spPr/>
    </dgm:pt>
    <dgm:pt modelId="{997A94D7-7AEF-45AF-97B1-3C09C43638DD}" type="pres">
      <dgm:prSet presAssocID="{BB2BD60A-10CC-4668-B1BA-E5E2C3507F19}" presName="childText" presStyleLbl="bgAcc1" presStyleIdx="1" presStyleCnt="7" custScaleX="252402">
        <dgm:presLayoutVars>
          <dgm:bulletEnabled val="1"/>
        </dgm:presLayoutVars>
      </dgm:prSet>
      <dgm:spPr/>
    </dgm:pt>
    <dgm:pt modelId="{9B39D269-7CF7-4F15-AA43-75E2796E3275}" type="pres">
      <dgm:prSet presAssocID="{77DC34CE-65A5-49E9-BCB3-886891C83C41}" presName="Name13" presStyleLbl="parChTrans1D2" presStyleIdx="2" presStyleCnt="7"/>
      <dgm:spPr/>
    </dgm:pt>
    <dgm:pt modelId="{63F6B681-2C34-4ED5-A74C-4E791FA43216}" type="pres">
      <dgm:prSet presAssocID="{BD40D805-D527-430C-BA97-F70C617EC134}" presName="childText" presStyleLbl="bgAcc1" presStyleIdx="2" presStyleCnt="7" custScaleX="260762">
        <dgm:presLayoutVars>
          <dgm:bulletEnabled val="1"/>
        </dgm:presLayoutVars>
      </dgm:prSet>
      <dgm:spPr/>
    </dgm:pt>
    <dgm:pt modelId="{AC5273B9-4071-4500-8BED-D42A58F7ED7B}" type="pres">
      <dgm:prSet presAssocID="{221D4BC2-BD95-441F-B4D3-E7ABD7E4C827}" presName="Name13" presStyleLbl="parChTrans1D2" presStyleIdx="3" presStyleCnt="7"/>
      <dgm:spPr/>
    </dgm:pt>
    <dgm:pt modelId="{08ADA33F-6D72-42F3-A6A4-2ABA05F55510}" type="pres">
      <dgm:prSet presAssocID="{2336FE61-966D-4226-8EF8-53FB87A8EC05}" presName="childText" presStyleLbl="bgAcc1" presStyleIdx="3" presStyleCnt="7" custScaleX="25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D45ED-DED2-40C3-940F-92CDC5EFFD04}" type="pres">
      <dgm:prSet presAssocID="{762A1A35-0353-477C-9C69-56729A46F133}" presName="Name13" presStyleLbl="parChTrans1D2" presStyleIdx="4" presStyleCnt="7"/>
      <dgm:spPr/>
    </dgm:pt>
    <dgm:pt modelId="{FA630149-6182-481F-991C-E8E0D902973F}" type="pres">
      <dgm:prSet presAssocID="{D99EB4FD-C7EB-43C4-98E4-60069CAEF74D}" presName="childText" presStyleLbl="bgAcc1" presStyleIdx="4" presStyleCnt="7" custScaleX="247640">
        <dgm:presLayoutVars>
          <dgm:bulletEnabled val="1"/>
        </dgm:presLayoutVars>
      </dgm:prSet>
      <dgm:spPr/>
    </dgm:pt>
    <dgm:pt modelId="{036114B8-8B54-4B6D-99FC-D51F37AB9B0A}" type="pres">
      <dgm:prSet presAssocID="{FEB89C41-1E19-4320-AD18-DAB069D55E3D}" presName="Name13" presStyleLbl="parChTrans1D2" presStyleIdx="5" presStyleCnt="7"/>
      <dgm:spPr/>
    </dgm:pt>
    <dgm:pt modelId="{6698B95F-07B9-4D3F-B1E6-28ABBDCBA00F}" type="pres">
      <dgm:prSet presAssocID="{4DFC924B-60CD-4043-B2DE-24B2143668D5}" presName="childText" presStyleLbl="bgAcc1" presStyleIdx="5" presStyleCnt="7" custScaleX="247640">
        <dgm:presLayoutVars>
          <dgm:bulletEnabled val="1"/>
        </dgm:presLayoutVars>
      </dgm:prSet>
      <dgm:spPr/>
    </dgm:pt>
    <dgm:pt modelId="{E5F0C343-4CC6-43D7-9EC8-B1AA27A9D90C}" type="pres">
      <dgm:prSet presAssocID="{1CF2A46E-C221-4830-BF15-41C2D7D1E3A3}" presName="Name13" presStyleLbl="parChTrans1D2" presStyleIdx="6" presStyleCnt="7"/>
      <dgm:spPr/>
    </dgm:pt>
    <dgm:pt modelId="{65D1C03F-DF77-4E51-8CCD-DADE985D6443}" type="pres">
      <dgm:prSet presAssocID="{E534CF3E-612E-428F-85DB-4CEAFAB1DBBF}" presName="childText" presStyleLbl="bgAcc1" presStyleIdx="6" presStyleCnt="7" custScaleX="247640">
        <dgm:presLayoutVars>
          <dgm:bulletEnabled val="1"/>
        </dgm:presLayoutVars>
      </dgm:prSet>
      <dgm:spPr/>
    </dgm:pt>
  </dgm:ptLst>
  <dgm:cxnLst>
    <dgm:cxn modelId="{42AA75E3-12E9-4962-B6BD-B7B28CFAB9B1}" type="presOf" srcId="{CBC88724-2FC0-42E1-A95F-CD6C9BE73986}" destId="{6C12F6C7-5018-48B5-8B86-198021F292D9}" srcOrd="0" destOrd="0" presId="urn:microsoft.com/office/officeart/2005/8/layout/hierarchy3"/>
    <dgm:cxn modelId="{7ECEB325-CEC9-495D-9304-6CAACFA55EFF}" type="presOf" srcId="{1CF2A46E-C221-4830-BF15-41C2D7D1E3A3}" destId="{E5F0C343-4CC6-43D7-9EC8-B1AA27A9D90C}" srcOrd="0" destOrd="0" presId="urn:microsoft.com/office/officeart/2005/8/layout/hierarchy3"/>
    <dgm:cxn modelId="{4258AD97-589A-4155-8153-67B5DB15432C}" type="presOf" srcId="{D99EB4FD-C7EB-43C4-98E4-60069CAEF74D}" destId="{FA630149-6182-481F-991C-E8E0D902973F}" srcOrd="0" destOrd="0" presId="urn:microsoft.com/office/officeart/2005/8/layout/hierarchy3"/>
    <dgm:cxn modelId="{B01BFD08-807E-412A-A335-5213E02539C5}" type="presOf" srcId="{BD40D805-D527-430C-BA97-F70C617EC134}" destId="{63F6B681-2C34-4ED5-A74C-4E791FA43216}" srcOrd="0" destOrd="0" presId="urn:microsoft.com/office/officeart/2005/8/layout/hierarchy3"/>
    <dgm:cxn modelId="{221A3DA1-2DB6-4CE2-B3E4-6C2599C6DADC}" srcId="{CBC88724-2FC0-42E1-A95F-CD6C9BE73986}" destId="{13FC6991-3C98-4B7A-80C6-ED8A71A01F23}" srcOrd="0" destOrd="0" parTransId="{FB10505E-CA83-40B5-BF5C-3AA8A974593D}" sibTransId="{5C1393A9-E277-4AC3-8300-5B77858A8FEE}"/>
    <dgm:cxn modelId="{2CD76554-BF3C-4C54-89B9-D54EA0B7A108}" type="presOf" srcId="{2336FE61-966D-4226-8EF8-53FB87A8EC05}" destId="{08ADA33F-6D72-42F3-A6A4-2ABA05F55510}" srcOrd="0" destOrd="0" presId="urn:microsoft.com/office/officeart/2005/8/layout/hierarchy3"/>
    <dgm:cxn modelId="{587AE801-C91A-4798-85EE-06454E31DE4B}" srcId="{13FC6991-3C98-4B7A-80C6-ED8A71A01F23}" destId="{BB2BD60A-10CC-4668-B1BA-E5E2C3507F19}" srcOrd="1" destOrd="0" parTransId="{66424C61-B608-4DEF-81AF-C64F613FFC65}" sibTransId="{21D8F165-BAEB-452E-8A2B-A2E5AE4D7CAF}"/>
    <dgm:cxn modelId="{8C9D0E56-AB7A-462A-BD03-D4BFC0B5586B}" type="presOf" srcId="{762A1A35-0353-477C-9C69-56729A46F133}" destId="{002D45ED-DED2-40C3-940F-92CDC5EFFD04}" srcOrd="0" destOrd="0" presId="urn:microsoft.com/office/officeart/2005/8/layout/hierarchy3"/>
    <dgm:cxn modelId="{DFA5CF8E-2B3B-4B67-88F9-FE246E6E8DA5}" srcId="{13FC6991-3C98-4B7A-80C6-ED8A71A01F23}" destId="{BD40D805-D527-430C-BA97-F70C617EC134}" srcOrd="2" destOrd="0" parTransId="{77DC34CE-65A5-49E9-BCB3-886891C83C41}" sibTransId="{A0132EB9-6786-4290-8BDE-001F9AFAB807}"/>
    <dgm:cxn modelId="{28560ECE-C869-4E70-9CC8-BE59A01CD621}" type="presOf" srcId="{13FC6991-3C98-4B7A-80C6-ED8A71A01F23}" destId="{835F5D91-4C21-4996-AB15-21C8AE2F70CB}" srcOrd="0" destOrd="0" presId="urn:microsoft.com/office/officeart/2005/8/layout/hierarchy3"/>
    <dgm:cxn modelId="{E5E56756-A8B4-413A-A4C3-0022635FB809}" type="presOf" srcId="{37229C0C-6ADC-4801-9AFD-A133B62AA705}" destId="{78618223-8229-478D-80CA-327C04692FA5}" srcOrd="0" destOrd="0" presId="urn:microsoft.com/office/officeart/2005/8/layout/hierarchy3"/>
    <dgm:cxn modelId="{49146138-D2A7-4C58-B15D-875145C17615}" type="presOf" srcId="{9660A6DC-E8E7-45D1-B9CB-FE3A4D2B2018}" destId="{455E3740-A8A5-4DCB-B8E0-E49CA7C01D2D}" srcOrd="0" destOrd="0" presId="urn:microsoft.com/office/officeart/2005/8/layout/hierarchy3"/>
    <dgm:cxn modelId="{CC141D96-C2B4-45E4-BF04-7D35E998666F}" type="presOf" srcId="{66424C61-B608-4DEF-81AF-C64F613FFC65}" destId="{03655488-5746-48F9-8CC3-7C535559421D}" srcOrd="0" destOrd="0" presId="urn:microsoft.com/office/officeart/2005/8/layout/hierarchy3"/>
    <dgm:cxn modelId="{1FE7FE68-327A-4C47-8140-6D903801E4EA}" type="presOf" srcId="{4DFC924B-60CD-4043-B2DE-24B2143668D5}" destId="{6698B95F-07B9-4D3F-B1E6-28ABBDCBA00F}" srcOrd="0" destOrd="0" presId="urn:microsoft.com/office/officeart/2005/8/layout/hierarchy3"/>
    <dgm:cxn modelId="{85EA8AD7-EE03-4829-BBB2-C0DC3322EC85}" type="presOf" srcId="{221D4BC2-BD95-441F-B4D3-E7ABD7E4C827}" destId="{AC5273B9-4071-4500-8BED-D42A58F7ED7B}" srcOrd="0" destOrd="0" presId="urn:microsoft.com/office/officeart/2005/8/layout/hierarchy3"/>
    <dgm:cxn modelId="{59A07C90-CD2E-4A67-B0AC-B8D64F90CF49}" type="presOf" srcId="{FEB89C41-1E19-4320-AD18-DAB069D55E3D}" destId="{036114B8-8B54-4B6D-99FC-D51F37AB9B0A}" srcOrd="0" destOrd="0" presId="urn:microsoft.com/office/officeart/2005/8/layout/hierarchy3"/>
    <dgm:cxn modelId="{942D5A83-B589-4993-9026-E9C1C5B018F9}" srcId="{13FC6991-3C98-4B7A-80C6-ED8A71A01F23}" destId="{2336FE61-966D-4226-8EF8-53FB87A8EC05}" srcOrd="3" destOrd="0" parTransId="{221D4BC2-BD95-441F-B4D3-E7ABD7E4C827}" sibTransId="{8F8379CB-B248-4B3E-83BD-1D8128AD4342}"/>
    <dgm:cxn modelId="{022F00D2-93CC-417D-8462-9045F72A2632}" type="presOf" srcId="{13FC6991-3C98-4B7A-80C6-ED8A71A01F23}" destId="{62694BE8-283F-49A9-A43C-67C7CFAB1773}" srcOrd="1" destOrd="0" presId="urn:microsoft.com/office/officeart/2005/8/layout/hierarchy3"/>
    <dgm:cxn modelId="{C55C8FEF-802D-4631-AFB7-7D36B8624436}" type="presOf" srcId="{BB2BD60A-10CC-4668-B1BA-E5E2C3507F19}" destId="{997A94D7-7AEF-45AF-97B1-3C09C43638DD}" srcOrd="0" destOrd="0" presId="urn:microsoft.com/office/officeart/2005/8/layout/hierarchy3"/>
    <dgm:cxn modelId="{16751285-5389-4BDB-BA55-F88B09EB0148}" srcId="{13FC6991-3C98-4B7A-80C6-ED8A71A01F23}" destId="{E534CF3E-612E-428F-85DB-4CEAFAB1DBBF}" srcOrd="6" destOrd="0" parTransId="{1CF2A46E-C221-4830-BF15-41C2D7D1E3A3}" sibTransId="{36A8511B-707D-4F68-8C60-C90C3C432144}"/>
    <dgm:cxn modelId="{47AE1D94-16E7-450B-B8D0-B887EBB3EE36}" srcId="{13FC6991-3C98-4B7A-80C6-ED8A71A01F23}" destId="{4DFC924B-60CD-4043-B2DE-24B2143668D5}" srcOrd="5" destOrd="0" parTransId="{FEB89C41-1E19-4320-AD18-DAB069D55E3D}" sibTransId="{1B789667-A011-4496-9A7B-02A4C35E42DB}"/>
    <dgm:cxn modelId="{5532F57B-4EC4-4F4E-9FA9-8DB0B927DF88}" type="presOf" srcId="{E534CF3E-612E-428F-85DB-4CEAFAB1DBBF}" destId="{65D1C03F-DF77-4E51-8CCD-DADE985D6443}" srcOrd="0" destOrd="0" presId="urn:microsoft.com/office/officeart/2005/8/layout/hierarchy3"/>
    <dgm:cxn modelId="{6777B240-3808-4161-9750-B1A6D030C278}" srcId="{13FC6991-3C98-4B7A-80C6-ED8A71A01F23}" destId="{D99EB4FD-C7EB-43C4-98E4-60069CAEF74D}" srcOrd="4" destOrd="0" parTransId="{762A1A35-0353-477C-9C69-56729A46F133}" sibTransId="{B6332D34-6A3C-45F0-A713-C18D7B4086F9}"/>
    <dgm:cxn modelId="{C2E7C44E-3E21-4348-8B0C-FFE809DB4F4A}" type="presOf" srcId="{77DC34CE-65A5-49E9-BCB3-886891C83C41}" destId="{9B39D269-7CF7-4F15-AA43-75E2796E3275}" srcOrd="0" destOrd="0" presId="urn:microsoft.com/office/officeart/2005/8/layout/hierarchy3"/>
    <dgm:cxn modelId="{EDDEED5D-8C2C-4B00-A1F0-76717D97D644}" srcId="{13FC6991-3C98-4B7A-80C6-ED8A71A01F23}" destId="{9660A6DC-E8E7-45D1-B9CB-FE3A4D2B2018}" srcOrd="0" destOrd="0" parTransId="{37229C0C-6ADC-4801-9AFD-A133B62AA705}" sibTransId="{533883D7-BFE4-4A2D-B94F-A7FFF982E83F}"/>
    <dgm:cxn modelId="{DEACE257-CB37-47C1-B3E1-D9CA33E79FD0}" type="presParOf" srcId="{6C12F6C7-5018-48B5-8B86-198021F292D9}" destId="{56405363-64E3-4725-AE0E-5DD95EC4635A}" srcOrd="0" destOrd="0" presId="urn:microsoft.com/office/officeart/2005/8/layout/hierarchy3"/>
    <dgm:cxn modelId="{64DC7F44-E826-46A6-BD2C-5602E67CE330}" type="presParOf" srcId="{56405363-64E3-4725-AE0E-5DD95EC4635A}" destId="{8C7BB505-5F6C-40BE-9A14-0060D075467D}" srcOrd="0" destOrd="0" presId="urn:microsoft.com/office/officeart/2005/8/layout/hierarchy3"/>
    <dgm:cxn modelId="{7B79A9B8-0E39-4016-8ABE-A7FEDCFC5AF1}" type="presParOf" srcId="{8C7BB505-5F6C-40BE-9A14-0060D075467D}" destId="{835F5D91-4C21-4996-AB15-21C8AE2F70CB}" srcOrd="0" destOrd="0" presId="urn:microsoft.com/office/officeart/2005/8/layout/hierarchy3"/>
    <dgm:cxn modelId="{4660BE91-1AE9-409D-BDA7-ED606C013C00}" type="presParOf" srcId="{8C7BB505-5F6C-40BE-9A14-0060D075467D}" destId="{62694BE8-283F-49A9-A43C-67C7CFAB1773}" srcOrd="1" destOrd="0" presId="urn:microsoft.com/office/officeart/2005/8/layout/hierarchy3"/>
    <dgm:cxn modelId="{8802325C-CD96-4ACE-87E4-893AE08A0A1B}" type="presParOf" srcId="{56405363-64E3-4725-AE0E-5DD95EC4635A}" destId="{AD928D58-51BA-4877-A254-C8AAC310B393}" srcOrd="1" destOrd="0" presId="urn:microsoft.com/office/officeart/2005/8/layout/hierarchy3"/>
    <dgm:cxn modelId="{C5E7F241-ACC7-43AD-85B5-40870F646263}" type="presParOf" srcId="{AD928D58-51BA-4877-A254-C8AAC310B393}" destId="{78618223-8229-478D-80CA-327C04692FA5}" srcOrd="0" destOrd="0" presId="urn:microsoft.com/office/officeart/2005/8/layout/hierarchy3"/>
    <dgm:cxn modelId="{14961214-B8B9-4726-8060-8CD4A654F6A6}" type="presParOf" srcId="{AD928D58-51BA-4877-A254-C8AAC310B393}" destId="{455E3740-A8A5-4DCB-B8E0-E49CA7C01D2D}" srcOrd="1" destOrd="0" presId="urn:microsoft.com/office/officeart/2005/8/layout/hierarchy3"/>
    <dgm:cxn modelId="{261E06BB-B615-4810-BA5E-543734F1A7E8}" type="presParOf" srcId="{AD928D58-51BA-4877-A254-C8AAC310B393}" destId="{03655488-5746-48F9-8CC3-7C535559421D}" srcOrd="2" destOrd="0" presId="urn:microsoft.com/office/officeart/2005/8/layout/hierarchy3"/>
    <dgm:cxn modelId="{E67C1063-C30C-4AB0-85DB-0B929D15E321}" type="presParOf" srcId="{AD928D58-51BA-4877-A254-C8AAC310B393}" destId="{997A94D7-7AEF-45AF-97B1-3C09C43638DD}" srcOrd="3" destOrd="0" presId="urn:microsoft.com/office/officeart/2005/8/layout/hierarchy3"/>
    <dgm:cxn modelId="{BD344CE5-8EA6-4F0F-A4C1-5D082EF45342}" type="presParOf" srcId="{AD928D58-51BA-4877-A254-C8AAC310B393}" destId="{9B39D269-7CF7-4F15-AA43-75E2796E3275}" srcOrd="4" destOrd="0" presId="urn:microsoft.com/office/officeart/2005/8/layout/hierarchy3"/>
    <dgm:cxn modelId="{29ECEF53-7616-4554-B9FF-0AFCBFA941EF}" type="presParOf" srcId="{AD928D58-51BA-4877-A254-C8AAC310B393}" destId="{63F6B681-2C34-4ED5-A74C-4E791FA43216}" srcOrd="5" destOrd="0" presId="urn:microsoft.com/office/officeart/2005/8/layout/hierarchy3"/>
    <dgm:cxn modelId="{460C881A-A2BF-4334-AF33-3BE371B21323}" type="presParOf" srcId="{AD928D58-51BA-4877-A254-C8AAC310B393}" destId="{AC5273B9-4071-4500-8BED-D42A58F7ED7B}" srcOrd="6" destOrd="0" presId="urn:microsoft.com/office/officeart/2005/8/layout/hierarchy3"/>
    <dgm:cxn modelId="{1A1F852C-F3DD-44B2-90F4-2A6CB946C3BA}" type="presParOf" srcId="{AD928D58-51BA-4877-A254-C8AAC310B393}" destId="{08ADA33F-6D72-42F3-A6A4-2ABA05F55510}" srcOrd="7" destOrd="0" presId="urn:microsoft.com/office/officeart/2005/8/layout/hierarchy3"/>
    <dgm:cxn modelId="{A7FAC801-34BC-48F2-B442-7D2CAC86F00B}" type="presParOf" srcId="{AD928D58-51BA-4877-A254-C8AAC310B393}" destId="{002D45ED-DED2-40C3-940F-92CDC5EFFD04}" srcOrd="8" destOrd="0" presId="urn:microsoft.com/office/officeart/2005/8/layout/hierarchy3"/>
    <dgm:cxn modelId="{85526F94-F24B-4F4B-9075-4D0CF64301DE}" type="presParOf" srcId="{AD928D58-51BA-4877-A254-C8AAC310B393}" destId="{FA630149-6182-481F-991C-E8E0D902973F}" srcOrd="9" destOrd="0" presId="urn:microsoft.com/office/officeart/2005/8/layout/hierarchy3"/>
    <dgm:cxn modelId="{95FD720C-ACA4-4AEE-8971-6CF8584839E9}" type="presParOf" srcId="{AD928D58-51BA-4877-A254-C8AAC310B393}" destId="{036114B8-8B54-4B6D-99FC-D51F37AB9B0A}" srcOrd="10" destOrd="0" presId="urn:microsoft.com/office/officeart/2005/8/layout/hierarchy3"/>
    <dgm:cxn modelId="{A96B6D13-6057-48DE-AFB2-693AF8949936}" type="presParOf" srcId="{AD928D58-51BA-4877-A254-C8AAC310B393}" destId="{6698B95F-07B9-4D3F-B1E6-28ABBDCBA00F}" srcOrd="11" destOrd="0" presId="urn:microsoft.com/office/officeart/2005/8/layout/hierarchy3"/>
    <dgm:cxn modelId="{8DC2376F-62B8-4D83-BB5C-F10D78AA6EFD}" type="presParOf" srcId="{AD928D58-51BA-4877-A254-C8AAC310B393}" destId="{E5F0C343-4CC6-43D7-9EC8-B1AA27A9D90C}" srcOrd="12" destOrd="0" presId="urn:microsoft.com/office/officeart/2005/8/layout/hierarchy3"/>
    <dgm:cxn modelId="{0A64C96A-50C0-4693-90DB-AD38668E9706}" type="presParOf" srcId="{AD928D58-51BA-4877-A254-C8AAC310B393}" destId="{65D1C03F-DF77-4E51-8CCD-DADE985D6443}" srcOrd="13" destOrd="0" presId="urn:microsoft.com/office/officeart/2005/8/layout/hierarchy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4A9DE7-601E-4023-8E53-613CDC6333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9AE674-5319-4729-A455-D04D6775C8D6}">
      <dgm:prSet phldrT="[Текст]"/>
      <dgm:spPr/>
      <dgm:t>
        <a:bodyPr/>
        <a:lstStyle/>
        <a:p>
          <a:r>
            <a:rPr lang="uk-UA" dirty="0" smtClean="0"/>
            <a:t>Символ</a:t>
          </a:r>
          <a:endParaRPr lang="ru-RU" dirty="0"/>
        </a:p>
      </dgm:t>
    </dgm:pt>
    <dgm:pt modelId="{5A165758-C500-4038-BE22-B2AED3BBE173}" type="parTrans" cxnId="{8F23E348-575C-4CD1-BE6A-315BF2AFAE69}">
      <dgm:prSet/>
      <dgm:spPr/>
      <dgm:t>
        <a:bodyPr/>
        <a:lstStyle/>
        <a:p>
          <a:endParaRPr lang="ru-RU"/>
        </a:p>
      </dgm:t>
    </dgm:pt>
    <dgm:pt modelId="{F13239D2-835B-420C-915A-85740CA47471}" type="sibTrans" cxnId="{8F23E348-575C-4CD1-BE6A-315BF2AFAE69}">
      <dgm:prSet/>
      <dgm:spPr/>
      <dgm:t>
        <a:bodyPr/>
        <a:lstStyle/>
        <a:p>
          <a:endParaRPr lang="ru-RU"/>
        </a:p>
      </dgm:t>
    </dgm:pt>
    <dgm:pt modelId="{4FA7F9BD-E95B-4716-9A06-810246A288E8}">
      <dgm:prSet phldrT="[Текст]"/>
      <dgm:spPr/>
      <dgm:t>
        <a:bodyPr/>
        <a:lstStyle/>
        <a:p>
          <a:r>
            <a:rPr lang="uk-UA" dirty="0" smtClean="0"/>
            <a:t>Шрифт </a:t>
          </a:r>
          <a:endParaRPr lang="ru-RU" dirty="0"/>
        </a:p>
      </dgm:t>
    </dgm:pt>
    <dgm:pt modelId="{ED9CD72E-677C-409F-AB39-4C22EF3B44F7}" type="parTrans" cxnId="{C4C71AE2-6762-424F-B7B4-449AB222E91D}">
      <dgm:prSet/>
      <dgm:spPr/>
      <dgm:t>
        <a:bodyPr/>
        <a:lstStyle/>
        <a:p>
          <a:endParaRPr lang="ru-RU"/>
        </a:p>
      </dgm:t>
    </dgm:pt>
    <dgm:pt modelId="{F61035A1-F1CD-40C9-B1A0-1A0152D1E595}" type="sibTrans" cxnId="{C4C71AE2-6762-424F-B7B4-449AB222E91D}">
      <dgm:prSet/>
      <dgm:spPr/>
      <dgm:t>
        <a:bodyPr/>
        <a:lstStyle/>
        <a:p>
          <a:endParaRPr lang="ru-RU"/>
        </a:p>
      </dgm:t>
    </dgm:pt>
    <dgm:pt modelId="{C5B1FF9B-38A0-4355-886C-3F586098B4EA}">
      <dgm:prSet phldrT="[Текст]"/>
      <dgm:spPr/>
      <dgm:t>
        <a:bodyPr/>
        <a:lstStyle/>
        <a:p>
          <a:r>
            <a:rPr lang="uk-UA" dirty="0" smtClean="0"/>
            <a:t>Розмір</a:t>
          </a:r>
          <a:endParaRPr lang="ru-RU" dirty="0"/>
        </a:p>
      </dgm:t>
    </dgm:pt>
    <dgm:pt modelId="{5CCC7013-541D-4D87-B0E6-3C27682C04B1}" type="parTrans" cxnId="{010F406E-0040-425F-88C8-08871A47E61C}">
      <dgm:prSet/>
      <dgm:spPr/>
      <dgm:t>
        <a:bodyPr/>
        <a:lstStyle/>
        <a:p>
          <a:endParaRPr lang="ru-RU"/>
        </a:p>
      </dgm:t>
    </dgm:pt>
    <dgm:pt modelId="{4A7DF00F-3A13-42E1-84DE-442CD7692F40}" type="sibTrans" cxnId="{010F406E-0040-425F-88C8-08871A47E61C}">
      <dgm:prSet/>
      <dgm:spPr/>
      <dgm:t>
        <a:bodyPr/>
        <a:lstStyle/>
        <a:p>
          <a:endParaRPr lang="ru-RU"/>
        </a:p>
      </dgm:t>
    </dgm:pt>
    <dgm:pt modelId="{235E1578-471C-494E-AAB9-67FA2859391E}">
      <dgm:prSet phldrT="[Текст]"/>
      <dgm:spPr/>
      <dgm:t>
        <a:bodyPr/>
        <a:lstStyle/>
        <a:p>
          <a:r>
            <a:rPr lang="uk-UA" dirty="0" smtClean="0"/>
            <a:t>Абзац </a:t>
          </a:r>
          <a:endParaRPr lang="ru-RU" dirty="0"/>
        </a:p>
      </dgm:t>
    </dgm:pt>
    <dgm:pt modelId="{95977989-5ED8-4960-A61A-949A7EC81DFC}" type="parTrans" cxnId="{82EA5CB0-0473-44C8-A383-D3E02F343A0A}">
      <dgm:prSet/>
      <dgm:spPr/>
      <dgm:t>
        <a:bodyPr/>
        <a:lstStyle/>
        <a:p>
          <a:endParaRPr lang="ru-RU"/>
        </a:p>
      </dgm:t>
    </dgm:pt>
    <dgm:pt modelId="{4016DC3C-0043-45CB-A364-EF01CBED3C2B}" type="sibTrans" cxnId="{82EA5CB0-0473-44C8-A383-D3E02F343A0A}">
      <dgm:prSet/>
      <dgm:spPr/>
      <dgm:t>
        <a:bodyPr/>
        <a:lstStyle/>
        <a:p>
          <a:endParaRPr lang="ru-RU"/>
        </a:p>
      </dgm:t>
    </dgm:pt>
    <dgm:pt modelId="{F5480916-A423-4017-88B8-71E78F95EF85}">
      <dgm:prSet phldrT="[Текст]"/>
      <dgm:spPr/>
      <dgm:t>
        <a:bodyPr/>
        <a:lstStyle/>
        <a:p>
          <a:r>
            <a:rPr lang="uk-UA" dirty="0" smtClean="0"/>
            <a:t>Відступ від краю лівого і правого поля</a:t>
          </a:r>
          <a:endParaRPr lang="ru-RU" dirty="0"/>
        </a:p>
      </dgm:t>
    </dgm:pt>
    <dgm:pt modelId="{F2B90CD5-688C-4614-981A-A016C3470DD6}" type="parTrans" cxnId="{71E18A64-3229-4AFA-BEB5-F1144C432694}">
      <dgm:prSet/>
      <dgm:spPr/>
      <dgm:t>
        <a:bodyPr/>
        <a:lstStyle/>
        <a:p>
          <a:endParaRPr lang="ru-RU"/>
        </a:p>
      </dgm:t>
    </dgm:pt>
    <dgm:pt modelId="{ED4CC488-56F8-4AD6-8DBB-E5EBF54779D2}" type="sibTrans" cxnId="{71E18A64-3229-4AFA-BEB5-F1144C432694}">
      <dgm:prSet/>
      <dgm:spPr/>
      <dgm:t>
        <a:bodyPr/>
        <a:lstStyle/>
        <a:p>
          <a:endParaRPr lang="ru-RU"/>
        </a:p>
      </dgm:t>
    </dgm:pt>
    <dgm:pt modelId="{BF3AF556-E4A0-427B-B992-71B1A6D69B66}">
      <dgm:prSet phldrT="[Текст]"/>
      <dgm:spPr/>
      <dgm:t>
        <a:bodyPr/>
        <a:lstStyle/>
        <a:p>
          <a:r>
            <a:rPr lang="uk-UA" dirty="0" smtClean="0"/>
            <a:t>Відступ першого рядка</a:t>
          </a:r>
          <a:endParaRPr lang="ru-RU" dirty="0"/>
        </a:p>
      </dgm:t>
    </dgm:pt>
    <dgm:pt modelId="{EA80E726-0E88-4A1B-8DCC-D0F1439607FC}" type="parTrans" cxnId="{EAABF91C-6CDE-40C2-B958-816DE90AD9B8}">
      <dgm:prSet/>
      <dgm:spPr/>
      <dgm:t>
        <a:bodyPr/>
        <a:lstStyle/>
        <a:p>
          <a:endParaRPr lang="ru-RU"/>
        </a:p>
      </dgm:t>
    </dgm:pt>
    <dgm:pt modelId="{67B94017-19D4-4A5C-B095-336E5EA695C3}" type="sibTrans" cxnId="{EAABF91C-6CDE-40C2-B958-816DE90AD9B8}">
      <dgm:prSet/>
      <dgm:spPr/>
      <dgm:t>
        <a:bodyPr/>
        <a:lstStyle/>
        <a:p>
          <a:endParaRPr lang="ru-RU"/>
        </a:p>
      </dgm:t>
    </dgm:pt>
    <dgm:pt modelId="{2B0F565D-C81C-47A4-9836-0031B190AD5A}">
      <dgm:prSet phldrT="[Текст]"/>
      <dgm:spPr/>
      <dgm:t>
        <a:bodyPr/>
        <a:lstStyle/>
        <a:p>
          <a:r>
            <a:rPr lang="uk-UA" dirty="0" smtClean="0"/>
            <a:t>Сторінка </a:t>
          </a:r>
          <a:endParaRPr lang="ru-RU" dirty="0"/>
        </a:p>
      </dgm:t>
    </dgm:pt>
    <dgm:pt modelId="{30809729-E7D0-43E2-AF9B-82E4F03043C9}" type="parTrans" cxnId="{24618E1A-37FE-4FBA-BB2C-D881C932FB2C}">
      <dgm:prSet/>
      <dgm:spPr/>
      <dgm:t>
        <a:bodyPr/>
        <a:lstStyle/>
        <a:p>
          <a:endParaRPr lang="ru-RU"/>
        </a:p>
      </dgm:t>
    </dgm:pt>
    <dgm:pt modelId="{9DE927A9-9BE2-4D33-813F-749D1032B65B}" type="sibTrans" cxnId="{24618E1A-37FE-4FBA-BB2C-D881C932FB2C}">
      <dgm:prSet/>
      <dgm:spPr/>
      <dgm:t>
        <a:bodyPr/>
        <a:lstStyle/>
        <a:p>
          <a:endParaRPr lang="ru-RU"/>
        </a:p>
      </dgm:t>
    </dgm:pt>
    <dgm:pt modelId="{6737289D-3195-4676-BD81-C44A25E3A868}">
      <dgm:prSet phldrT="[Текст]"/>
      <dgm:spPr/>
      <dgm:t>
        <a:bodyPr/>
        <a:lstStyle/>
        <a:p>
          <a:r>
            <a:rPr lang="uk-UA" dirty="0" smtClean="0"/>
            <a:t>Розмір аркуша сторінки</a:t>
          </a:r>
          <a:endParaRPr lang="ru-RU" dirty="0"/>
        </a:p>
      </dgm:t>
    </dgm:pt>
    <dgm:pt modelId="{EB014DFB-3F97-41D9-8FD9-0315E3A8C929}" type="parTrans" cxnId="{CC9F2E1A-BB7B-4854-B523-7403C97ED50C}">
      <dgm:prSet/>
      <dgm:spPr/>
      <dgm:t>
        <a:bodyPr/>
        <a:lstStyle/>
        <a:p>
          <a:endParaRPr lang="ru-RU"/>
        </a:p>
      </dgm:t>
    </dgm:pt>
    <dgm:pt modelId="{C89CFD9B-B01E-4892-9C0B-FA243D90E875}" type="sibTrans" cxnId="{CC9F2E1A-BB7B-4854-B523-7403C97ED50C}">
      <dgm:prSet/>
      <dgm:spPr/>
      <dgm:t>
        <a:bodyPr/>
        <a:lstStyle/>
        <a:p>
          <a:endParaRPr lang="ru-RU"/>
        </a:p>
      </dgm:t>
    </dgm:pt>
    <dgm:pt modelId="{6B3865BA-0C62-4809-ADC6-A11D5E729BEC}">
      <dgm:prSet phldrT="[Текст]"/>
      <dgm:spPr/>
      <dgm:t>
        <a:bodyPr/>
        <a:lstStyle/>
        <a:p>
          <a:r>
            <a:rPr lang="uk-UA" dirty="0" smtClean="0"/>
            <a:t>Орієнтація сторінки</a:t>
          </a:r>
          <a:endParaRPr lang="ru-RU" dirty="0"/>
        </a:p>
      </dgm:t>
    </dgm:pt>
    <dgm:pt modelId="{0409FDB3-9A8B-4576-8917-7791ECBCC5CA}" type="parTrans" cxnId="{FBD6548A-1DE4-4953-A65D-7830F88032AF}">
      <dgm:prSet/>
      <dgm:spPr/>
      <dgm:t>
        <a:bodyPr/>
        <a:lstStyle/>
        <a:p>
          <a:endParaRPr lang="ru-RU"/>
        </a:p>
      </dgm:t>
    </dgm:pt>
    <dgm:pt modelId="{6FED491E-048D-428F-911E-0B546A063FCC}" type="sibTrans" cxnId="{FBD6548A-1DE4-4953-A65D-7830F88032AF}">
      <dgm:prSet/>
      <dgm:spPr/>
      <dgm:t>
        <a:bodyPr/>
        <a:lstStyle/>
        <a:p>
          <a:endParaRPr lang="ru-RU"/>
        </a:p>
      </dgm:t>
    </dgm:pt>
    <dgm:pt modelId="{D86E27BC-4E08-4B70-83EE-58A31374E535}">
      <dgm:prSet phldrT="[Текст]"/>
      <dgm:spPr/>
      <dgm:t>
        <a:bodyPr/>
        <a:lstStyle/>
        <a:p>
          <a:r>
            <a:rPr lang="uk-UA" dirty="0" smtClean="0"/>
            <a:t>Колір</a:t>
          </a:r>
          <a:endParaRPr lang="ru-RU" dirty="0"/>
        </a:p>
      </dgm:t>
    </dgm:pt>
    <dgm:pt modelId="{921EE85A-92E0-4BF2-B865-AEBDBC5DADD8}" type="parTrans" cxnId="{E04B7DC3-80D2-40FD-9651-2EE7972E4074}">
      <dgm:prSet/>
      <dgm:spPr/>
      <dgm:t>
        <a:bodyPr/>
        <a:lstStyle/>
        <a:p>
          <a:endParaRPr lang="ru-RU"/>
        </a:p>
      </dgm:t>
    </dgm:pt>
    <dgm:pt modelId="{705E009E-BBC1-4AE2-9253-FF3E034D4320}" type="sibTrans" cxnId="{E04B7DC3-80D2-40FD-9651-2EE7972E4074}">
      <dgm:prSet/>
      <dgm:spPr/>
      <dgm:t>
        <a:bodyPr/>
        <a:lstStyle/>
        <a:p>
          <a:endParaRPr lang="ru-RU"/>
        </a:p>
      </dgm:t>
    </dgm:pt>
    <dgm:pt modelId="{83BC067A-F793-4055-9C48-03EC3C184D30}">
      <dgm:prSet phldrT="[Текст]"/>
      <dgm:spPr/>
      <dgm:t>
        <a:bodyPr/>
        <a:lstStyle/>
        <a:p>
          <a:r>
            <a:rPr lang="uk-UA" dirty="0" smtClean="0"/>
            <a:t>Накреслення</a:t>
          </a:r>
          <a:endParaRPr lang="ru-RU" dirty="0"/>
        </a:p>
      </dgm:t>
    </dgm:pt>
    <dgm:pt modelId="{5EB74313-A4C5-4A0A-8C13-89AE55C3AFA6}" type="parTrans" cxnId="{A388B7AD-9B48-410A-A87E-31149B6B39C0}">
      <dgm:prSet/>
      <dgm:spPr/>
      <dgm:t>
        <a:bodyPr/>
        <a:lstStyle/>
        <a:p>
          <a:endParaRPr lang="ru-RU"/>
        </a:p>
      </dgm:t>
    </dgm:pt>
    <dgm:pt modelId="{BDC9B16B-F05B-41E7-AD9B-6198DA93A967}" type="sibTrans" cxnId="{A388B7AD-9B48-410A-A87E-31149B6B39C0}">
      <dgm:prSet/>
      <dgm:spPr/>
      <dgm:t>
        <a:bodyPr/>
        <a:lstStyle/>
        <a:p>
          <a:endParaRPr lang="ru-RU"/>
        </a:p>
      </dgm:t>
    </dgm:pt>
    <dgm:pt modelId="{272F5A00-D9EF-4B46-8E04-ADF2F7E52936}">
      <dgm:prSet phldrT="[Текст]"/>
      <dgm:spPr/>
      <dgm:t>
        <a:bodyPr/>
        <a:lstStyle/>
        <a:p>
          <a:r>
            <a:rPr lang="uk-UA" dirty="0" smtClean="0"/>
            <a:t>Видозміна</a:t>
          </a:r>
          <a:endParaRPr lang="ru-RU" dirty="0"/>
        </a:p>
      </dgm:t>
    </dgm:pt>
    <dgm:pt modelId="{278AC8A5-AD8B-4BE7-8441-297A7BD9B45B}" type="parTrans" cxnId="{D0CC6405-17BD-4227-A121-59DA588780B1}">
      <dgm:prSet/>
      <dgm:spPr/>
      <dgm:t>
        <a:bodyPr/>
        <a:lstStyle/>
        <a:p>
          <a:endParaRPr lang="ru-RU"/>
        </a:p>
      </dgm:t>
    </dgm:pt>
    <dgm:pt modelId="{D1754B4F-1453-4171-9E36-0D4B6D5928CC}" type="sibTrans" cxnId="{D0CC6405-17BD-4227-A121-59DA588780B1}">
      <dgm:prSet/>
      <dgm:spPr/>
      <dgm:t>
        <a:bodyPr/>
        <a:lstStyle/>
        <a:p>
          <a:endParaRPr lang="ru-RU"/>
        </a:p>
      </dgm:t>
    </dgm:pt>
    <dgm:pt modelId="{EDEDF721-7D79-4E07-906D-CE2E96267CAF}">
      <dgm:prSet phldrT="[Текст]"/>
      <dgm:spPr/>
      <dgm:t>
        <a:bodyPr/>
        <a:lstStyle/>
        <a:p>
          <a:r>
            <a:rPr lang="uk-UA" dirty="0" smtClean="0"/>
            <a:t>Зсув</a:t>
          </a:r>
          <a:endParaRPr lang="ru-RU" dirty="0"/>
        </a:p>
      </dgm:t>
    </dgm:pt>
    <dgm:pt modelId="{F063D605-DEC0-488F-B747-A83D4BE0A1C4}" type="parTrans" cxnId="{E4D73C3D-0C43-4C31-9B23-B3BB46CA1CF0}">
      <dgm:prSet/>
      <dgm:spPr/>
      <dgm:t>
        <a:bodyPr/>
        <a:lstStyle/>
        <a:p>
          <a:endParaRPr lang="ru-RU"/>
        </a:p>
      </dgm:t>
    </dgm:pt>
    <dgm:pt modelId="{B0B054C2-DB78-4539-8932-E62B94E34928}" type="sibTrans" cxnId="{E4D73C3D-0C43-4C31-9B23-B3BB46CA1CF0}">
      <dgm:prSet/>
      <dgm:spPr/>
      <dgm:t>
        <a:bodyPr/>
        <a:lstStyle/>
        <a:p>
          <a:endParaRPr lang="ru-RU"/>
        </a:p>
      </dgm:t>
    </dgm:pt>
    <dgm:pt modelId="{58AE5CA4-B413-42BD-A209-8D8A997F7F14}">
      <dgm:prSet phldrT="[Текст]"/>
      <dgm:spPr/>
      <dgm:t>
        <a:bodyPr/>
        <a:lstStyle/>
        <a:p>
          <a:r>
            <a:rPr lang="uk-UA" dirty="0" smtClean="0"/>
            <a:t>Інтервал між символами</a:t>
          </a:r>
          <a:endParaRPr lang="ru-RU" dirty="0"/>
        </a:p>
      </dgm:t>
    </dgm:pt>
    <dgm:pt modelId="{EF9FA2D8-0D1C-4DC4-AEA4-6AFEE19A53E8}" type="parTrans" cxnId="{E8F947ED-4116-45ED-BE64-01B4D31F88A8}">
      <dgm:prSet/>
      <dgm:spPr/>
      <dgm:t>
        <a:bodyPr/>
        <a:lstStyle/>
        <a:p>
          <a:endParaRPr lang="ru-RU"/>
        </a:p>
      </dgm:t>
    </dgm:pt>
    <dgm:pt modelId="{8271CF24-AB3E-44F5-B53B-3994C4EBADBB}" type="sibTrans" cxnId="{E8F947ED-4116-45ED-BE64-01B4D31F88A8}">
      <dgm:prSet/>
      <dgm:spPr/>
      <dgm:t>
        <a:bodyPr/>
        <a:lstStyle/>
        <a:p>
          <a:endParaRPr lang="ru-RU"/>
        </a:p>
      </dgm:t>
    </dgm:pt>
    <dgm:pt modelId="{B6618842-0A80-4B9F-9BC0-D1E5A88A4F22}">
      <dgm:prSet phldrT="[Текст]"/>
      <dgm:spPr/>
      <dgm:t>
        <a:bodyPr/>
        <a:lstStyle/>
        <a:p>
          <a:r>
            <a:rPr lang="uk-UA" dirty="0" smtClean="0"/>
            <a:t>Вирівнювання</a:t>
          </a:r>
          <a:endParaRPr lang="ru-RU" dirty="0"/>
        </a:p>
      </dgm:t>
    </dgm:pt>
    <dgm:pt modelId="{A47CF6BC-A9C7-43AE-9D9D-1A5F7C3A3C38}" type="parTrans" cxnId="{DE670243-38BA-497F-AB49-A4542CE6A176}">
      <dgm:prSet/>
      <dgm:spPr/>
      <dgm:t>
        <a:bodyPr/>
        <a:lstStyle/>
        <a:p>
          <a:endParaRPr lang="ru-RU"/>
        </a:p>
      </dgm:t>
    </dgm:pt>
    <dgm:pt modelId="{D2AD4A00-1796-4B28-A2C4-355F57A206A1}" type="sibTrans" cxnId="{DE670243-38BA-497F-AB49-A4542CE6A176}">
      <dgm:prSet/>
      <dgm:spPr/>
      <dgm:t>
        <a:bodyPr/>
        <a:lstStyle/>
        <a:p>
          <a:endParaRPr lang="ru-RU"/>
        </a:p>
      </dgm:t>
    </dgm:pt>
    <dgm:pt modelId="{999830D5-E123-4EAF-9D7B-FE473478800B}">
      <dgm:prSet phldrT="[Текст]"/>
      <dgm:spPr/>
      <dgm:t>
        <a:bodyPr/>
        <a:lstStyle/>
        <a:p>
          <a:r>
            <a:rPr lang="uk-UA" dirty="0" smtClean="0"/>
            <a:t>Міжрядковий інтервал</a:t>
          </a:r>
          <a:endParaRPr lang="ru-RU" dirty="0"/>
        </a:p>
      </dgm:t>
    </dgm:pt>
    <dgm:pt modelId="{F3649C0E-4699-4AB7-9091-CAECA2D41E5C}" type="parTrans" cxnId="{337F22FE-ED14-4B7C-BAC6-87F1FCD8B50D}">
      <dgm:prSet/>
      <dgm:spPr/>
      <dgm:t>
        <a:bodyPr/>
        <a:lstStyle/>
        <a:p>
          <a:endParaRPr lang="ru-RU"/>
        </a:p>
      </dgm:t>
    </dgm:pt>
    <dgm:pt modelId="{1E9F8700-5772-4B59-A2F1-B6C3C8264D2D}" type="sibTrans" cxnId="{337F22FE-ED14-4B7C-BAC6-87F1FCD8B50D}">
      <dgm:prSet/>
      <dgm:spPr/>
      <dgm:t>
        <a:bodyPr/>
        <a:lstStyle/>
        <a:p>
          <a:endParaRPr lang="ru-RU"/>
        </a:p>
      </dgm:t>
    </dgm:pt>
    <dgm:pt modelId="{56019359-0CB4-4D06-866B-C472B41F71A6}">
      <dgm:prSet phldrT="[Текст]"/>
      <dgm:spPr/>
      <dgm:t>
        <a:bodyPr/>
        <a:lstStyle/>
        <a:p>
          <a:r>
            <a:rPr lang="uk-UA" dirty="0" smtClean="0"/>
            <a:t>Відстань Перед і Після</a:t>
          </a:r>
          <a:endParaRPr lang="ru-RU" dirty="0"/>
        </a:p>
      </dgm:t>
    </dgm:pt>
    <dgm:pt modelId="{7E3D8C90-BDA8-4875-AB05-82BA7B293BB4}" type="parTrans" cxnId="{0E0983B5-0EAF-45DA-9BEB-425084033532}">
      <dgm:prSet/>
      <dgm:spPr/>
      <dgm:t>
        <a:bodyPr/>
        <a:lstStyle/>
        <a:p>
          <a:endParaRPr lang="ru-RU"/>
        </a:p>
      </dgm:t>
    </dgm:pt>
    <dgm:pt modelId="{1B4E597A-E156-47D4-8C0B-9B07641F455E}" type="sibTrans" cxnId="{0E0983B5-0EAF-45DA-9BEB-425084033532}">
      <dgm:prSet/>
      <dgm:spPr/>
      <dgm:t>
        <a:bodyPr/>
        <a:lstStyle/>
        <a:p>
          <a:endParaRPr lang="ru-RU"/>
        </a:p>
      </dgm:t>
    </dgm:pt>
    <dgm:pt modelId="{93674A57-386B-47E3-91A9-4D22A505EEDE}">
      <dgm:prSet phldrT="[Текст]"/>
      <dgm:spPr/>
      <dgm:t>
        <a:bodyPr/>
        <a:lstStyle/>
        <a:p>
          <a:r>
            <a:rPr lang="uk-UA" dirty="0" smtClean="0"/>
            <a:t>Розмір полів</a:t>
          </a:r>
          <a:endParaRPr lang="ru-RU" dirty="0"/>
        </a:p>
      </dgm:t>
    </dgm:pt>
    <dgm:pt modelId="{D2017A01-E4E7-419C-ABD9-6A83E1FBE509}" type="parTrans" cxnId="{ED5C8A53-8AB1-43CF-9D81-BAEF31A00E45}">
      <dgm:prSet/>
      <dgm:spPr/>
      <dgm:t>
        <a:bodyPr/>
        <a:lstStyle/>
        <a:p>
          <a:endParaRPr lang="ru-RU"/>
        </a:p>
      </dgm:t>
    </dgm:pt>
    <dgm:pt modelId="{7D06DC4A-2ABE-48F3-BBF0-76D0E40E80F6}" type="sibTrans" cxnId="{ED5C8A53-8AB1-43CF-9D81-BAEF31A00E45}">
      <dgm:prSet/>
      <dgm:spPr/>
      <dgm:t>
        <a:bodyPr/>
        <a:lstStyle/>
        <a:p>
          <a:endParaRPr lang="ru-RU"/>
        </a:p>
      </dgm:t>
    </dgm:pt>
    <dgm:pt modelId="{4448A92E-8C81-434E-85F0-BF2ECB866BFF}">
      <dgm:prSet phldrT="[Текст]"/>
      <dgm:spPr/>
      <dgm:t>
        <a:bodyPr/>
        <a:lstStyle/>
        <a:p>
          <a:r>
            <a:rPr lang="uk-UA" dirty="0" smtClean="0"/>
            <a:t>Нумерація сторінок</a:t>
          </a:r>
          <a:endParaRPr lang="ru-RU" dirty="0"/>
        </a:p>
      </dgm:t>
    </dgm:pt>
    <dgm:pt modelId="{F5CB14DE-6712-4C52-B7B7-3F1A0FCD653B}" type="parTrans" cxnId="{2488262D-B282-4465-98DC-C9CD6C560B2B}">
      <dgm:prSet/>
      <dgm:spPr/>
      <dgm:t>
        <a:bodyPr/>
        <a:lstStyle/>
        <a:p>
          <a:endParaRPr lang="ru-RU"/>
        </a:p>
      </dgm:t>
    </dgm:pt>
    <dgm:pt modelId="{CB863A4F-785F-4E1A-BD56-319834A501B6}" type="sibTrans" cxnId="{2488262D-B282-4465-98DC-C9CD6C560B2B}">
      <dgm:prSet/>
      <dgm:spPr/>
      <dgm:t>
        <a:bodyPr/>
        <a:lstStyle/>
        <a:p>
          <a:endParaRPr lang="ru-RU"/>
        </a:p>
      </dgm:t>
    </dgm:pt>
    <dgm:pt modelId="{CA54DCFA-D296-4B4C-9AA2-E2CABA872FD1}">
      <dgm:prSet phldrT="[Текст]"/>
      <dgm:spPr/>
      <dgm:t>
        <a:bodyPr/>
        <a:lstStyle/>
        <a:p>
          <a:r>
            <a:rPr lang="uk-UA" dirty="0" smtClean="0"/>
            <a:t>Колонтитули </a:t>
          </a:r>
          <a:endParaRPr lang="ru-RU" dirty="0"/>
        </a:p>
      </dgm:t>
    </dgm:pt>
    <dgm:pt modelId="{E1886BC9-3A5B-4039-A1CA-D3511A295591}" type="parTrans" cxnId="{8FFDB7FE-B762-45A3-AF3F-7AF96BB58A0D}">
      <dgm:prSet/>
      <dgm:spPr/>
      <dgm:t>
        <a:bodyPr/>
        <a:lstStyle/>
        <a:p>
          <a:endParaRPr lang="ru-RU"/>
        </a:p>
      </dgm:t>
    </dgm:pt>
    <dgm:pt modelId="{FB93C5CC-7062-4C5C-9BE6-61D4FFD87A71}" type="sibTrans" cxnId="{8FFDB7FE-B762-45A3-AF3F-7AF96BB58A0D}">
      <dgm:prSet/>
      <dgm:spPr/>
      <dgm:t>
        <a:bodyPr/>
        <a:lstStyle/>
        <a:p>
          <a:endParaRPr lang="ru-RU"/>
        </a:p>
      </dgm:t>
    </dgm:pt>
    <dgm:pt modelId="{11EA6E84-30A6-4ECB-B577-A618902166B1}">
      <dgm:prSet phldrT="[Текст]"/>
      <dgm:spPr/>
      <dgm:t>
        <a:bodyPr/>
        <a:lstStyle/>
        <a:p>
          <a:r>
            <a:rPr lang="uk-UA" dirty="0" smtClean="0"/>
            <a:t>Тип зображення</a:t>
          </a:r>
          <a:endParaRPr lang="ru-RU" dirty="0"/>
        </a:p>
      </dgm:t>
    </dgm:pt>
    <dgm:pt modelId="{06B0DE5B-4398-4A79-B2F6-399FDD4B93A4}" type="parTrans" cxnId="{69601440-E141-4D0F-B663-F5FFBB0A385C}">
      <dgm:prSet/>
      <dgm:spPr/>
      <dgm:t>
        <a:bodyPr/>
        <a:lstStyle/>
        <a:p>
          <a:endParaRPr lang="ru-RU"/>
        </a:p>
      </dgm:t>
    </dgm:pt>
    <dgm:pt modelId="{47CCA233-D928-4A4D-A6C8-4D8F437C1475}" type="sibTrans" cxnId="{69601440-E141-4D0F-B663-F5FFBB0A385C}">
      <dgm:prSet/>
      <dgm:spPr/>
      <dgm:t>
        <a:bodyPr/>
        <a:lstStyle/>
        <a:p>
          <a:endParaRPr lang="ru-RU"/>
        </a:p>
      </dgm:t>
    </dgm:pt>
    <dgm:pt modelId="{1CE6BCB4-775C-4C59-997A-2A779FECDB5A}">
      <dgm:prSet phldrT="[Текст]"/>
      <dgm:spPr/>
      <dgm:t>
        <a:bodyPr/>
        <a:lstStyle/>
        <a:p>
          <a:r>
            <a:rPr lang="uk-UA" dirty="0" smtClean="0"/>
            <a:t>Графічне зображення</a:t>
          </a:r>
          <a:endParaRPr lang="ru-RU" dirty="0"/>
        </a:p>
      </dgm:t>
    </dgm:pt>
    <dgm:pt modelId="{525F6D53-EC5F-4291-AEAC-AF3A6D9BF82A}" type="parTrans" cxnId="{267F9406-69C8-4789-A04A-F15C06BB1E73}">
      <dgm:prSet/>
      <dgm:spPr/>
      <dgm:t>
        <a:bodyPr/>
        <a:lstStyle/>
        <a:p>
          <a:endParaRPr lang="ru-RU"/>
        </a:p>
      </dgm:t>
    </dgm:pt>
    <dgm:pt modelId="{63A37FDB-9A18-4F6A-957B-9733E9B820C3}" type="sibTrans" cxnId="{267F9406-69C8-4789-A04A-F15C06BB1E73}">
      <dgm:prSet/>
      <dgm:spPr/>
      <dgm:t>
        <a:bodyPr/>
        <a:lstStyle/>
        <a:p>
          <a:endParaRPr lang="ru-RU"/>
        </a:p>
      </dgm:t>
    </dgm:pt>
    <dgm:pt modelId="{3CD556DE-33A3-4F45-B232-9B7624EFB4BB}">
      <dgm:prSet phldrT="[Текст]"/>
      <dgm:spPr/>
      <dgm:t>
        <a:bodyPr/>
        <a:lstStyle/>
        <a:p>
          <a:r>
            <a:rPr lang="uk-UA" dirty="0" smtClean="0"/>
            <a:t>Розміри</a:t>
          </a:r>
          <a:endParaRPr lang="ru-RU" dirty="0"/>
        </a:p>
      </dgm:t>
    </dgm:pt>
    <dgm:pt modelId="{C2352AC8-90B5-4A30-B96F-A92FF582D682}" type="parTrans" cxnId="{384CF2CA-3901-430F-932A-D9545207DC83}">
      <dgm:prSet/>
      <dgm:spPr/>
      <dgm:t>
        <a:bodyPr/>
        <a:lstStyle/>
        <a:p>
          <a:endParaRPr lang="ru-RU"/>
        </a:p>
      </dgm:t>
    </dgm:pt>
    <dgm:pt modelId="{DBEE195E-D007-49CA-B824-A68D556A31E7}" type="sibTrans" cxnId="{384CF2CA-3901-430F-932A-D9545207DC83}">
      <dgm:prSet/>
      <dgm:spPr/>
      <dgm:t>
        <a:bodyPr/>
        <a:lstStyle/>
        <a:p>
          <a:endParaRPr lang="ru-RU"/>
        </a:p>
      </dgm:t>
    </dgm:pt>
    <dgm:pt modelId="{3218CFD5-CE19-4787-9D43-07688B157B55}">
      <dgm:prSet phldrT="[Текст]"/>
      <dgm:spPr/>
      <dgm:t>
        <a:bodyPr/>
        <a:lstStyle/>
        <a:p>
          <a:r>
            <a:rPr lang="uk-UA" dirty="0" smtClean="0"/>
            <a:t>Кольори</a:t>
          </a:r>
          <a:endParaRPr lang="ru-RU" dirty="0"/>
        </a:p>
      </dgm:t>
    </dgm:pt>
    <dgm:pt modelId="{C5275D49-EDC8-447C-927C-D2EBC470B89B}" type="parTrans" cxnId="{C8F0977C-5756-4672-87B6-7A554E33DDF4}">
      <dgm:prSet/>
      <dgm:spPr/>
      <dgm:t>
        <a:bodyPr/>
        <a:lstStyle/>
        <a:p>
          <a:endParaRPr lang="ru-RU"/>
        </a:p>
      </dgm:t>
    </dgm:pt>
    <dgm:pt modelId="{21CEAC31-CEE4-4B98-A24F-513AA56EF551}" type="sibTrans" cxnId="{C8F0977C-5756-4672-87B6-7A554E33DDF4}">
      <dgm:prSet/>
      <dgm:spPr/>
      <dgm:t>
        <a:bodyPr/>
        <a:lstStyle/>
        <a:p>
          <a:endParaRPr lang="ru-RU"/>
        </a:p>
      </dgm:t>
    </dgm:pt>
    <dgm:pt modelId="{E203424B-6750-4621-87FF-412A3F54EDC0}">
      <dgm:prSet phldrT="[Текст]"/>
      <dgm:spPr/>
      <dgm:t>
        <a:bodyPr/>
        <a:lstStyle/>
        <a:p>
          <a:r>
            <a:rPr lang="uk-UA" dirty="0" smtClean="0"/>
            <a:t>Положення</a:t>
          </a:r>
          <a:endParaRPr lang="ru-RU" dirty="0"/>
        </a:p>
      </dgm:t>
    </dgm:pt>
    <dgm:pt modelId="{76436360-C76F-4251-9D29-EC0012EE255B}" type="parTrans" cxnId="{969576D2-E8C2-4CBD-A0F0-56B72F6E43EA}">
      <dgm:prSet/>
      <dgm:spPr/>
      <dgm:t>
        <a:bodyPr/>
        <a:lstStyle/>
        <a:p>
          <a:endParaRPr lang="ru-RU"/>
        </a:p>
      </dgm:t>
    </dgm:pt>
    <dgm:pt modelId="{EED41423-5AC1-40D0-8069-2510C2CEAD55}" type="sibTrans" cxnId="{969576D2-E8C2-4CBD-A0F0-56B72F6E43EA}">
      <dgm:prSet/>
      <dgm:spPr/>
      <dgm:t>
        <a:bodyPr/>
        <a:lstStyle/>
        <a:p>
          <a:endParaRPr lang="ru-RU"/>
        </a:p>
      </dgm:t>
    </dgm:pt>
    <dgm:pt modelId="{87FE3478-A9FE-4C50-BEE8-3C2405812C20}">
      <dgm:prSet phldrT="[Текст]"/>
      <dgm:spPr/>
      <dgm:t>
        <a:bodyPr/>
        <a:lstStyle/>
        <a:p>
          <a:r>
            <a:rPr lang="uk-UA" dirty="0" smtClean="0"/>
            <a:t>Обтікання текстом</a:t>
          </a:r>
          <a:endParaRPr lang="ru-RU" dirty="0"/>
        </a:p>
      </dgm:t>
    </dgm:pt>
    <dgm:pt modelId="{D81D8AB3-5957-42A2-BB07-779C971E7240}" type="parTrans" cxnId="{204940A2-741C-43F2-8DB2-7649248D912D}">
      <dgm:prSet/>
      <dgm:spPr/>
      <dgm:t>
        <a:bodyPr/>
        <a:lstStyle/>
        <a:p>
          <a:endParaRPr lang="ru-RU"/>
        </a:p>
      </dgm:t>
    </dgm:pt>
    <dgm:pt modelId="{D5DC00BC-BD96-4226-A793-30B6F1F98967}" type="sibTrans" cxnId="{204940A2-741C-43F2-8DB2-7649248D912D}">
      <dgm:prSet/>
      <dgm:spPr/>
      <dgm:t>
        <a:bodyPr/>
        <a:lstStyle/>
        <a:p>
          <a:endParaRPr lang="ru-RU"/>
        </a:p>
      </dgm:t>
    </dgm:pt>
    <dgm:pt modelId="{A43421FE-DF77-426A-9FEA-DDCED8AE4CDA}" type="pres">
      <dgm:prSet presAssocID="{8F4A9DE7-601E-4023-8E53-613CDC633339}" presName="Name0" presStyleCnt="0">
        <dgm:presLayoutVars>
          <dgm:dir/>
          <dgm:animLvl val="lvl"/>
          <dgm:resizeHandles val="exact"/>
        </dgm:presLayoutVars>
      </dgm:prSet>
      <dgm:spPr/>
    </dgm:pt>
    <dgm:pt modelId="{CC926D30-7126-40D7-BF81-FBC9DF8D8AD0}" type="pres">
      <dgm:prSet presAssocID="{989AE674-5319-4729-A455-D04D6775C8D6}" presName="composite" presStyleCnt="0"/>
      <dgm:spPr/>
    </dgm:pt>
    <dgm:pt modelId="{ED8D076D-C360-4028-8D51-6FB832145844}" type="pres">
      <dgm:prSet presAssocID="{989AE674-5319-4729-A455-D04D6775C8D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DF7BCA5-AD7E-4710-9651-6AE2291F5FF4}" type="pres">
      <dgm:prSet presAssocID="{989AE674-5319-4729-A455-D04D6775C8D6}" presName="desTx" presStyleLbl="alignAccFollowNode1" presStyleIdx="0" presStyleCnt="4">
        <dgm:presLayoutVars>
          <dgm:bulletEnabled val="1"/>
        </dgm:presLayoutVars>
      </dgm:prSet>
      <dgm:spPr/>
    </dgm:pt>
    <dgm:pt modelId="{0DE17B71-27EF-4AE0-A48E-80FEAD020022}" type="pres">
      <dgm:prSet presAssocID="{F13239D2-835B-420C-915A-85740CA47471}" presName="space" presStyleCnt="0"/>
      <dgm:spPr/>
    </dgm:pt>
    <dgm:pt modelId="{3F826E34-EC15-404B-9780-42E4AC5AAEC0}" type="pres">
      <dgm:prSet presAssocID="{235E1578-471C-494E-AAB9-67FA2859391E}" presName="composite" presStyleCnt="0"/>
      <dgm:spPr/>
    </dgm:pt>
    <dgm:pt modelId="{8E1DD3EA-6D07-4DCB-A1FF-9324D8CDFC18}" type="pres">
      <dgm:prSet presAssocID="{235E1578-471C-494E-AAB9-67FA2859391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309055C-202D-412D-A848-BEED004D71C7}" type="pres">
      <dgm:prSet presAssocID="{235E1578-471C-494E-AAB9-67FA2859391E}" presName="desTx" presStyleLbl="alignAccFollowNode1" presStyleIdx="1" presStyleCnt="4">
        <dgm:presLayoutVars>
          <dgm:bulletEnabled val="1"/>
        </dgm:presLayoutVars>
      </dgm:prSet>
      <dgm:spPr/>
    </dgm:pt>
    <dgm:pt modelId="{60A9C747-4981-43F1-A6DC-095BBDAE4D04}" type="pres">
      <dgm:prSet presAssocID="{4016DC3C-0043-45CB-A364-EF01CBED3C2B}" presName="space" presStyleCnt="0"/>
      <dgm:spPr/>
    </dgm:pt>
    <dgm:pt modelId="{85754197-90C0-41D4-BBBA-7209BA1F76E3}" type="pres">
      <dgm:prSet presAssocID="{2B0F565D-C81C-47A4-9836-0031B190AD5A}" presName="composite" presStyleCnt="0"/>
      <dgm:spPr/>
    </dgm:pt>
    <dgm:pt modelId="{77FADCAF-86C3-4C96-BCF3-1D9AF7A3B974}" type="pres">
      <dgm:prSet presAssocID="{2B0F565D-C81C-47A4-9836-0031B190AD5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8D761A7-FD68-47AE-8217-4FD13A409FEA}" type="pres">
      <dgm:prSet presAssocID="{2B0F565D-C81C-47A4-9836-0031B190AD5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E0ADB-BEFF-4913-846E-C2FB3FC5B700}" type="pres">
      <dgm:prSet presAssocID="{9DE927A9-9BE2-4D33-813F-749D1032B65B}" presName="space" presStyleCnt="0"/>
      <dgm:spPr/>
    </dgm:pt>
    <dgm:pt modelId="{9066CD34-769B-46C8-8549-FD0449901A17}" type="pres">
      <dgm:prSet presAssocID="{1CE6BCB4-775C-4C59-997A-2A779FECDB5A}" presName="composite" presStyleCnt="0"/>
      <dgm:spPr/>
    </dgm:pt>
    <dgm:pt modelId="{FD31CAAB-CFB1-420F-A2AD-8509E76134A2}" type="pres">
      <dgm:prSet presAssocID="{1CE6BCB4-775C-4C59-997A-2A779FECDB5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B9BD397-0B15-486F-863D-3BA044EAA454}" type="pres">
      <dgm:prSet presAssocID="{1CE6BCB4-775C-4C59-997A-2A779FECDB5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FFDB7FE-B762-45A3-AF3F-7AF96BB58A0D}" srcId="{2B0F565D-C81C-47A4-9836-0031B190AD5A}" destId="{CA54DCFA-D296-4B4C-9AA2-E2CABA872FD1}" srcOrd="4" destOrd="0" parTransId="{E1886BC9-3A5B-4039-A1CA-D3511A295591}" sibTransId="{FB93C5CC-7062-4C5C-9BE6-61D4FFD87A71}"/>
    <dgm:cxn modelId="{5D875B39-BF36-4A37-9248-2E0A96F3F226}" type="presOf" srcId="{999830D5-E123-4EAF-9D7B-FE473478800B}" destId="{A309055C-202D-412D-A848-BEED004D71C7}" srcOrd="0" destOrd="3" presId="urn:microsoft.com/office/officeart/2005/8/layout/hList1"/>
    <dgm:cxn modelId="{AA2763F8-89B0-41E2-B9A4-8D1B04A2A903}" type="presOf" srcId="{83BC067A-F793-4055-9C48-03EC3C184D30}" destId="{6DF7BCA5-AD7E-4710-9651-6AE2291F5FF4}" srcOrd="0" destOrd="3" presId="urn:microsoft.com/office/officeart/2005/8/layout/hList1"/>
    <dgm:cxn modelId="{8F23E348-575C-4CD1-BE6A-315BF2AFAE69}" srcId="{8F4A9DE7-601E-4023-8E53-613CDC633339}" destId="{989AE674-5319-4729-A455-D04D6775C8D6}" srcOrd="0" destOrd="0" parTransId="{5A165758-C500-4038-BE22-B2AED3BBE173}" sibTransId="{F13239D2-835B-420C-915A-85740CA47471}"/>
    <dgm:cxn modelId="{384CF2CA-3901-430F-932A-D9545207DC83}" srcId="{1CE6BCB4-775C-4C59-997A-2A779FECDB5A}" destId="{3CD556DE-33A3-4F45-B232-9B7624EFB4BB}" srcOrd="1" destOrd="0" parTransId="{C2352AC8-90B5-4A30-B96F-A92FF582D682}" sibTransId="{DBEE195E-D007-49CA-B824-A68D556A31E7}"/>
    <dgm:cxn modelId="{95703ADE-2D2F-4D91-9F5A-6F51B8178970}" type="presOf" srcId="{8F4A9DE7-601E-4023-8E53-613CDC633339}" destId="{A43421FE-DF77-426A-9FEA-DDCED8AE4CDA}" srcOrd="0" destOrd="0" presId="urn:microsoft.com/office/officeart/2005/8/layout/hList1"/>
    <dgm:cxn modelId="{C8F0977C-5756-4672-87B6-7A554E33DDF4}" srcId="{1CE6BCB4-775C-4C59-997A-2A779FECDB5A}" destId="{3218CFD5-CE19-4787-9D43-07688B157B55}" srcOrd="2" destOrd="0" parTransId="{C5275D49-EDC8-447C-927C-D2EBC470B89B}" sibTransId="{21CEAC31-CEE4-4B98-A24F-513AA56EF551}"/>
    <dgm:cxn modelId="{010F406E-0040-425F-88C8-08871A47E61C}" srcId="{989AE674-5319-4729-A455-D04D6775C8D6}" destId="{C5B1FF9B-38A0-4355-886C-3F586098B4EA}" srcOrd="1" destOrd="0" parTransId="{5CCC7013-541D-4D87-B0E6-3C27682C04B1}" sibTransId="{4A7DF00F-3A13-42E1-84DE-442CD7692F40}"/>
    <dgm:cxn modelId="{EAABF91C-6CDE-40C2-B958-816DE90AD9B8}" srcId="{235E1578-471C-494E-AAB9-67FA2859391E}" destId="{BF3AF556-E4A0-427B-B992-71B1A6D69B66}" srcOrd="1" destOrd="0" parTransId="{EA80E726-0E88-4A1B-8DCC-D0F1439607FC}" sibTransId="{67B94017-19D4-4A5C-B095-336E5EA695C3}"/>
    <dgm:cxn modelId="{A3D17998-6F72-4918-BEA6-253CFCBD0C3A}" type="presOf" srcId="{B6618842-0A80-4B9F-9BC0-D1E5A88A4F22}" destId="{A309055C-202D-412D-A848-BEED004D71C7}" srcOrd="0" destOrd="2" presId="urn:microsoft.com/office/officeart/2005/8/layout/hList1"/>
    <dgm:cxn modelId="{EAEB3505-D2B6-4DD9-B5FC-BA6AB1E5EA66}" type="presOf" srcId="{EDEDF721-7D79-4E07-906D-CE2E96267CAF}" destId="{6DF7BCA5-AD7E-4710-9651-6AE2291F5FF4}" srcOrd="0" destOrd="5" presId="urn:microsoft.com/office/officeart/2005/8/layout/hList1"/>
    <dgm:cxn modelId="{F8161A1D-9FD7-4045-A6CC-0C7396EEC421}" type="presOf" srcId="{C5B1FF9B-38A0-4355-886C-3F586098B4EA}" destId="{6DF7BCA5-AD7E-4710-9651-6AE2291F5FF4}" srcOrd="0" destOrd="1" presId="urn:microsoft.com/office/officeart/2005/8/layout/hList1"/>
    <dgm:cxn modelId="{0BDCE451-17C8-43FE-9B25-1D7F6ADEAEB9}" type="presOf" srcId="{D86E27BC-4E08-4B70-83EE-58A31374E535}" destId="{6DF7BCA5-AD7E-4710-9651-6AE2291F5FF4}" srcOrd="0" destOrd="2" presId="urn:microsoft.com/office/officeart/2005/8/layout/hList1"/>
    <dgm:cxn modelId="{F9CE4EB2-6B65-4051-A426-F488CB9B54C2}" type="presOf" srcId="{6B3865BA-0C62-4809-ADC6-A11D5E729BEC}" destId="{E8D761A7-FD68-47AE-8217-4FD13A409FEA}" srcOrd="0" destOrd="1" presId="urn:microsoft.com/office/officeart/2005/8/layout/hList1"/>
    <dgm:cxn modelId="{E4D73C3D-0C43-4C31-9B23-B3BB46CA1CF0}" srcId="{989AE674-5319-4729-A455-D04D6775C8D6}" destId="{EDEDF721-7D79-4E07-906D-CE2E96267CAF}" srcOrd="5" destOrd="0" parTransId="{F063D605-DEC0-488F-B747-A83D4BE0A1C4}" sibTransId="{B0B054C2-DB78-4539-8932-E62B94E34928}"/>
    <dgm:cxn modelId="{267F9406-69C8-4789-A04A-F15C06BB1E73}" srcId="{8F4A9DE7-601E-4023-8E53-613CDC633339}" destId="{1CE6BCB4-775C-4C59-997A-2A779FECDB5A}" srcOrd="3" destOrd="0" parTransId="{525F6D53-EC5F-4291-AEAC-AF3A6D9BF82A}" sibTransId="{63A37FDB-9A18-4F6A-957B-9733E9B820C3}"/>
    <dgm:cxn modelId="{8DC080F8-49AD-4531-B18B-2BB5691C5A90}" type="presOf" srcId="{CA54DCFA-D296-4B4C-9AA2-E2CABA872FD1}" destId="{E8D761A7-FD68-47AE-8217-4FD13A409FEA}" srcOrd="0" destOrd="4" presId="urn:microsoft.com/office/officeart/2005/8/layout/hList1"/>
    <dgm:cxn modelId="{969576D2-E8C2-4CBD-A0F0-56B72F6E43EA}" srcId="{1CE6BCB4-775C-4C59-997A-2A779FECDB5A}" destId="{E203424B-6750-4621-87FF-412A3F54EDC0}" srcOrd="3" destOrd="0" parTransId="{76436360-C76F-4251-9D29-EC0012EE255B}" sibTransId="{EED41423-5AC1-40D0-8069-2510C2CEAD55}"/>
    <dgm:cxn modelId="{24618E1A-37FE-4FBA-BB2C-D881C932FB2C}" srcId="{8F4A9DE7-601E-4023-8E53-613CDC633339}" destId="{2B0F565D-C81C-47A4-9836-0031B190AD5A}" srcOrd="2" destOrd="0" parTransId="{30809729-E7D0-43E2-AF9B-82E4F03043C9}" sibTransId="{9DE927A9-9BE2-4D33-813F-749D1032B65B}"/>
    <dgm:cxn modelId="{204940A2-741C-43F2-8DB2-7649248D912D}" srcId="{1CE6BCB4-775C-4C59-997A-2A779FECDB5A}" destId="{87FE3478-A9FE-4C50-BEE8-3C2405812C20}" srcOrd="4" destOrd="0" parTransId="{D81D8AB3-5957-42A2-BB07-779C971E7240}" sibTransId="{D5DC00BC-BD96-4226-A793-30B6F1F98967}"/>
    <dgm:cxn modelId="{FBD6548A-1DE4-4953-A65D-7830F88032AF}" srcId="{2B0F565D-C81C-47A4-9836-0031B190AD5A}" destId="{6B3865BA-0C62-4809-ADC6-A11D5E729BEC}" srcOrd="1" destOrd="0" parTransId="{0409FDB3-9A8B-4576-8917-7791ECBCC5CA}" sibTransId="{6FED491E-048D-428F-911E-0B546A063FCC}"/>
    <dgm:cxn modelId="{AAF902AC-3F97-4F49-84CF-52B0BFA53EB6}" type="presOf" srcId="{87FE3478-A9FE-4C50-BEE8-3C2405812C20}" destId="{4B9BD397-0B15-486F-863D-3BA044EAA454}" srcOrd="0" destOrd="4" presId="urn:microsoft.com/office/officeart/2005/8/layout/hList1"/>
    <dgm:cxn modelId="{6817E35B-AB20-4D1B-BB75-7FE2A9B0B997}" type="presOf" srcId="{272F5A00-D9EF-4B46-8E04-ADF2F7E52936}" destId="{6DF7BCA5-AD7E-4710-9651-6AE2291F5FF4}" srcOrd="0" destOrd="4" presId="urn:microsoft.com/office/officeart/2005/8/layout/hList1"/>
    <dgm:cxn modelId="{0E0983B5-0EAF-45DA-9BEB-425084033532}" srcId="{235E1578-471C-494E-AAB9-67FA2859391E}" destId="{56019359-0CB4-4D06-866B-C472B41F71A6}" srcOrd="4" destOrd="0" parTransId="{7E3D8C90-BDA8-4875-AB05-82BA7B293BB4}" sibTransId="{1B4E597A-E156-47D4-8C0B-9B07641F455E}"/>
    <dgm:cxn modelId="{D0CC6405-17BD-4227-A121-59DA588780B1}" srcId="{989AE674-5319-4729-A455-D04D6775C8D6}" destId="{272F5A00-D9EF-4B46-8E04-ADF2F7E52936}" srcOrd="4" destOrd="0" parTransId="{278AC8A5-AD8B-4BE7-8441-297A7BD9B45B}" sibTransId="{D1754B4F-1453-4171-9E36-0D4B6D5928CC}"/>
    <dgm:cxn modelId="{3C14130A-43EE-4573-9C12-FD93B7B67BF3}" type="presOf" srcId="{989AE674-5319-4729-A455-D04D6775C8D6}" destId="{ED8D076D-C360-4028-8D51-6FB832145844}" srcOrd="0" destOrd="0" presId="urn:microsoft.com/office/officeart/2005/8/layout/hList1"/>
    <dgm:cxn modelId="{A624A0E6-FFF5-4BFF-B868-F2009AAE3C0A}" type="presOf" srcId="{3218CFD5-CE19-4787-9D43-07688B157B55}" destId="{4B9BD397-0B15-486F-863D-3BA044EAA454}" srcOrd="0" destOrd="2" presId="urn:microsoft.com/office/officeart/2005/8/layout/hList1"/>
    <dgm:cxn modelId="{D9AE2B76-BC09-4455-9ACE-FE7EAAE8E145}" type="presOf" srcId="{4448A92E-8C81-434E-85F0-BF2ECB866BFF}" destId="{E8D761A7-FD68-47AE-8217-4FD13A409FEA}" srcOrd="0" destOrd="3" presId="urn:microsoft.com/office/officeart/2005/8/layout/hList1"/>
    <dgm:cxn modelId="{7B015FE3-B2EA-49FB-9AA0-72ACDD163B07}" type="presOf" srcId="{3CD556DE-33A3-4F45-B232-9B7624EFB4BB}" destId="{4B9BD397-0B15-486F-863D-3BA044EAA454}" srcOrd="0" destOrd="1" presId="urn:microsoft.com/office/officeart/2005/8/layout/hList1"/>
    <dgm:cxn modelId="{EA9C96F2-D67B-4CD2-A80B-B445F71FE47A}" type="presOf" srcId="{BF3AF556-E4A0-427B-B992-71B1A6D69B66}" destId="{A309055C-202D-412D-A848-BEED004D71C7}" srcOrd="0" destOrd="1" presId="urn:microsoft.com/office/officeart/2005/8/layout/hList1"/>
    <dgm:cxn modelId="{30B1AB07-5920-4D6D-85AB-504D36274170}" type="presOf" srcId="{E203424B-6750-4621-87FF-412A3F54EDC0}" destId="{4B9BD397-0B15-486F-863D-3BA044EAA454}" srcOrd="0" destOrd="3" presId="urn:microsoft.com/office/officeart/2005/8/layout/hList1"/>
    <dgm:cxn modelId="{8127F7DC-42C7-4433-AA0D-53A84838A929}" type="presOf" srcId="{58AE5CA4-B413-42BD-A209-8D8A997F7F14}" destId="{6DF7BCA5-AD7E-4710-9651-6AE2291F5FF4}" srcOrd="0" destOrd="6" presId="urn:microsoft.com/office/officeart/2005/8/layout/hList1"/>
    <dgm:cxn modelId="{E04B7DC3-80D2-40FD-9651-2EE7972E4074}" srcId="{989AE674-5319-4729-A455-D04D6775C8D6}" destId="{D86E27BC-4E08-4B70-83EE-58A31374E535}" srcOrd="2" destOrd="0" parTransId="{921EE85A-92E0-4BF2-B865-AEBDBC5DADD8}" sibTransId="{705E009E-BBC1-4AE2-9253-FF3E034D4320}"/>
    <dgm:cxn modelId="{71E18A64-3229-4AFA-BEB5-F1144C432694}" srcId="{235E1578-471C-494E-AAB9-67FA2859391E}" destId="{F5480916-A423-4017-88B8-71E78F95EF85}" srcOrd="0" destOrd="0" parTransId="{F2B90CD5-688C-4614-981A-A016C3470DD6}" sibTransId="{ED4CC488-56F8-4AD6-8DBB-E5EBF54779D2}"/>
    <dgm:cxn modelId="{82EA5CB0-0473-44C8-A383-D3E02F343A0A}" srcId="{8F4A9DE7-601E-4023-8E53-613CDC633339}" destId="{235E1578-471C-494E-AAB9-67FA2859391E}" srcOrd="1" destOrd="0" parTransId="{95977989-5ED8-4960-A61A-949A7EC81DFC}" sibTransId="{4016DC3C-0043-45CB-A364-EF01CBED3C2B}"/>
    <dgm:cxn modelId="{ED5C8A53-8AB1-43CF-9D81-BAEF31A00E45}" srcId="{2B0F565D-C81C-47A4-9836-0031B190AD5A}" destId="{93674A57-386B-47E3-91A9-4D22A505EEDE}" srcOrd="2" destOrd="0" parTransId="{D2017A01-E4E7-419C-ABD9-6A83E1FBE509}" sibTransId="{7D06DC4A-2ABE-48F3-BBF0-76D0E40E80F6}"/>
    <dgm:cxn modelId="{DE670243-38BA-497F-AB49-A4542CE6A176}" srcId="{235E1578-471C-494E-AAB9-67FA2859391E}" destId="{B6618842-0A80-4B9F-9BC0-D1E5A88A4F22}" srcOrd="2" destOrd="0" parTransId="{A47CF6BC-A9C7-43AE-9D9D-1A5F7C3A3C38}" sibTransId="{D2AD4A00-1796-4B28-A2C4-355F57A206A1}"/>
    <dgm:cxn modelId="{9CB264E3-DF5F-421C-AC01-2D987427C16A}" type="presOf" srcId="{6737289D-3195-4676-BD81-C44A25E3A868}" destId="{E8D761A7-FD68-47AE-8217-4FD13A409FEA}" srcOrd="0" destOrd="0" presId="urn:microsoft.com/office/officeart/2005/8/layout/hList1"/>
    <dgm:cxn modelId="{6D1E31A8-5BDE-44FA-AA21-C014BF9C314D}" type="presOf" srcId="{11EA6E84-30A6-4ECB-B577-A618902166B1}" destId="{4B9BD397-0B15-486F-863D-3BA044EAA454}" srcOrd="0" destOrd="0" presId="urn:microsoft.com/office/officeart/2005/8/layout/hList1"/>
    <dgm:cxn modelId="{69601440-E141-4D0F-B663-F5FFBB0A385C}" srcId="{1CE6BCB4-775C-4C59-997A-2A779FECDB5A}" destId="{11EA6E84-30A6-4ECB-B577-A618902166B1}" srcOrd="0" destOrd="0" parTransId="{06B0DE5B-4398-4A79-B2F6-399FDD4B93A4}" sibTransId="{47CCA233-D928-4A4D-A6C8-4D8F437C1475}"/>
    <dgm:cxn modelId="{337F22FE-ED14-4B7C-BAC6-87F1FCD8B50D}" srcId="{235E1578-471C-494E-AAB9-67FA2859391E}" destId="{999830D5-E123-4EAF-9D7B-FE473478800B}" srcOrd="3" destOrd="0" parTransId="{F3649C0E-4699-4AB7-9091-CAECA2D41E5C}" sibTransId="{1E9F8700-5772-4B59-A2F1-B6C3C8264D2D}"/>
    <dgm:cxn modelId="{B5474629-DB71-460B-933C-40CE8906283B}" type="presOf" srcId="{235E1578-471C-494E-AAB9-67FA2859391E}" destId="{8E1DD3EA-6D07-4DCB-A1FF-9324D8CDFC18}" srcOrd="0" destOrd="0" presId="urn:microsoft.com/office/officeart/2005/8/layout/hList1"/>
    <dgm:cxn modelId="{C4C71AE2-6762-424F-B7B4-449AB222E91D}" srcId="{989AE674-5319-4729-A455-D04D6775C8D6}" destId="{4FA7F9BD-E95B-4716-9A06-810246A288E8}" srcOrd="0" destOrd="0" parTransId="{ED9CD72E-677C-409F-AB39-4C22EF3B44F7}" sibTransId="{F61035A1-F1CD-40C9-B1A0-1A0152D1E595}"/>
    <dgm:cxn modelId="{FEF53C3E-F0CD-4EB6-9485-8399ADDDE910}" type="presOf" srcId="{F5480916-A423-4017-88B8-71E78F95EF85}" destId="{A309055C-202D-412D-A848-BEED004D71C7}" srcOrd="0" destOrd="0" presId="urn:microsoft.com/office/officeart/2005/8/layout/hList1"/>
    <dgm:cxn modelId="{E5102A0A-2BFF-4096-B553-8D8F571B60C8}" type="presOf" srcId="{93674A57-386B-47E3-91A9-4D22A505EEDE}" destId="{E8D761A7-FD68-47AE-8217-4FD13A409FEA}" srcOrd="0" destOrd="2" presId="urn:microsoft.com/office/officeart/2005/8/layout/hList1"/>
    <dgm:cxn modelId="{A388B7AD-9B48-410A-A87E-31149B6B39C0}" srcId="{989AE674-5319-4729-A455-D04D6775C8D6}" destId="{83BC067A-F793-4055-9C48-03EC3C184D30}" srcOrd="3" destOrd="0" parTransId="{5EB74313-A4C5-4A0A-8C13-89AE55C3AFA6}" sibTransId="{BDC9B16B-F05B-41E7-AD9B-6198DA93A967}"/>
    <dgm:cxn modelId="{2488262D-B282-4465-98DC-C9CD6C560B2B}" srcId="{2B0F565D-C81C-47A4-9836-0031B190AD5A}" destId="{4448A92E-8C81-434E-85F0-BF2ECB866BFF}" srcOrd="3" destOrd="0" parTransId="{F5CB14DE-6712-4C52-B7B7-3F1A0FCD653B}" sibTransId="{CB863A4F-785F-4E1A-BD56-319834A501B6}"/>
    <dgm:cxn modelId="{E8F947ED-4116-45ED-BE64-01B4D31F88A8}" srcId="{989AE674-5319-4729-A455-D04D6775C8D6}" destId="{58AE5CA4-B413-42BD-A209-8D8A997F7F14}" srcOrd="6" destOrd="0" parTransId="{EF9FA2D8-0D1C-4DC4-AEA4-6AFEE19A53E8}" sibTransId="{8271CF24-AB3E-44F5-B53B-3994C4EBADBB}"/>
    <dgm:cxn modelId="{CC9F2E1A-BB7B-4854-B523-7403C97ED50C}" srcId="{2B0F565D-C81C-47A4-9836-0031B190AD5A}" destId="{6737289D-3195-4676-BD81-C44A25E3A868}" srcOrd="0" destOrd="0" parTransId="{EB014DFB-3F97-41D9-8FD9-0315E3A8C929}" sibTransId="{C89CFD9B-B01E-4892-9C0B-FA243D90E875}"/>
    <dgm:cxn modelId="{C2509942-7075-4283-8F11-E8CE042EEFF1}" type="presOf" srcId="{1CE6BCB4-775C-4C59-997A-2A779FECDB5A}" destId="{FD31CAAB-CFB1-420F-A2AD-8509E76134A2}" srcOrd="0" destOrd="0" presId="urn:microsoft.com/office/officeart/2005/8/layout/hList1"/>
    <dgm:cxn modelId="{7E75E088-67A8-48E3-AA64-1881095E7101}" type="presOf" srcId="{2B0F565D-C81C-47A4-9836-0031B190AD5A}" destId="{77FADCAF-86C3-4C96-BCF3-1D9AF7A3B974}" srcOrd="0" destOrd="0" presId="urn:microsoft.com/office/officeart/2005/8/layout/hList1"/>
    <dgm:cxn modelId="{7F551D03-52FC-4434-9DEC-F4D934359CEC}" type="presOf" srcId="{4FA7F9BD-E95B-4716-9A06-810246A288E8}" destId="{6DF7BCA5-AD7E-4710-9651-6AE2291F5FF4}" srcOrd="0" destOrd="0" presId="urn:microsoft.com/office/officeart/2005/8/layout/hList1"/>
    <dgm:cxn modelId="{335D604C-7794-467B-BCAF-ABB9FC2F53D3}" type="presOf" srcId="{56019359-0CB4-4D06-866B-C472B41F71A6}" destId="{A309055C-202D-412D-A848-BEED004D71C7}" srcOrd="0" destOrd="4" presId="urn:microsoft.com/office/officeart/2005/8/layout/hList1"/>
    <dgm:cxn modelId="{542CE108-F0B9-479B-A5ED-CBE3E65E0011}" type="presParOf" srcId="{A43421FE-DF77-426A-9FEA-DDCED8AE4CDA}" destId="{CC926D30-7126-40D7-BF81-FBC9DF8D8AD0}" srcOrd="0" destOrd="0" presId="urn:microsoft.com/office/officeart/2005/8/layout/hList1"/>
    <dgm:cxn modelId="{D42493AF-310F-4809-B78E-529DCC1CCA8B}" type="presParOf" srcId="{CC926D30-7126-40D7-BF81-FBC9DF8D8AD0}" destId="{ED8D076D-C360-4028-8D51-6FB832145844}" srcOrd="0" destOrd="0" presId="urn:microsoft.com/office/officeart/2005/8/layout/hList1"/>
    <dgm:cxn modelId="{3333EC8A-F777-48F4-851D-63768DA6013A}" type="presParOf" srcId="{CC926D30-7126-40D7-BF81-FBC9DF8D8AD0}" destId="{6DF7BCA5-AD7E-4710-9651-6AE2291F5FF4}" srcOrd="1" destOrd="0" presId="urn:microsoft.com/office/officeart/2005/8/layout/hList1"/>
    <dgm:cxn modelId="{E789923D-BCFC-4684-801D-5716E7699F3B}" type="presParOf" srcId="{A43421FE-DF77-426A-9FEA-DDCED8AE4CDA}" destId="{0DE17B71-27EF-4AE0-A48E-80FEAD020022}" srcOrd="1" destOrd="0" presId="urn:microsoft.com/office/officeart/2005/8/layout/hList1"/>
    <dgm:cxn modelId="{D9AAC874-99E5-4BE1-AD06-54540E740460}" type="presParOf" srcId="{A43421FE-DF77-426A-9FEA-DDCED8AE4CDA}" destId="{3F826E34-EC15-404B-9780-42E4AC5AAEC0}" srcOrd="2" destOrd="0" presId="urn:microsoft.com/office/officeart/2005/8/layout/hList1"/>
    <dgm:cxn modelId="{488B9D6A-9679-4968-8C5A-4F28C575D33E}" type="presParOf" srcId="{3F826E34-EC15-404B-9780-42E4AC5AAEC0}" destId="{8E1DD3EA-6D07-4DCB-A1FF-9324D8CDFC18}" srcOrd="0" destOrd="0" presId="urn:microsoft.com/office/officeart/2005/8/layout/hList1"/>
    <dgm:cxn modelId="{7927EBD3-8074-4833-A6E0-E2924F9683F2}" type="presParOf" srcId="{3F826E34-EC15-404B-9780-42E4AC5AAEC0}" destId="{A309055C-202D-412D-A848-BEED004D71C7}" srcOrd="1" destOrd="0" presId="urn:microsoft.com/office/officeart/2005/8/layout/hList1"/>
    <dgm:cxn modelId="{F82A36FF-F139-4B78-9993-29BF6DCACCF2}" type="presParOf" srcId="{A43421FE-DF77-426A-9FEA-DDCED8AE4CDA}" destId="{60A9C747-4981-43F1-A6DC-095BBDAE4D04}" srcOrd="3" destOrd="0" presId="urn:microsoft.com/office/officeart/2005/8/layout/hList1"/>
    <dgm:cxn modelId="{09B4C54C-C0E1-4877-976F-82E189BBF9EA}" type="presParOf" srcId="{A43421FE-DF77-426A-9FEA-DDCED8AE4CDA}" destId="{85754197-90C0-41D4-BBBA-7209BA1F76E3}" srcOrd="4" destOrd="0" presId="urn:microsoft.com/office/officeart/2005/8/layout/hList1"/>
    <dgm:cxn modelId="{12C307E3-0A11-4C22-84A6-39DF06D201F0}" type="presParOf" srcId="{85754197-90C0-41D4-BBBA-7209BA1F76E3}" destId="{77FADCAF-86C3-4C96-BCF3-1D9AF7A3B974}" srcOrd="0" destOrd="0" presId="urn:microsoft.com/office/officeart/2005/8/layout/hList1"/>
    <dgm:cxn modelId="{C61DFE25-4931-4F5B-81ED-638996A62C16}" type="presParOf" srcId="{85754197-90C0-41D4-BBBA-7209BA1F76E3}" destId="{E8D761A7-FD68-47AE-8217-4FD13A409FEA}" srcOrd="1" destOrd="0" presId="urn:microsoft.com/office/officeart/2005/8/layout/hList1"/>
    <dgm:cxn modelId="{21A11D0E-2869-49C1-80A3-9B4728C6FCA0}" type="presParOf" srcId="{A43421FE-DF77-426A-9FEA-DDCED8AE4CDA}" destId="{30BE0ADB-BEFF-4913-846E-C2FB3FC5B700}" srcOrd="5" destOrd="0" presId="urn:microsoft.com/office/officeart/2005/8/layout/hList1"/>
    <dgm:cxn modelId="{F3C3D148-947D-44F7-A7F5-DA898A938DA1}" type="presParOf" srcId="{A43421FE-DF77-426A-9FEA-DDCED8AE4CDA}" destId="{9066CD34-769B-46C8-8549-FD0449901A17}" srcOrd="6" destOrd="0" presId="urn:microsoft.com/office/officeart/2005/8/layout/hList1"/>
    <dgm:cxn modelId="{7ACDC57E-01E5-4286-8D37-313C8FBC51C9}" type="presParOf" srcId="{9066CD34-769B-46C8-8549-FD0449901A17}" destId="{FD31CAAB-CFB1-420F-A2AD-8509E76134A2}" srcOrd="0" destOrd="0" presId="urn:microsoft.com/office/officeart/2005/8/layout/hList1"/>
    <dgm:cxn modelId="{346BE039-528F-4D6B-BF1D-D0ACF77A8428}" type="presParOf" srcId="{9066CD34-769B-46C8-8549-FD0449901A17}" destId="{4B9BD397-0B15-486F-863D-3BA044EAA454}" srcOrd="1" destOrd="0" presId="urn:microsoft.com/office/officeart/2005/8/layout/hLis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EE16A22-2037-48C3-AE1B-979BB2498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B8A0E1-364A-42E9-810E-D990C10D6F14}">
      <dgm:prSet phldrT="[Текст]"/>
      <dgm:spPr/>
      <dgm:t>
        <a:bodyPr/>
        <a:lstStyle/>
        <a:p>
          <a:r>
            <a:rPr lang="uk-UA" dirty="0" smtClean="0"/>
            <a:t>Деякі об'єкти текстового документа та їхні властивості</a:t>
          </a:r>
          <a:endParaRPr lang="ru-RU" dirty="0"/>
        </a:p>
      </dgm:t>
    </dgm:pt>
    <dgm:pt modelId="{822522D3-F581-4FE3-B64B-1FF0A0492B82}" type="parTrans" cxnId="{6CA4ADCD-E517-47AA-8F6E-DFC81CA6C9A1}">
      <dgm:prSet/>
      <dgm:spPr/>
      <dgm:t>
        <a:bodyPr/>
        <a:lstStyle/>
        <a:p>
          <a:endParaRPr lang="ru-RU"/>
        </a:p>
      </dgm:t>
    </dgm:pt>
    <dgm:pt modelId="{646B8F39-0003-4DCD-BC51-ECD9EB46DA6D}" type="sibTrans" cxnId="{6CA4ADCD-E517-47AA-8F6E-DFC81CA6C9A1}">
      <dgm:prSet/>
      <dgm:spPr/>
      <dgm:t>
        <a:bodyPr/>
        <a:lstStyle/>
        <a:p>
          <a:endParaRPr lang="ru-RU"/>
        </a:p>
      </dgm:t>
    </dgm:pt>
    <dgm:pt modelId="{9C3E1E29-1585-4E8C-9E1E-42A9C459A02E}" type="pres">
      <dgm:prSet presAssocID="{9EE16A22-2037-48C3-AE1B-979BB2498051}" presName="linear" presStyleCnt="0">
        <dgm:presLayoutVars>
          <dgm:animLvl val="lvl"/>
          <dgm:resizeHandles val="exact"/>
        </dgm:presLayoutVars>
      </dgm:prSet>
      <dgm:spPr/>
    </dgm:pt>
    <dgm:pt modelId="{ED7A6FE3-D126-49A7-9CD1-909C86868B5C}" type="pres">
      <dgm:prSet presAssocID="{3BB8A0E1-364A-42E9-810E-D990C10D6F14}" presName="parentText" presStyleLbl="node1" presStyleIdx="0" presStyleCnt="1" custScaleY="130128">
        <dgm:presLayoutVars>
          <dgm:chMax val="0"/>
          <dgm:bulletEnabled val="1"/>
        </dgm:presLayoutVars>
      </dgm:prSet>
      <dgm:spPr/>
    </dgm:pt>
  </dgm:ptLst>
  <dgm:cxnLst>
    <dgm:cxn modelId="{175738B9-AE34-46A8-934D-2D5FB81BD9CC}" type="presOf" srcId="{9EE16A22-2037-48C3-AE1B-979BB2498051}" destId="{9C3E1E29-1585-4E8C-9E1E-42A9C459A02E}" srcOrd="0" destOrd="0" presId="urn:microsoft.com/office/officeart/2005/8/layout/vList2"/>
    <dgm:cxn modelId="{A1EA7217-B93F-48BA-ACA7-BA0C338EA89E}" type="presOf" srcId="{3BB8A0E1-364A-42E9-810E-D990C10D6F14}" destId="{ED7A6FE3-D126-49A7-9CD1-909C86868B5C}" srcOrd="0" destOrd="0" presId="urn:microsoft.com/office/officeart/2005/8/layout/vList2"/>
    <dgm:cxn modelId="{6CA4ADCD-E517-47AA-8F6E-DFC81CA6C9A1}" srcId="{9EE16A22-2037-48C3-AE1B-979BB2498051}" destId="{3BB8A0E1-364A-42E9-810E-D990C10D6F14}" srcOrd="0" destOrd="0" parTransId="{822522D3-F581-4FE3-B64B-1FF0A0492B82}" sibTransId="{646B8F39-0003-4DCD-BC51-ECD9EB46DA6D}"/>
    <dgm:cxn modelId="{B166885B-C6A9-4005-80C6-9A6CDC001604}" type="presParOf" srcId="{9C3E1E29-1585-4E8C-9E1E-42A9C459A02E}" destId="{ED7A6FE3-D126-49A7-9CD1-909C86868B5C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1F9C50-E5CB-4A5A-991A-A1B036966D9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EE6494-8657-4367-87A0-9383A7EA1744}">
      <dgm:prSet phldrT="[Текст]"/>
      <dgm:spPr/>
      <dgm:t>
        <a:bodyPr/>
        <a:lstStyle/>
        <a:p>
          <a:r>
            <a:rPr lang="uk-UA" dirty="0" smtClean="0"/>
            <a:t>Редагування тексту</a:t>
          </a:r>
          <a:endParaRPr lang="ru-RU" dirty="0"/>
        </a:p>
      </dgm:t>
    </dgm:pt>
    <dgm:pt modelId="{8ACE7274-9071-45B4-8433-306CA8B1C035}" type="parTrans" cxnId="{6755E211-B64E-496F-BAA2-EF9DE24BE4F9}">
      <dgm:prSet/>
      <dgm:spPr/>
      <dgm:t>
        <a:bodyPr/>
        <a:lstStyle/>
        <a:p>
          <a:endParaRPr lang="ru-RU"/>
        </a:p>
      </dgm:t>
    </dgm:pt>
    <dgm:pt modelId="{CFC6997B-932E-4520-BC8C-5700FC44483B}" type="sibTrans" cxnId="{6755E211-B64E-496F-BAA2-EF9DE24BE4F9}">
      <dgm:prSet/>
      <dgm:spPr/>
      <dgm:t>
        <a:bodyPr/>
        <a:lstStyle/>
        <a:p>
          <a:endParaRPr lang="ru-RU"/>
        </a:p>
      </dgm:t>
    </dgm:pt>
    <dgm:pt modelId="{C1C8EE91-ADE0-448D-9667-BF9DFFD23822}">
      <dgm:prSet phldrT="[Текст]"/>
      <dgm:spPr/>
      <dgm:t>
        <a:bodyPr/>
        <a:lstStyle/>
        <a:p>
          <a:r>
            <a:rPr lang="uk-UA" dirty="0" smtClean="0"/>
            <a:t>Перевірка правопису</a:t>
          </a:r>
          <a:endParaRPr lang="ru-RU" dirty="0"/>
        </a:p>
      </dgm:t>
    </dgm:pt>
    <dgm:pt modelId="{8523A0DD-D65D-49E0-B419-044767C1FA36}" type="parTrans" cxnId="{022D8104-DAFB-43AB-ACD6-4967C831B700}">
      <dgm:prSet/>
      <dgm:spPr/>
      <dgm:t>
        <a:bodyPr/>
        <a:lstStyle/>
        <a:p>
          <a:endParaRPr lang="ru-RU"/>
        </a:p>
      </dgm:t>
    </dgm:pt>
    <dgm:pt modelId="{03A9B2EA-8252-4D61-8FDA-2FB7BDABBED6}" type="sibTrans" cxnId="{022D8104-DAFB-43AB-ACD6-4967C831B700}">
      <dgm:prSet/>
      <dgm:spPr/>
      <dgm:t>
        <a:bodyPr/>
        <a:lstStyle/>
        <a:p>
          <a:endParaRPr lang="ru-RU"/>
        </a:p>
      </dgm:t>
    </dgm:pt>
    <dgm:pt modelId="{F57DEC2B-2D11-4B25-AFE6-F29A2EF6D7F1}">
      <dgm:prSet phldrT="[Текст]"/>
      <dgm:spPr/>
      <dgm:t>
        <a:bodyPr/>
        <a:lstStyle/>
        <a:p>
          <a:r>
            <a:rPr lang="uk-UA" dirty="0" smtClean="0"/>
            <a:t>Пошук і замінювання фрагментів</a:t>
          </a:r>
          <a:endParaRPr lang="ru-RU" dirty="0"/>
        </a:p>
      </dgm:t>
    </dgm:pt>
    <dgm:pt modelId="{2E77DE4C-B7CB-497D-9A63-7BA4B9AC8B65}" type="parTrans" cxnId="{382C1CC6-86A8-4BDF-9327-32B677FDD27C}">
      <dgm:prSet/>
      <dgm:spPr/>
      <dgm:t>
        <a:bodyPr/>
        <a:lstStyle/>
        <a:p>
          <a:endParaRPr lang="ru-RU"/>
        </a:p>
      </dgm:t>
    </dgm:pt>
    <dgm:pt modelId="{3507B548-E6FB-4E89-A1C9-C5D90517DD7C}" type="sibTrans" cxnId="{382C1CC6-86A8-4BDF-9327-32B677FDD27C}">
      <dgm:prSet/>
      <dgm:spPr/>
      <dgm:t>
        <a:bodyPr/>
        <a:lstStyle/>
        <a:p>
          <a:endParaRPr lang="ru-RU"/>
        </a:p>
      </dgm:t>
    </dgm:pt>
    <dgm:pt modelId="{433D50B4-991B-4B1B-9941-D8A4DDBF445E}">
      <dgm:prSet phldrT="[Текст]"/>
      <dgm:spPr/>
      <dgm:t>
        <a:bodyPr/>
        <a:lstStyle/>
        <a:p>
          <a:r>
            <a:rPr lang="uk-UA" dirty="0" smtClean="0"/>
            <a:t>Видалення фрагментів</a:t>
          </a:r>
          <a:endParaRPr lang="ru-RU" dirty="0"/>
        </a:p>
      </dgm:t>
    </dgm:pt>
    <dgm:pt modelId="{A5ED9C83-546A-4A4D-9AF9-490309788247}" type="parTrans" cxnId="{7987E987-5425-4135-8614-70D13069528F}">
      <dgm:prSet/>
      <dgm:spPr/>
      <dgm:t>
        <a:bodyPr/>
        <a:lstStyle/>
        <a:p>
          <a:endParaRPr lang="ru-RU"/>
        </a:p>
      </dgm:t>
    </dgm:pt>
    <dgm:pt modelId="{E97990D8-1598-44D6-92D4-B65960B544F6}" type="sibTrans" cxnId="{7987E987-5425-4135-8614-70D13069528F}">
      <dgm:prSet/>
      <dgm:spPr/>
      <dgm:t>
        <a:bodyPr/>
        <a:lstStyle/>
        <a:p>
          <a:endParaRPr lang="ru-RU"/>
        </a:p>
      </dgm:t>
    </dgm:pt>
    <dgm:pt modelId="{1EB43D60-C516-4FE2-B196-7B1DA06007D8}">
      <dgm:prSet phldrT="[Текст]"/>
      <dgm:spPr/>
      <dgm:t>
        <a:bodyPr/>
        <a:lstStyle/>
        <a:p>
          <a:r>
            <a:rPr lang="uk-UA" dirty="0" smtClean="0"/>
            <a:t>Копіювання фрагментів</a:t>
          </a:r>
          <a:endParaRPr lang="ru-RU" dirty="0"/>
        </a:p>
      </dgm:t>
    </dgm:pt>
    <dgm:pt modelId="{D95D183F-0B10-4790-9CC6-D98513FAB59D}" type="parTrans" cxnId="{19533E58-C245-4853-B066-E5CFEC628B6E}">
      <dgm:prSet/>
      <dgm:spPr/>
      <dgm:t>
        <a:bodyPr/>
        <a:lstStyle/>
        <a:p>
          <a:endParaRPr lang="ru-RU"/>
        </a:p>
      </dgm:t>
    </dgm:pt>
    <dgm:pt modelId="{200487CF-74A7-4390-AE7A-A6F7C5ED3E3A}" type="sibTrans" cxnId="{19533E58-C245-4853-B066-E5CFEC628B6E}">
      <dgm:prSet/>
      <dgm:spPr/>
      <dgm:t>
        <a:bodyPr/>
        <a:lstStyle/>
        <a:p>
          <a:endParaRPr lang="ru-RU"/>
        </a:p>
      </dgm:t>
    </dgm:pt>
    <dgm:pt modelId="{7D17B007-409E-469A-89C8-AD6F3830119F}">
      <dgm:prSet phldrT="[Текст]"/>
      <dgm:spPr/>
      <dgm:t>
        <a:bodyPr/>
        <a:lstStyle/>
        <a:p>
          <a:r>
            <a:rPr lang="uk-UA" dirty="0" smtClean="0"/>
            <a:t>Переміщення фрагментів</a:t>
          </a:r>
          <a:endParaRPr lang="ru-RU" dirty="0"/>
        </a:p>
      </dgm:t>
    </dgm:pt>
    <dgm:pt modelId="{D0FEA114-1D29-4B58-ADA8-1B7A74F03AAE}" type="parTrans" cxnId="{CCC516FD-6DED-467D-A208-7B7963E24DCA}">
      <dgm:prSet/>
      <dgm:spPr/>
      <dgm:t>
        <a:bodyPr/>
        <a:lstStyle/>
        <a:p>
          <a:endParaRPr lang="ru-RU"/>
        </a:p>
      </dgm:t>
    </dgm:pt>
    <dgm:pt modelId="{7F2AF0C0-2C54-4598-A464-D16694977335}" type="sibTrans" cxnId="{CCC516FD-6DED-467D-A208-7B7963E24DCA}">
      <dgm:prSet/>
      <dgm:spPr/>
      <dgm:t>
        <a:bodyPr/>
        <a:lstStyle/>
        <a:p>
          <a:endParaRPr lang="ru-RU"/>
        </a:p>
      </dgm:t>
    </dgm:pt>
    <dgm:pt modelId="{15112A2A-FDE1-4D06-8A6A-25142735CA26}" type="pres">
      <dgm:prSet presAssocID="{721F9C50-E5CB-4A5A-991A-A1B036966D9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90774B-89C8-4E7B-A76D-EB44C948F022}" type="pres">
      <dgm:prSet presAssocID="{ADEE6494-8657-4367-87A0-9383A7EA1744}" presName="centerShape" presStyleLbl="node0" presStyleIdx="0" presStyleCnt="1"/>
      <dgm:spPr/>
    </dgm:pt>
    <dgm:pt modelId="{AFE9DA54-013D-4EDC-A797-65D738635492}" type="pres">
      <dgm:prSet presAssocID="{8523A0DD-D65D-49E0-B419-044767C1FA36}" presName="parTrans" presStyleLbl="bgSibTrans2D1" presStyleIdx="0" presStyleCnt="5"/>
      <dgm:spPr/>
    </dgm:pt>
    <dgm:pt modelId="{52994E1F-C268-4A66-B8F0-88CF76ED8ECF}" type="pres">
      <dgm:prSet presAssocID="{C1C8EE91-ADE0-448D-9667-BF9DFFD23822}" presName="node" presStyleLbl="node1" presStyleIdx="0" presStyleCnt="5">
        <dgm:presLayoutVars>
          <dgm:bulletEnabled val="1"/>
        </dgm:presLayoutVars>
      </dgm:prSet>
      <dgm:spPr/>
    </dgm:pt>
    <dgm:pt modelId="{53E981DF-F205-4286-BEA4-21439D015690}" type="pres">
      <dgm:prSet presAssocID="{2E77DE4C-B7CB-497D-9A63-7BA4B9AC8B65}" presName="parTrans" presStyleLbl="bgSibTrans2D1" presStyleIdx="1" presStyleCnt="5"/>
      <dgm:spPr/>
    </dgm:pt>
    <dgm:pt modelId="{25A239E1-899F-484F-BBDD-741E707FC44E}" type="pres">
      <dgm:prSet presAssocID="{F57DEC2B-2D11-4B25-AFE6-F29A2EF6D7F1}" presName="node" presStyleLbl="node1" presStyleIdx="1" presStyleCnt="5">
        <dgm:presLayoutVars>
          <dgm:bulletEnabled val="1"/>
        </dgm:presLayoutVars>
      </dgm:prSet>
      <dgm:spPr/>
    </dgm:pt>
    <dgm:pt modelId="{681DD895-FB4A-40C4-9B82-C971A5557E3B}" type="pres">
      <dgm:prSet presAssocID="{A5ED9C83-546A-4A4D-9AF9-490309788247}" presName="parTrans" presStyleLbl="bgSibTrans2D1" presStyleIdx="2" presStyleCnt="5"/>
      <dgm:spPr/>
    </dgm:pt>
    <dgm:pt modelId="{D8C6A9C3-ECC9-4BAD-82DD-F7F1E22463F6}" type="pres">
      <dgm:prSet presAssocID="{433D50B4-991B-4B1B-9941-D8A4DDBF445E}" presName="node" presStyleLbl="node1" presStyleIdx="2" presStyleCnt="5">
        <dgm:presLayoutVars>
          <dgm:bulletEnabled val="1"/>
        </dgm:presLayoutVars>
      </dgm:prSet>
      <dgm:spPr/>
    </dgm:pt>
    <dgm:pt modelId="{D6F4C8BB-61F0-47C7-9E93-983F27E6B4A5}" type="pres">
      <dgm:prSet presAssocID="{D95D183F-0B10-4790-9CC6-D98513FAB59D}" presName="parTrans" presStyleLbl="bgSibTrans2D1" presStyleIdx="3" presStyleCnt="5"/>
      <dgm:spPr/>
    </dgm:pt>
    <dgm:pt modelId="{94D8EC4E-C5FB-49B9-BCEB-C4CAAF337627}" type="pres">
      <dgm:prSet presAssocID="{1EB43D60-C516-4FE2-B196-7B1DA06007D8}" presName="node" presStyleLbl="node1" presStyleIdx="3" presStyleCnt="5">
        <dgm:presLayoutVars>
          <dgm:bulletEnabled val="1"/>
        </dgm:presLayoutVars>
      </dgm:prSet>
      <dgm:spPr/>
    </dgm:pt>
    <dgm:pt modelId="{03C7AA37-D7FF-4537-A10A-1EF8E4DE155E}" type="pres">
      <dgm:prSet presAssocID="{D0FEA114-1D29-4B58-ADA8-1B7A74F03AAE}" presName="parTrans" presStyleLbl="bgSibTrans2D1" presStyleIdx="4" presStyleCnt="5"/>
      <dgm:spPr/>
    </dgm:pt>
    <dgm:pt modelId="{588EA538-E20E-4EBE-805D-BC305FDB21E4}" type="pres">
      <dgm:prSet presAssocID="{7D17B007-409E-469A-89C8-AD6F3830119F}" presName="node" presStyleLbl="node1" presStyleIdx="4" presStyleCnt="5">
        <dgm:presLayoutVars>
          <dgm:bulletEnabled val="1"/>
        </dgm:presLayoutVars>
      </dgm:prSet>
      <dgm:spPr/>
    </dgm:pt>
  </dgm:ptLst>
  <dgm:cxnLst>
    <dgm:cxn modelId="{F6D1C8B8-16BE-4ABA-9AF3-CFD568FD94C3}" type="presOf" srcId="{D0FEA114-1D29-4B58-ADA8-1B7A74F03AAE}" destId="{03C7AA37-D7FF-4537-A10A-1EF8E4DE155E}" srcOrd="0" destOrd="0" presId="urn:microsoft.com/office/officeart/2005/8/layout/radial4"/>
    <dgm:cxn modelId="{560E8481-4018-40CA-BA6D-2FE57F2CCDC3}" type="presOf" srcId="{721F9C50-E5CB-4A5A-991A-A1B036966D9E}" destId="{15112A2A-FDE1-4D06-8A6A-25142735CA26}" srcOrd="0" destOrd="0" presId="urn:microsoft.com/office/officeart/2005/8/layout/radial4"/>
    <dgm:cxn modelId="{6755E211-B64E-496F-BAA2-EF9DE24BE4F9}" srcId="{721F9C50-E5CB-4A5A-991A-A1B036966D9E}" destId="{ADEE6494-8657-4367-87A0-9383A7EA1744}" srcOrd="0" destOrd="0" parTransId="{8ACE7274-9071-45B4-8433-306CA8B1C035}" sibTransId="{CFC6997B-932E-4520-BC8C-5700FC44483B}"/>
    <dgm:cxn modelId="{022D8104-DAFB-43AB-ACD6-4967C831B700}" srcId="{ADEE6494-8657-4367-87A0-9383A7EA1744}" destId="{C1C8EE91-ADE0-448D-9667-BF9DFFD23822}" srcOrd="0" destOrd="0" parTransId="{8523A0DD-D65D-49E0-B419-044767C1FA36}" sibTransId="{03A9B2EA-8252-4D61-8FDA-2FB7BDABBED6}"/>
    <dgm:cxn modelId="{51CC6AAC-EDD1-4621-9271-A67AAA9BB1B0}" type="presOf" srcId="{8523A0DD-D65D-49E0-B419-044767C1FA36}" destId="{AFE9DA54-013D-4EDC-A797-65D738635492}" srcOrd="0" destOrd="0" presId="urn:microsoft.com/office/officeart/2005/8/layout/radial4"/>
    <dgm:cxn modelId="{8798631F-D9FF-4676-B413-7A29E6EB2F04}" type="presOf" srcId="{2E77DE4C-B7CB-497D-9A63-7BA4B9AC8B65}" destId="{53E981DF-F205-4286-BEA4-21439D015690}" srcOrd="0" destOrd="0" presId="urn:microsoft.com/office/officeart/2005/8/layout/radial4"/>
    <dgm:cxn modelId="{F641CD24-7932-48D1-87FF-04DF6DCBF4B3}" type="presOf" srcId="{F57DEC2B-2D11-4B25-AFE6-F29A2EF6D7F1}" destId="{25A239E1-899F-484F-BBDD-741E707FC44E}" srcOrd="0" destOrd="0" presId="urn:microsoft.com/office/officeart/2005/8/layout/radial4"/>
    <dgm:cxn modelId="{FCF842A8-31FD-4A6B-9F3F-0F46C149C573}" type="presOf" srcId="{D95D183F-0B10-4790-9CC6-D98513FAB59D}" destId="{D6F4C8BB-61F0-47C7-9E93-983F27E6B4A5}" srcOrd="0" destOrd="0" presId="urn:microsoft.com/office/officeart/2005/8/layout/radial4"/>
    <dgm:cxn modelId="{19533E58-C245-4853-B066-E5CFEC628B6E}" srcId="{ADEE6494-8657-4367-87A0-9383A7EA1744}" destId="{1EB43D60-C516-4FE2-B196-7B1DA06007D8}" srcOrd="3" destOrd="0" parTransId="{D95D183F-0B10-4790-9CC6-D98513FAB59D}" sibTransId="{200487CF-74A7-4390-AE7A-A6F7C5ED3E3A}"/>
    <dgm:cxn modelId="{B9169F75-E9F5-4418-916E-744D2AE4CCD0}" type="presOf" srcId="{433D50B4-991B-4B1B-9941-D8A4DDBF445E}" destId="{D8C6A9C3-ECC9-4BAD-82DD-F7F1E22463F6}" srcOrd="0" destOrd="0" presId="urn:microsoft.com/office/officeart/2005/8/layout/radial4"/>
    <dgm:cxn modelId="{FF2EC213-5F7B-4AEB-AC81-F05FBBC427E4}" type="presOf" srcId="{7D17B007-409E-469A-89C8-AD6F3830119F}" destId="{588EA538-E20E-4EBE-805D-BC305FDB21E4}" srcOrd="0" destOrd="0" presId="urn:microsoft.com/office/officeart/2005/8/layout/radial4"/>
    <dgm:cxn modelId="{7987E987-5425-4135-8614-70D13069528F}" srcId="{ADEE6494-8657-4367-87A0-9383A7EA1744}" destId="{433D50B4-991B-4B1B-9941-D8A4DDBF445E}" srcOrd="2" destOrd="0" parTransId="{A5ED9C83-546A-4A4D-9AF9-490309788247}" sibTransId="{E97990D8-1598-44D6-92D4-B65960B544F6}"/>
    <dgm:cxn modelId="{CCC516FD-6DED-467D-A208-7B7963E24DCA}" srcId="{ADEE6494-8657-4367-87A0-9383A7EA1744}" destId="{7D17B007-409E-469A-89C8-AD6F3830119F}" srcOrd="4" destOrd="0" parTransId="{D0FEA114-1D29-4B58-ADA8-1B7A74F03AAE}" sibTransId="{7F2AF0C0-2C54-4598-A464-D16694977335}"/>
    <dgm:cxn modelId="{6A2D1AD6-9316-40A5-BDDB-C3490E8FB62A}" type="presOf" srcId="{1EB43D60-C516-4FE2-B196-7B1DA06007D8}" destId="{94D8EC4E-C5FB-49B9-BCEB-C4CAAF337627}" srcOrd="0" destOrd="0" presId="urn:microsoft.com/office/officeart/2005/8/layout/radial4"/>
    <dgm:cxn modelId="{382C1CC6-86A8-4BDF-9327-32B677FDD27C}" srcId="{ADEE6494-8657-4367-87A0-9383A7EA1744}" destId="{F57DEC2B-2D11-4B25-AFE6-F29A2EF6D7F1}" srcOrd="1" destOrd="0" parTransId="{2E77DE4C-B7CB-497D-9A63-7BA4B9AC8B65}" sibTransId="{3507B548-E6FB-4E89-A1C9-C5D90517DD7C}"/>
    <dgm:cxn modelId="{DFF17208-2D25-482F-9590-97EF435643F2}" type="presOf" srcId="{A5ED9C83-546A-4A4D-9AF9-490309788247}" destId="{681DD895-FB4A-40C4-9B82-C971A5557E3B}" srcOrd="0" destOrd="0" presId="urn:microsoft.com/office/officeart/2005/8/layout/radial4"/>
    <dgm:cxn modelId="{8AC11B1C-0515-4946-A6D8-B76D0EB86C5D}" type="presOf" srcId="{ADEE6494-8657-4367-87A0-9383A7EA1744}" destId="{9A90774B-89C8-4E7B-A76D-EB44C948F022}" srcOrd="0" destOrd="0" presId="urn:microsoft.com/office/officeart/2005/8/layout/radial4"/>
    <dgm:cxn modelId="{45B72C4C-4679-43A8-A84F-C20F9D7A9531}" type="presOf" srcId="{C1C8EE91-ADE0-448D-9667-BF9DFFD23822}" destId="{52994E1F-C268-4A66-B8F0-88CF76ED8ECF}" srcOrd="0" destOrd="0" presId="urn:microsoft.com/office/officeart/2005/8/layout/radial4"/>
    <dgm:cxn modelId="{4C7C2ACD-553C-4036-A422-F182B022AF67}" type="presParOf" srcId="{15112A2A-FDE1-4D06-8A6A-25142735CA26}" destId="{9A90774B-89C8-4E7B-A76D-EB44C948F022}" srcOrd="0" destOrd="0" presId="urn:microsoft.com/office/officeart/2005/8/layout/radial4"/>
    <dgm:cxn modelId="{0C986474-5EA7-4FC6-A730-96BB22C68515}" type="presParOf" srcId="{15112A2A-FDE1-4D06-8A6A-25142735CA26}" destId="{AFE9DA54-013D-4EDC-A797-65D738635492}" srcOrd="1" destOrd="0" presId="urn:microsoft.com/office/officeart/2005/8/layout/radial4"/>
    <dgm:cxn modelId="{394D75A2-E4CB-443F-BA5C-DFF5602A6B12}" type="presParOf" srcId="{15112A2A-FDE1-4D06-8A6A-25142735CA26}" destId="{52994E1F-C268-4A66-B8F0-88CF76ED8ECF}" srcOrd="2" destOrd="0" presId="urn:microsoft.com/office/officeart/2005/8/layout/radial4"/>
    <dgm:cxn modelId="{F64AF7D8-ED2E-46B4-ADF0-4827758850A7}" type="presParOf" srcId="{15112A2A-FDE1-4D06-8A6A-25142735CA26}" destId="{53E981DF-F205-4286-BEA4-21439D015690}" srcOrd="3" destOrd="0" presId="urn:microsoft.com/office/officeart/2005/8/layout/radial4"/>
    <dgm:cxn modelId="{8875F8F6-983F-4311-8B58-2A6FE28E756E}" type="presParOf" srcId="{15112A2A-FDE1-4D06-8A6A-25142735CA26}" destId="{25A239E1-899F-484F-BBDD-741E707FC44E}" srcOrd="4" destOrd="0" presId="urn:microsoft.com/office/officeart/2005/8/layout/radial4"/>
    <dgm:cxn modelId="{921BC6B9-52B5-4934-85D2-8A18547BEE42}" type="presParOf" srcId="{15112A2A-FDE1-4D06-8A6A-25142735CA26}" destId="{681DD895-FB4A-40C4-9B82-C971A5557E3B}" srcOrd="5" destOrd="0" presId="urn:microsoft.com/office/officeart/2005/8/layout/radial4"/>
    <dgm:cxn modelId="{7F8829E5-AB6C-4FAC-9C07-41C112BE61A4}" type="presParOf" srcId="{15112A2A-FDE1-4D06-8A6A-25142735CA26}" destId="{D8C6A9C3-ECC9-4BAD-82DD-F7F1E22463F6}" srcOrd="6" destOrd="0" presId="urn:microsoft.com/office/officeart/2005/8/layout/radial4"/>
    <dgm:cxn modelId="{754C1F42-4E66-4ECB-9932-D4DF329AE848}" type="presParOf" srcId="{15112A2A-FDE1-4D06-8A6A-25142735CA26}" destId="{D6F4C8BB-61F0-47C7-9E93-983F27E6B4A5}" srcOrd="7" destOrd="0" presId="urn:microsoft.com/office/officeart/2005/8/layout/radial4"/>
    <dgm:cxn modelId="{1179D42B-6947-4C05-BA5F-CC4CCD54C923}" type="presParOf" srcId="{15112A2A-FDE1-4D06-8A6A-25142735CA26}" destId="{94D8EC4E-C5FB-49B9-BCEB-C4CAAF337627}" srcOrd="8" destOrd="0" presId="urn:microsoft.com/office/officeart/2005/8/layout/radial4"/>
    <dgm:cxn modelId="{59303ABE-D710-4BCD-AF1A-9965711A5A80}" type="presParOf" srcId="{15112A2A-FDE1-4D06-8A6A-25142735CA26}" destId="{03C7AA37-D7FF-4537-A10A-1EF8E4DE155E}" srcOrd="9" destOrd="0" presId="urn:microsoft.com/office/officeart/2005/8/layout/radial4"/>
    <dgm:cxn modelId="{6B21FF94-7674-4D61-BEA7-E76120C7ADA4}" type="presParOf" srcId="{15112A2A-FDE1-4D06-8A6A-25142735CA26}" destId="{588EA538-E20E-4EBE-805D-BC305FDB21E4}" srcOrd="10" destOrd="0" presId="urn:microsoft.com/office/officeart/2005/8/layout/radial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C4DEBB5-713D-4A08-A14A-184A1A49FA01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2" csCatId="colorful" phldr="1"/>
      <dgm:spPr/>
    </dgm:pt>
    <dgm:pt modelId="{1C0744A1-18ED-48E4-8047-4A7D4ADADB13}">
      <dgm:prSet phldrT="[Текст]"/>
      <dgm:spPr/>
      <dgm:t>
        <a:bodyPr/>
        <a:lstStyle/>
        <a:p>
          <a:r>
            <a:rPr lang="uk-UA" dirty="0" smtClean="0"/>
            <a:t>Форматування об'єктів</a:t>
          </a:r>
          <a:endParaRPr lang="ru-RU" dirty="0"/>
        </a:p>
      </dgm:t>
    </dgm:pt>
    <dgm:pt modelId="{6BC1E1C7-C379-4F33-81AC-FBF540BC0339}" type="parTrans" cxnId="{4BCF8A7A-2856-49DB-B89A-7DFD48FE7385}">
      <dgm:prSet/>
      <dgm:spPr/>
      <dgm:t>
        <a:bodyPr/>
        <a:lstStyle/>
        <a:p>
          <a:endParaRPr lang="ru-RU"/>
        </a:p>
      </dgm:t>
    </dgm:pt>
    <dgm:pt modelId="{08C58E87-C18D-4DB0-B3B5-0B47C3452D03}" type="sibTrans" cxnId="{4BCF8A7A-2856-49DB-B89A-7DFD48FE7385}">
      <dgm:prSet/>
      <dgm:spPr/>
      <dgm:t>
        <a:bodyPr/>
        <a:lstStyle/>
        <a:p>
          <a:endParaRPr lang="ru-RU"/>
        </a:p>
      </dgm:t>
    </dgm:pt>
    <dgm:pt modelId="{6EB4CAEB-F2F0-4535-934A-8BFE61556220}">
      <dgm:prSet phldrT="[Текст]"/>
      <dgm:spPr/>
      <dgm:t>
        <a:bodyPr/>
        <a:lstStyle/>
        <a:p>
          <a:r>
            <a:rPr lang="uk-UA" dirty="0" smtClean="0"/>
            <a:t>Зміна значень властивостей об'єктів</a:t>
          </a:r>
          <a:endParaRPr lang="ru-RU" dirty="0"/>
        </a:p>
      </dgm:t>
    </dgm:pt>
    <dgm:pt modelId="{CD08E58B-9031-4247-8EF6-88C6542DA2C0}" type="parTrans" cxnId="{3CC3AEB7-9989-4DF1-800D-BD66231234F9}">
      <dgm:prSet/>
      <dgm:spPr/>
      <dgm:t>
        <a:bodyPr/>
        <a:lstStyle/>
        <a:p>
          <a:endParaRPr lang="ru-RU"/>
        </a:p>
      </dgm:t>
    </dgm:pt>
    <dgm:pt modelId="{CF5E84EA-CE64-45C2-B22A-E0142C6D70D8}" type="sibTrans" cxnId="{3CC3AEB7-9989-4DF1-800D-BD66231234F9}">
      <dgm:prSet/>
      <dgm:spPr/>
      <dgm:t>
        <a:bodyPr/>
        <a:lstStyle/>
        <a:p>
          <a:endParaRPr lang="ru-RU"/>
        </a:p>
      </dgm:t>
    </dgm:pt>
    <dgm:pt modelId="{C1D1E348-BBCB-4C8A-A1ED-D9FE087A74FC}" type="pres">
      <dgm:prSet presAssocID="{6C4DEBB5-713D-4A08-A14A-184A1A49FA01}" presName="linearFlow" presStyleCnt="0">
        <dgm:presLayoutVars>
          <dgm:dir/>
          <dgm:resizeHandles val="exact"/>
        </dgm:presLayoutVars>
      </dgm:prSet>
      <dgm:spPr/>
    </dgm:pt>
    <dgm:pt modelId="{112419A6-15E7-4BAD-97CC-5C6C45EEFC96}" type="pres">
      <dgm:prSet presAssocID="{1C0744A1-18ED-48E4-8047-4A7D4ADADB13}" presName="node" presStyleLbl="node1" presStyleIdx="0" presStyleCnt="2">
        <dgm:presLayoutVars>
          <dgm:bulletEnabled val="1"/>
        </dgm:presLayoutVars>
      </dgm:prSet>
      <dgm:spPr/>
    </dgm:pt>
    <dgm:pt modelId="{3D173B21-8585-4F67-BF8A-80EF9AAD0423}" type="pres">
      <dgm:prSet presAssocID="{08C58E87-C18D-4DB0-B3B5-0B47C3452D03}" presName="spacerL" presStyleCnt="0"/>
      <dgm:spPr/>
    </dgm:pt>
    <dgm:pt modelId="{14BC1DE3-22DE-4E24-B790-354DE12BED0E}" type="pres">
      <dgm:prSet presAssocID="{08C58E87-C18D-4DB0-B3B5-0B47C3452D03}" presName="sibTrans" presStyleLbl="sibTrans2D1" presStyleIdx="0" presStyleCnt="1"/>
      <dgm:spPr/>
    </dgm:pt>
    <dgm:pt modelId="{B0132FA4-837C-4B2E-9521-A7303B560448}" type="pres">
      <dgm:prSet presAssocID="{08C58E87-C18D-4DB0-B3B5-0B47C3452D03}" presName="spacerR" presStyleCnt="0"/>
      <dgm:spPr/>
    </dgm:pt>
    <dgm:pt modelId="{1E4FDDDE-9BBD-4C68-B6E0-5D3FD9AC16DC}" type="pres">
      <dgm:prSet presAssocID="{6EB4CAEB-F2F0-4535-934A-8BFE61556220}" presName="node" presStyleLbl="node1" presStyleIdx="1" presStyleCnt="2">
        <dgm:presLayoutVars>
          <dgm:bulletEnabled val="1"/>
        </dgm:presLayoutVars>
      </dgm:prSet>
      <dgm:spPr/>
    </dgm:pt>
  </dgm:ptLst>
  <dgm:cxnLst>
    <dgm:cxn modelId="{84ABE8B9-B9A3-41FF-B151-05BC34DD6299}" type="presOf" srcId="{6C4DEBB5-713D-4A08-A14A-184A1A49FA01}" destId="{C1D1E348-BBCB-4C8A-A1ED-D9FE087A74FC}" srcOrd="0" destOrd="0" presId="urn:microsoft.com/office/officeart/2005/8/layout/equation1"/>
    <dgm:cxn modelId="{4BCF8A7A-2856-49DB-B89A-7DFD48FE7385}" srcId="{6C4DEBB5-713D-4A08-A14A-184A1A49FA01}" destId="{1C0744A1-18ED-48E4-8047-4A7D4ADADB13}" srcOrd="0" destOrd="0" parTransId="{6BC1E1C7-C379-4F33-81AC-FBF540BC0339}" sibTransId="{08C58E87-C18D-4DB0-B3B5-0B47C3452D03}"/>
    <dgm:cxn modelId="{3CC3AEB7-9989-4DF1-800D-BD66231234F9}" srcId="{6C4DEBB5-713D-4A08-A14A-184A1A49FA01}" destId="{6EB4CAEB-F2F0-4535-934A-8BFE61556220}" srcOrd="1" destOrd="0" parTransId="{CD08E58B-9031-4247-8EF6-88C6542DA2C0}" sibTransId="{CF5E84EA-CE64-45C2-B22A-E0142C6D70D8}"/>
    <dgm:cxn modelId="{CFA8424A-2FE9-403D-81E6-1898F9CCEF58}" type="presOf" srcId="{6EB4CAEB-F2F0-4535-934A-8BFE61556220}" destId="{1E4FDDDE-9BBD-4C68-B6E0-5D3FD9AC16DC}" srcOrd="0" destOrd="0" presId="urn:microsoft.com/office/officeart/2005/8/layout/equation1"/>
    <dgm:cxn modelId="{214F5F56-C9E1-47B0-BE2D-9112997A6C1C}" type="presOf" srcId="{08C58E87-C18D-4DB0-B3B5-0B47C3452D03}" destId="{14BC1DE3-22DE-4E24-B790-354DE12BED0E}" srcOrd="0" destOrd="0" presId="urn:microsoft.com/office/officeart/2005/8/layout/equation1"/>
    <dgm:cxn modelId="{06DE9D7F-28A0-4B9E-9BCB-4B75FC20476A}" type="presOf" srcId="{1C0744A1-18ED-48E4-8047-4A7D4ADADB13}" destId="{112419A6-15E7-4BAD-97CC-5C6C45EEFC96}" srcOrd="0" destOrd="0" presId="urn:microsoft.com/office/officeart/2005/8/layout/equation1"/>
    <dgm:cxn modelId="{C4AB0D6B-BA2D-4512-B194-EBEEF132F79F}" type="presParOf" srcId="{C1D1E348-BBCB-4C8A-A1ED-D9FE087A74FC}" destId="{112419A6-15E7-4BAD-97CC-5C6C45EEFC96}" srcOrd="0" destOrd="0" presId="urn:microsoft.com/office/officeart/2005/8/layout/equation1"/>
    <dgm:cxn modelId="{6E3C6E8D-F83F-4D2E-BCE7-040EE047972C}" type="presParOf" srcId="{C1D1E348-BBCB-4C8A-A1ED-D9FE087A74FC}" destId="{3D173B21-8585-4F67-BF8A-80EF9AAD0423}" srcOrd="1" destOrd="0" presId="urn:microsoft.com/office/officeart/2005/8/layout/equation1"/>
    <dgm:cxn modelId="{F76C4E6C-82D2-4453-9207-16091B7FF65C}" type="presParOf" srcId="{C1D1E348-BBCB-4C8A-A1ED-D9FE087A74FC}" destId="{14BC1DE3-22DE-4E24-B790-354DE12BED0E}" srcOrd="2" destOrd="0" presId="urn:microsoft.com/office/officeart/2005/8/layout/equation1"/>
    <dgm:cxn modelId="{94947171-3064-402E-9EA4-572AC27EB2D2}" type="presParOf" srcId="{C1D1E348-BBCB-4C8A-A1ED-D9FE087A74FC}" destId="{B0132FA4-837C-4B2E-9521-A7303B560448}" srcOrd="3" destOrd="0" presId="urn:microsoft.com/office/officeart/2005/8/layout/equation1"/>
    <dgm:cxn modelId="{A1C534FF-3F42-4A43-9792-CA9E048064E9}" type="presParOf" srcId="{C1D1E348-BBCB-4C8A-A1ED-D9FE087A74FC}" destId="{1E4FDDDE-9BBD-4C68-B6E0-5D3FD9AC16DC}" srcOrd="4" destOrd="0" presId="urn:microsoft.com/office/officeart/2005/8/layout/equation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5CAA20-31AB-4B31-A997-E2B5CCBDBC1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81950E-AF3F-464E-8959-39D54276CBAC}">
      <dgm:prSet phldrT="[Текст]"/>
      <dgm:spPr/>
      <dgm:t>
        <a:bodyPr/>
        <a:lstStyle/>
        <a:p>
          <a:r>
            <a:rPr lang="uk-UA" dirty="0" smtClean="0"/>
            <a:t>Комп'ютерні мережі</a:t>
          </a:r>
          <a:endParaRPr lang="ru-RU" dirty="0"/>
        </a:p>
      </dgm:t>
    </dgm:pt>
    <dgm:pt modelId="{39BB6D94-1585-45D7-B3DF-B3B65410FAA4}" type="parTrans" cxnId="{7A70B3A3-8013-47DC-96B0-F2A19CE5C1AC}">
      <dgm:prSet/>
      <dgm:spPr/>
      <dgm:t>
        <a:bodyPr/>
        <a:lstStyle/>
        <a:p>
          <a:endParaRPr lang="ru-RU"/>
        </a:p>
      </dgm:t>
    </dgm:pt>
    <dgm:pt modelId="{947C225C-9BB9-4F0D-B12F-34A9CEF3153E}" type="sibTrans" cxnId="{7A70B3A3-8013-47DC-96B0-F2A19CE5C1AC}">
      <dgm:prSet/>
      <dgm:spPr/>
      <dgm:t>
        <a:bodyPr/>
        <a:lstStyle/>
        <a:p>
          <a:endParaRPr lang="ru-RU"/>
        </a:p>
      </dgm:t>
    </dgm:pt>
    <dgm:pt modelId="{0438D4CA-CF90-4FAD-B907-C338701E315A}" type="asst">
      <dgm:prSet phldrT="[Текст]"/>
      <dgm:spPr/>
      <dgm:t>
        <a:bodyPr/>
        <a:lstStyle/>
        <a:p>
          <a:r>
            <a:rPr lang="uk-UA" dirty="0" smtClean="0"/>
            <a:t>За розподілом функцій між комп'ютерами</a:t>
          </a:r>
          <a:endParaRPr lang="ru-RU" dirty="0"/>
        </a:p>
      </dgm:t>
    </dgm:pt>
    <dgm:pt modelId="{0DD33119-7782-433C-BD37-DA9B1BD5118C}" type="parTrans" cxnId="{B1CC7DC8-16B7-46F1-84C9-F598226613FB}">
      <dgm:prSet/>
      <dgm:spPr/>
      <dgm:t>
        <a:bodyPr/>
        <a:lstStyle/>
        <a:p>
          <a:endParaRPr lang="ru-RU"/>
        </a:p>
      </dgm:t>
    </dgm:pt>
    <dgm:pt modelId="{83DD36E5-9249-4B8A-8527-AFDC288BC6AE}" type="sibTrans" cxnId="{B1CC7DC8-16B7-46F1-84C9-F598226613FB}">
      <dgm:prSet/>
      <dgm:spPr/>
      <dgm:t>
        <a:bodyPr/>
        <a:lstStyle/>
        <a:p>
          <a:endParaRPr lang="ru-RU"/>
        </a:p>
      </dgm:t>
    </dgm:pt>
    <dgm:pt modelId="{B2A4908A-12DB-44AD-B421-C9E5C433469C}" type="asst">
      <dgm:prSet phldrT="[Текст]"/>
      <dgm:spPr/>
      <dgm:t>
        <a:bodyPr/>
        <a:lstStyle/>
        <a:p>
          <a:r>
            <a:rPr lang="uk-UA" dirty="0" smtClean="0"/>
            <a:t>За охопленою територією</a:t>
          </a:r>
          <a:endParaRPr lang="ru-RU" dirty="0"/>
        </a:p>
      </dgm:t>
    </dgm:pt>
    <dgm:pt modelId="{1D23124C-ADCB-44EE-B2D4-B4EFF234F355}" type="parTrans" cxnId="{5CA3BE0E-B113-40AA-9794-15FD87269DDB}">
      <dgm:prSet/>
      <dgm:spPr/>
      <dgm:t>
        <a:bodyPr/>
        <a:lstStyle/>
        <a:p>
          <a:endParaRPr lang="ru-RU"/>
        </a:p>
      </dgm:t>
    </dgm:pt>
    <dgm:pt modelId="{E486F291-BDDF-4DE8-8DA3-00F4D8169D1F}" type="sibTrans" cxnId="{5CA3BE0E-B113-40AA-9794-15FD87269DDB}">
      <dgm:prSet/>
      <dgm:spPr/>
      <dgm:t>
        <a:bodyPr/>
        <a:lstStyle/>
        <a:p>
          <a:endParaRPr lang="ru-RU"/>
        </a:p>
      </dgm:t>
    </dgm:pt>
    <dgm:pt modelId="{196BA947-5061-466A-811F-10261B27DB05}" type="asst">
      <dgm:prSet phldrT="[Текст]"/>
      <dgm:spPr/>
      <dgm:t>
        <a:bodyPr/>
        <a:lstStyle/>
        <a:p>
          <a:r>
            <a:rPr lang="uk-UA" dirty="0" smtClean="0"/>
            <a:t>Однорангові</a:t>
          </a:r>
          <a:endParaRPr lang="ru-RU" dirty="0"/>
        </a:p>
      </dgm:t>
    </dgm:pt>
    <dgm:pt modelId="{839057D4-F0ED-401B-823A-EC56FDFBDB61}" type="parTrans" cxnId="{3AA0C038-CDBF-4114-BE49-24F61AFD5550}">
      <dgm:prSet/>
      <dgm:spPr/>
      <dgm:t>
        <a:bodyPr/>
        <a:lstStyle/>
        <a:p>
          <a:endParaRPr lang="ru-RU"/>
        </a:p>
      </dgm:t>
    </dgm:pt>
    <dgm:pt modelId="{7CDF0D1A-1A12-452C-91D1-D9348CD8ED98}" type="sibTrans" cxnId="{3AA0C038-CDBF-4114-BE49-24F61AFD5550}">
      <dgm:prSet/>
      <dgm:spPr/>
      <dgm:t>
        <a:bodyPr/>
        <a:lstStyle/>
        <a:p>
          <a:endParaRPr lang="ru-RU"/>
        </a:p>
      </dgm:t>
    </dgm:pt>
    <dgm:pt modelId="{32511D5A-E7DA-4112-AEDF-1BA010263BD9}" type="asst">
      <dgm:prSet phldrT="[Текст]"/>
      <dgm:spPr/>
      <dgm:t>
        <a:bodyPr/>
        <a:lstStyle/>
        <a:p>
          <a:r>
            <a:rPr lang="uk-UA" dirty="0" smtClean="0"/>
            <a:t>З виділеним сервером</a:t>
          </a:r>
          <a:endParaRPr lang="ru-RU" dirty="0"/>
        </a:p>
      </dgm:t>
    </dgm:pt>
    <dgm:pt modelId="{79232283-568D-49B3-BBDC-29BC5179779D}" type="parTrans" cxnId="{1CAD2EC2-3513-4201-9CB3-7E086008F6E0}">
      <dgm:prSet/>
      <dgm:spPr/>
      <dgm:t>
        <a:bodyPr/>
        <a:lstStyle/>
        <a:p>
          <a:endParaRPr lang="ru-RU"/>
        </a:p>
      </dgm:t>
    </dgm:pt>
    <dgm:pt modelId="{B749CF9E-15E5-4788-BC3A-28388419D5F1}" type="sibTrans" cxnId="{1CAD2EC2-3513-4201-9CB3-7E086008F6E0}">
      <dgm:prSet/>
      <dgm:spPr/>
      <dgm:t>
        <a:bodyPr/>
        <a:lstStyle/>
        <a:p>
          <a:endParaRPr lang="ru-RU"/>
        </a:p>
      </dgm:t>
    </dgm:pt>
    <dgm:pt modelId="{9EF23B7E-C043-4C51-850F-A967BAB6DBF1}" type="asst">
      <dgm:prSet phldrT="[Текст]"/>
      <dgm:spPr/>
      <dgm:t>
        <a:bodyPr/>
        <a:lstStyle/>
        <a:p>
          <a:r>
            <a:rPr lang="uk-UA" dirty="0" smtClean="0"/>
            <a:t>Локальні</a:t>
          </a:r>
          <a:endParaRPr lang="ru-RU" dirty="0"/>
        </a:p>
      </dgm:t>
    </dgm:pt>
    <dgm:pt modelId="{443E6976-D15B-4459-85D3-BA17A9031916}" type="parTrans" cxnId="{9C96BF33-547D-4A16-851E-23BD1DDFE325}">
      <dgm:prSet/>
      <dgm:spPr/>
      <dgm:t>
        <a:bodyPr/>
        <a:lstStyle/>
        <a:p>
          <a:endParaRPr lang="ru-RU"/>
        </a:p>
      </dgm:t>
    </dgm:pt>
    <dgm:pt modelId="{CD296C6E-6921-4811-BE30-D1AFFFA6C945}" type="sibTrans" cxnId="{9C96BF33-547D-4A16-851E-23BD1DDFE325}">
      <dgm:prSet/>
      <dgm:spPr/>
      <dgm:t>
        <a:bodyPr/>
        <a:lstStyle/>
        <a:p>
          <a:endParaRPr lang="ru-RU"/>
        </a:p>
      </dgm:t>
    </dgm:pt>
    <dgm:pt modelId="{40BEAD3E-CAB7-4E1A-AAFE-4ECCAD545962}" type="asst">
      <dgm:prSet phldrT="[Текст]"/>
      <dgm:spPr/>
      <dgm:t>
        <a:bodyPr/>
        <a:lstStyle/>
        <a:p>
          <a:r>
            <a:rPr lang="uk-UA" dirty="0" smtClean="0"/>
            <a:t>Регіональні</a:t>
          </a:r>
          <a:endParaRPr lang="ru-RU" dirty="0"/>
        </a:p>
      </dgm:t>
    </dgm:pt>
    <dgm:pt modelId="{F95F41EE-A481-4685-B2F2-BF6C2453601A}" type="parTrans" cxnId="{9D87349C-8544-4AE5-A510-2DE983B9FA8E}">
      <dgm:prSet/>
      <dgm:spPr/>
      <dgm:t>
        <a:bodyPr/>
        <a:lstStyle/>
        <a:p>
          <a:endParaRPr lang="ru-RU"/>
        </a:p>
      </dgm:t>
    </dgm:pt>
    <dgm:pt modelId="{D6674B7B-8869-4A44-9406-AF6E2270227B}" type="sibTrans" cxnId="{9D87349C-8544-4AE5-A510-2DE983B9FA8E}">
      <dgm:prSet/>
      <dgm:spPr/>
      <dgm:t>
        <a:bodyPr/>
        <a:lstStyle/>
        <a:p>
          <a:endParaRPr lang="ru-RU"/>
        </a:p>
      </dgm:t>
    </dgm:pt>
    <dgm:pt modelId="{4BF417A5-133B-458B-ACB0-2A777471285C}" type="asst">
      <dgm:prSet phldrT="[Текст]"/>
      <dgm:spPr/>
      <dgm:t>
        <a:bodyPr/>
        <a:lstStyle/>
        <a:p>
          <a:r>
            <a:rPr lang="uk-UA" dirty="0" smtClean="0"/>
            <a:t>Глобальні </a:t>
          </a:r>
          <a:endParaRPr lang="ru-RU" dirty="0"/>
        </a:p>
      </dgm:t>
    </dgm:pt>
    <dgm:pt modelId="{8321521C-887B-4C91-8767-80BE8F40FD28}" type="parTrans" cxnId="{18772131-07DB-49A4-A877-A7B56FE95F0B}">
      <dgm:prSet/>
      <dgm:spPr/>
      <dgm:t>
        <a:bodyPr/>
        <a:lstStyle/>
        <a:p>
          <a:endParaRPr lang="ru-RU"/>
        </a:p>
      </dgm:t>
    </dgm:pt>
    <dgm:pt modelId="{59B6DD89-7436-42ED-B6E5-D1CF5605368C}" type="sibTrans" cxnId="{18772131-07DB-49A4-A877-A7B56FE95F0B}">
      <dgm:prSet/>
      <dgm:spPr/>
      <dgm:t>
        <a:bodyPr/>
        <a:lstStyle/>
        <a:p>
          <a:endParaRPr lang="ru-RU"/>
        </a:p>
      </dgm:t>
    </dgm:pt>
    <dgm:pt modelId="{462B68E4-791A-4A18-A124-4A4A7CFA5528}" type="asst">
      <dgm:prSet phldrT="[Текст]"/>
      <dgm:spPr/>
      <dgm:t>
        <a:bodyPr/>
        <a:lstStyle/>
        <a:p>
          <a:r>
            <a:rPr lang="uk-UA" dirty="0" smtClean="0"/>
            <a:t>Комп'ютер-сервер</a:t>
          </a:r>
          <a:endParaRPr lang="ru-RU" dirty="0"/>
        </a:p>
      </dgm:t>
    </dgm:pt>
    <dgm:pt modelId="{C8A93B47-2B89-42FC-8FE7-7CA3F187F562}" type="parTrans" cxnId="{C272B7BD-953B-4DF0-8AB7-C0FDE992BEC2}">
      <dgm:prSet/>
      <dgm:spPr/>
      <dgm:t>
        <a:bodyPr/>
        <a:lstStyle/>
        <a:p>
          <a:endParaRPr lang="ru-RU"/>
        </a:p>
      </dgm:t>
    </dgm:pt>
    <dgm:pt modelId="{736702F6-10BF-4ECD-8D8C-B7AD6092FC8D}" type="sibTrans" cxnId="{C272B7BD-953B-4DF0-8AB7-C0FDE992BEC2}">
      <dgm:prSet/>
      <dgm:spPr/>
      <dgm:t>
        <a:bodyPr/>
        <a:lstStyle/>
        <a:p>
          <a:endParaRPr lang="ru-RU"/>
        </a:p>
      </dgm:t>
    </dgm:pt>
    <dgm:pt modelId="{1E842A88-F315-41A8-81A6-18A50864E6FE}" type="asst">
      <dgm:prSet phldrT="[Текст]"/>
      <dgm:spPr/>
      <dgm:t>
        <a:bodyPr/>
        <a:lstStyle/>
        <a:p>
          <a:r>
            <a:rPr lang="uk-UA" dirty="0" smtClean="0"/>
            <a:t>Комп'ютер-клієнт</a:t>
          </a:r>
          <a:endParaRPr lang="ru-RU" dirty="0"/>
        </a:p>
      </dgm:t>
    </dgm:pt>
    <dgm:pt modelId="{81ECC3C0-29B9-45F0-A009-5DD500E8F33A}" type="parTrans" cxnId="{373E7081-0E0C-40AB-9981-7B1983C88C76}">
      <dgm:prSet/>
      <dgm:spPr/>
      <dgm:t>
        <a:bodyPr/>
        <a:lstStyle/>
        <a:p>
          <a:endParaRPr lang="ru-RU"/>
        </a:p>
      </dgm:t>
    </dgm:pt>
    <dgm:pt modelId="{E789AF19-0229-4838-91FE-896DFB5B4767}" type="sibTrans" cxnId="{373E7081-0E0C-40AB-9981-7B1983C88C76}">
      <dgm:prSet/>
      <dgm:spPr/>
      <dgm:t>
        <a:bodyPr/>
        <a:lstStyle/>
        <a:p>
          <a:endParaRPr lang="ru-RU"/>
        </a:p>
      </dgm:t>
    </dgm:pt>
    <dgm:pt modelId="{A5034AF1-7AB3-4438-BFF2-AF7B518EB1EA}" type="pres">
      <dgm:prSet presAssocID="{B35CAA20-31AB-4B31-A997-E2B5CCBDBC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DA5A46-018E-4A13-B029-B97FCD5C6249}" type="pres">
      <dgm:prSet presAssocID="{C381950E-AF3F-464E-8959-39D54276CBAC}" presName="hierRoot1" presStyleCnt="0">
        <dgm:presLayoutVars>
          <dgm:hierBranch val="init"/>
        </dgm:presLayoutVars>
      </dgm:prSet>
      <dgm:spPr/>
    </dgm:pt>
    <dgm:pt modelId="{A3776F51-D135-4260-92AC-E228BE54F220}" type="pres">
      <dgm:prSet presAssocID="{C381950E-AF3F-464E-8959-39D54276CBAC}" presName="rootComposite1" presStyleCnt="0"/>
      <dgm:spPr/>
    </dgm:pt>
    <dgm:pt modelId="{E0A3973C-8A6F-4F8F-8590-2082AD3A394F}" type="pres">
      <dgm:prSet presAssocID="{C381950E-AF3F-464E-8959-39D54276CBAC}" presName="rootText1" presStyleLbl="node0" presStyleIdx="0" presStyleCnt="1" custScaleX="251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45F5D-2F2E-49F9-97E3-3C62393786FF}" type="pres">
      <dgm:prSet presAssocID="{C381950E-AF3F-464E-8959-39D54276CBAC}" presName="rootConnector1" presStyleLbl="node1" presStyleIdx="0" presStyleCnt="0"/>
      <dgm:spPr/>
    </dgm:pt>
    <dgm:pt modelId="{CE40994C-0DD4-4E8F-9F69-FC0DC36F1D39}" type="pres">
      <dgm:prSet presAssocID="{C381950E-AF3F-464E-8959-39D54276CBAC}" presName="hierChild2" presStyleCnt="0"/>
      <dgm:spPr/>
    </dgm:pt>
    <dgm:pt modelId="{DA1C75DF-CC36-48D4-8AF1-54D8A6F04BF2}" type="pres">
      <dgm:prSet presAssocID="{C381950E-AF3F-464E-8959-39D54276CBAC}" presName="hierChild3" presStyleCnt="0"/>
      <dgm:spPr/>
    </dgm:pt>
    <dgm:pt modelId="{CF1333D9-F65C-4C60-83B1-094331AB5666}" type="pres">
      <dgm:prSet presAssocID="{0DD33119-7782-433C-BD37-DA9B1BD5118C}" presName="Name111" presStyleLbl="parChTrans1D2" presStyleIdx="0" presStyleCnt="2"/>
      <dgm:spPr/>
    </dgm:pt>
    <dgm:pt modelId="{C3D1CAE0-2903-4861-BC7A-01192A49BA91}" type="pres">
      <dgm:prSet presAssocID="{0438D4CA-CF90-4FAD-B907-C338701E315A}" presName="hierRoot3" presStyleCnt="0">
        <dgm:presLayoutVars>
          <dgm:hierBranch val="init"/>
        </dgm:presLayoutVars>
      </dgm:prSet>
      <dgm:spPr/>
    </dgm:pt>
    <dgm:pt modelId="{716FE5F8-B7E3-4B2F-95EE-EAB2BCB317DE}" type="pres">
      <dgm:prSet presAssocID="{0438D4CA-CF90-4FAD-B907-C338701E315A}" presName="rootComposite3" presStyleCnt="0"/>
      <dgm:spPr/>
    </dgm:pt>
    <dgm:pt modelId="{BB62A780-5263-4511-835A-6DDF6F74DB30}" type="pres">
      <dgm:prSet presAssocID="{0438D4CA-CF90-4FAD-B907-C338701E315A}" presName="rootText3" presStyleLbl="asst1" presStyleIdx="0" presStyleCnt="9" custScaleX="181728">
        <dgm:presLayoutVars>
          <dgm:chPref val="3"/>
        </dgm:presLayoutVars>
      </dgm:prSet>
      <dgm:spPr/>
    </dgm:pt>
    <dgm:pt modelId="{04667C35-CA19-402E-BC7E-59AA895DF862}" type="pres">
      <dgm:prSet presAssocID="{0438D4CA-CF90-4FAD-B907-C338701E315A}" presName="rootConnector3" presStyleLbl="asst1" presStyleIdx="0" presStyleCnt="9"/>
      <dgm:spPr/>
    </dgm:pt>
    <dgm:pt modelId="{B0FFB9C4-E9F4-481F-B070-24E44F723CA2}" type="pres">
      <dgm:prSet presAssocID="{0438D4CA-CF90-4FAD-B907-C338701E315A}" presName="hierChild6" presStyleCnt="0"/>
      <dgm:spPr/>
    </dgm:pt>
    <dgm:pt modelId="{61F76FCC-99DD-41E0-829F-35ED0F9DA2BC}" type="pres">
      <dgm:prSet presAssocID="{0438D4CA-CF90-4FAD-B907-C338701E315A}" presName="hierChild7" presStyleCnt="0"/>
      <dgm:spPr/>
    </dgm:pt>
    <dgm:pt modelId="{8F7ABD2B-2BEF-418B-9C95-907436DD6AE6}" type="pres">
      <dgm:prSet presAssocID="{839057D4-F0ED-401B-823A-EC56FDFBDB61}" presName="Name111" presStyleLbl="parChTrans1D3" presStyleIdx="0" presStyleCnt="5"/>
      <dgm:spPr/>
    </dgm:pt>
    <dgm:pt modelId="{DE4FED7A-11F0-4597-BBF0-6B32C6E07BC2}" type="pres">
      <dgm:prSet presAssocID="{196BA947-5061-466A-811F-10261B27DB05}" presName="hierRoot3" presStyleCnt="0">
        <dgm:presLayoutVars>
          <dgm:hierBranch val="init"/>
        </dgm:presLayoutVars>
      </dgm:prSet>
      <dgm:spPr/>
    </dgm:pt>
    <dgm:pt modelId="{54254070-3B95-47C5-BB95-6128561E637B}" type="pres">
      <dgm:prSet presAssocID="{196BA947-5061-466A-811F-10261B27DB05}" presName="rootComposite3" presStyleCnt="0"/>
      <dgm:spPr/>
    </dgm:pt>
    <dgm:pt modelId="{DDD92CA7-3591-4030-AEAF-66B078FE79A8}" type="pres">
      <dgm:prSet presAssocID="{196BA947-5061-466A-811F-10261B27DB05}" presName="rootText3" presStyleLbl="asst1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ABAF65-065C-42E0-9DCE-6C2F4B9A441E}" type="pres">
      <dgm:prSet presAssocID="{196BA947-5061-466A-811F-10261B27DB05}" presName="rootConnector3" presStyleLbl="asst1" presStyleIdx="1" presStyleCnt="9"/>
      <dgm:spPr/>
    </dgm:pt>
    <dgm:pt modelId="{F919DEDA-0109-4A43-A13B-3269B1B50DFA}" type="pres">
      <dgm:prSet presAssocID="{196BA947-5061-466A-811F-10261B27DB05}" presName="hierChild6" presStyleCnt="0"/>
      <dgm:spPr/>
    </dgm:pt>
    <dgm:pt modelId="{8002F6F8-0B74-421C-9286-2E02535F6F03}" type="pres">
      <dgm:prSet presAssocID="{196BA947-5061-466A-811F-10261B27DB05}" presName="hierChild7" presStyleCnt="0"/>
      <dgm:spPr/>
    </dgm:pt>
    <dgm:pt modelId="{E492F69E-A233-4056-A114-A5A55EA4E8A4}" type="pres">
      <dgm:prSet presAssocID="{79232283-568D-49B3-BBDC-29BC5179779D}" presName="Name111" presStyleLbl="parChTrans1D3" presStyleIdx="1" presStyleCnt="5"/>
      <dgm:spPr/>
    </dgm:pt>
    <dgm:pt modelId="{19AEA53D-47EA-4F00-8AA3-E0091C2C63E3}" type="pres">
      <dgm:prSet presAssocID="{32511D5A-E7DA-4112-AEDF-1BA010263BD9}" presName="hierRoot3" presStyleCnt="0">
        <dgm:presLayoutVars>
          <dgm:hierBranch val="init"/>
        </dgm:presLayoutVars>
      </dgm:prSet>
      <dgm:spPr/>
    </dgm:pt>
    <dgm:pt modelId="{CF720713-42AC-47DC-A3D9-DF60BA24317E}" type="pres">
      <dgm:prSet presAssocID="{32511D5A-E7DA-4112-AEDF-1BA010263BD9}" presName="rootComposite3" presStyleCnt="0"/>
      <dgm:spPr/>
    </dgm:pt>
    <dgm:pt modelId="{20CC4A4A-DF07-4C66-83CD-0E9DCD1D8933}" type="pres">
      <dgm:prSet presAssocID="{32511D5A-E7DA-4112-AEDF-1BA010263BD9}" presName="rootText3" presStyleLbl="asst1" presStyleIdx="2" presStyleCnt="9" custScaleX="151212">
        <dgm:presLayoutVars>
          <dgm:chPref val="3"/>
        </dgm:presLayoutVars>
      </dgm:prSet>
      <dgm:spPr/>
    </dgm:pt>
    <dgm:pt modelId="{72D38A6C-48D3-4AB1-8F0E-3C374A603FC0}" type="pres">
      <dgm:prSet presAssocID="{32511D5A-E7DA-4112-AEDF-1BA010263BD9}" presName="rootConnector3" presStyleLbl="asst1" presStyleIdx="2" presStyleCnt="9"/>
      <dgm:spPr/>
    </dgm:pt>
    <dgm:pt modelId="{3119D807-94ED-4192-92CA-C30DB89BFEFE}" type="pres">
      <dgm:prSet presAssocID="{32511D5A-E7DA-4112-AEDF-1BA010263BD9}" presName="hierChild6" presStyleCnt="0"/>
      <dgm:spPr/>
    </dgm:pt>
    <dgm:pt modelId="{5FF40A81-6526-49F6-AA63-1BDD31748B57}" type="pres">
      <dgm:prSet presAssocID="{32511D5A-E7DA-4112-AEDF-1BA010263BD9}" presName="hierChild7" presStyleCnt="0"/>
      <dgm:spPr/>
    </dgm:pt>
    <dgm:pt modelId="{3EBD0AEC-92A1-4AE2-917A-A47C71C85E5C}" type="pres">
      <dgm:prSet presAssocID="{C8A93B47-2B89-42FC-8FE7-7CA3F187F562}" presName="Name111" presStyleLbl="parChTrans1D4" presStyleIdx="0" presStyleCnt="2"/>
      <dgm:spPr/>
    </dgm:pt>
    <dgm:pt modelId="{87E3D2A8-7FAC-4213-BD8C-A74CDB8B3126}" type="pres">
      <dgm:prSet presAssocID="{462B68E4-791A-4A18-A124-4A4A7CFA5528}" presName="hierRoot3" presStyleCnt="0">
        <dgm:presLayoutVars>
          <dgm:hierBranch val="init"/>
        </dgm:presLayoutVars>
      </dgm:prSet>
      <dgm:spPr/>
    </dgm:pt>
    <dgm:pt modelId="{B5D1886C-01DD-4F8D-BC2B-FF67F026D935}" type="pres">
      <dgm:prSet presAssocID="{462B68E4-791A-4A18-A124-4A4A7CFA5528}" presName="rootComposite3" presStyleCnt="0"/>
      <dgm:spPr/>
    </dgm:pt>
    <dgm:pt modelId="{B24E10BE-D26F-45A0-B95C-F2B7C8420DD3}" type="pres">
      <dgm:prSet presAssocID="{462B68E4-791A-4A18-A124-4A4A7CFA5528}" presName="rootText3" presStyleLbl="asst1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3FC77-DC02-4835-A6A9-CF628D94848B}" type="pres">
      <dgm:prSet presAssocID="{462B68E4-791A-4A18-A124-4A4A7CFA5528}" presName="rootConnector3" presStyleLbl="asst1" presStyleIdx="3" presStyleCnt="9"/>
      <dgm:spPr/>
    </dgm:pt>
    <dgm:pt modelId="{BFCE196D-BB18-476D-9BBE-2B573BA961AF}" type="pres">
      <dgm:prSet presAssocID="{462B68E4-791A-4A18-A124-4A4A7CFA5528}" presName="hierChild6" presStyleCnt="0"/>
      <dgm:spPr/>
    </dgm:pt>
    <dgm:pt modelId="{7AE6690F-BD70-4597-8DEC-782DF5E16C92}" type="pres">
      <dgm:prSet presAssocID="{462B68E4-791A-4A18-A124-4A4A7CFA5528}" presName="hierChild7" presStyleCnt="0"/>
      <dgm:spPr/>
    </dgm:pt>
    <dgm:pt modelId="{06762687-D8D2-4A17-9F2B-AFE8D2068969}" type="pres">
      <dgm:prSet presAssocID="{81ECC3C0-29B9-45F0-A009-5DD500E8F33A}" presName="Name111" presStyleLbl="parChTrans1D4" presStyleIdx="1" presStyleCnt="2"/>
      <dgm:spPr/>
    </dgm:pt>
    <dgm:pt modelId="{F921A4A1-1200-4922-B628-AB3FB9598518}" type="pres">
      <dgm:prSet presAssocID="{1E842A88-F315-41A8-81A6-18A50864E6FE}" presName="hierRoot3" presStyleCnt="0">
        <dgm:presLayoutVars>
          <dgm:hierBranch val="init"/>
        </dgm:presLayoutVars>
      </dgm:prSet>
      <dgm:spPr/>
    </dgm:pt>
    <dgm:pt modelId="{08D4FED5-4086-4C35-8F8C-9C1289AF87AC}" type="pres">
      <dgm:prSet presAssocID="{1E842A88-F315-41A8-81A6-18A50864E6FE}" presName="rootComposite3" presStyleCnt="0"/>
      <dgm:spPr/>
    </dgm:pt>
    <dgm:pt modelId="{2D6D12CA-B8DB-4F66-89AF-12CF8A161BED}" type="pres">
      <dgm:prSet presAssocID="{1E842A88-F315-41A8-81A6-18A50864E6FE}" presName="rootText3" presStyleLbl="asst1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290990-89E7-4482-BE7D-C41D0F913D2F}" type="pres">
      <dgm:prSet presAssocID="{1E842A88-F315-41A8-81A6-18A50864E6FE}" presName="rootConnector3" presStyleLbl="asst1" presStyleIdx="4" presStyleCnt="9"/>
      <dgm:spPr/>
    </dgm:pt>
    <dgm:pt modelId="{1DD23723-0279-45C5-996C-63755D7F7134}" type="pres">
      <dgm:prSet presAssocID="{1E842A88-F315-41A8-81A6-18A50864E6FE}" presName="hierChild6" presStyleCnt="0"/>
      <dgm:spPr/>
    </dgm:pt>
    <dgm:pt modelId="{6CA01EB9-D1F7-43E6-AB6B-69DE358852A4}" type="pres">
      <dgm:prSet presAssocID="{1E842A88-F315-41A8-81A6-18A50864E6FE}" presName="hierChild7" presStyleCnt="0"/>
      <dgm:spPr/>
    </dgm:pt>
    <dgm:pt modelId="{222F7532-51FE-40B8-AB59-3C12FE877E63}" type="pres">
      <dgm:prSet presAssocID="{1D23124C-ADCB-44EE-B2D4-B4EFF234F355}" presName="Name111" presStyleLbl="parChTrans1D2" presStyleIdx="1" presStyleCnt="2"/>
      <dgm:spPr/>
    </dgm:pt>
    <dgm:pt modelId="{85CA8E33-A09A-4944-B454-AE64465B59B4}" type="pres">
      <dgm:prSet presAssocID="{B2A4908A-12DB-44AD-B421-C9E5C433469C}" presName="hierRoot3" presStyleCnt="0">
        <dgm:presLayoutVars>
          <dgm:hierBranch val="init"/>
        </dgm:presLayoutVars>
      </dgm:prSet>
      <dgm:spPr/>
    </dgm:pt>
    <dgm:pt modelId="{1F085EA1-D4E3-4546-80BF-2B8741E4BD41}" type="pres">
      <dgm:prSet presAssocID="{B2A4908A-12DB-44AD-B421-C9E5C433469C}" presName="rootComposite3" presStyleCnt="0"/>
      <dgm:spPr/>
    </dgm:pt>
    <dgm:pt modelId="{881717D0-5C79-41E1-98BE-E2309EC13D32}" type="pres">
      <dgm:prSet presAssocID="{B2A4908A-12DB-44AD-B421-C9E5C433469C}" presName="rootText3" presStyleLbl="asst1" presStyleIdx="5" presStyleCnt="9">
        <dgm:presLayoutVars>
          <dgm:chPref val="3"/>
        </dgm:presLayoutVars>
      </dgm:prSet>
      <dgm:spPr/>
    </dgm:pt>
    <dgm:pt modelId="{00180675-4D2B-4143-B3B2-D9A35EDF9441}" type="pres">
      <dgm:prSet presAssocID="{B2A4908A-12DB-44AD-B421-C9E5C433469C}" presName="rootConnector3" presStyleLbl="asst1" presStyleIdx="5" presStyleCnt="9"/>
      <dgm:spPr/>
    </dgm:pt>
    <dgm:pt modelId="{B8E67C48-7208-4BAE-AA9D-D7EC0E63BF60}" type="pres">
      <dgm:prSet presAssocID="{B2A4908A-12DB-44AD-B421-C9E5C433469C}" presName="hierChild6" presStyleCnt="0"/>
      <dgm:spPr/>
    </dgm:pt>
    <dgm:pt modelId="{D239BB81-4EDF-4EC6-8BEA-941A1DA15A84}" type="pres">
      <dgm:prSet presAssocID="{B2A4908A-12DB-44AD-B421-C9E5C433469C}" presName="hierChild7" presStyleCnt="0"/>
      <dgm:spPr/>
    </dgm:pt>
    <dgm:pt modelId="{013D6F87-8194-4595-833F-DA8547DB322C}" type="pres">
      <dgm:prSet presAssocID="{443E6976-D15B-4459-85D3-BA17A9031916}" presName="Name111" presStyleLbl="parChTrans1D3" presStyleIdx="2" presStyleCnt="5"/>
      <dgm:spPr/>
    </dgm:pt>
    <dgm:pt modelId="{D8A46154-C6B8-46D7-AB0B-6BB9CA10EC6F}" type="pres">
      <dgm:prSet presAssocID="{9EF23B7E-C043-4C51-850F-A967BAB6DBF1}" presName="hierRoot3" presStyleCnt="0">
        <dgm:presLayoutVars>
          <dgm:hierBranch val="init"/>
        </dgm:presLayoutVars>
      </dgm:prSet>
      <dgm:spPr/>
    </dgm:pt>
    <dgm:pt modelId="{7500BA2E-A51E-49BB-900A-FA8C7C2A5BE4}" type="pres">
      <dgm:prSet presAssocID="{9EF23B7E-C043-4C51-850F-A967BAB6DBF1}" presName="rootComposite3" presStyleCnt="0"/>
      <dgm:spPr/>
    </dgm:pt>
    <dgm:pt modelId="{91355E8E-4DD0-4A67-A9BE-94822538D29F}" type="pres">
      <dgm:prSet presAssocID="{9EF23B7E-C043-4C51-850F-A967BAB6DBF1}" presName="rootText3" presStyleLbl="asst1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88C55-6D00-40FF-8770-2A9E7CA376F5}" type="pres">
      <dgm:prSet presAssocID="{9EF23B7E-C043-4C51-850F-A967BAB6DBF1}" presName="rootConnector3" presStyleLbl="asst1" presStyleIdx="6" presStyleCnt="9"/>
      <dgm:spPr/>
    </dgm:pt>
    <dgm:pt modelId="{21E3FB81-0734-454D-8FE6-7AE900F0C91D}" type="pres">
      <dgm:prSet presAssocID="{9EF23B7E-C043-4C51-850F-A967BAB6DBF1}" presName="hierChild6" presStyleCnt="0"/>
      <dgm:spPr/>
    </dgm:pt>
    <dgm:pt modelId="{CFE3F263-C640-4DB5-9EDF-29FDB3DB4BA2}" type="pres">
      <dgm:prSet presAssocID="{9EF23B7E-C043-4C51-850F-A967BAB6DBF1}" presName="hierChild7" presStyleCnt="0"/>
      <dgm:spPr/>
    </dgm:pt>
    <dgm:pt modelId="{8B7733A3-70AD-4046-93C7-24D84989E0A6}" type="pres">
      <dgm:prSet presAssocID="{F95F41EE-A481-4685-B2F2-BF6C2453601A}" presName="Name111" presStyleLbl="parChTrans1D3" presStyleIdx="3" presStyleCnt="5"/>
      <dgm:spPr/>
    </dgm:pt>
    <dgm:pt modelId="{2A205070-9440-4231-BA28-F821F6C5B2A3}" type="pres">
      <dgm:prSet presAssocID="{40BEAD3E-CAB7-4E1A-AAFE-4ECCAD545962}" presName="hierRoot3" presStyleCnt="0">
        <dgm:presLayoutVars>
          <dgm:hierBranch val="init"/>
        </dgm:presLayoutVars>
      </dgm:prSet>
      <dgm:spPr/>
    </dgm:pt>
    <dgm:pt modelId="{76527895-1589-413E-B728-A1431A8D8BB0}" type="pres">
      <dgm:prSet presAssocID="{40BEAD3E-CAB7-4E1A-AAFE-4ECCAD545962}" presName="rootComposite3" presStyleCnt="0"/>
      <dgm:spPr/>
    </dgm:pt>
    <dgm:pt modelId="{2524CC56-1D6F-4A79-B243-2FD03C88DC96}" type="pres">
      <dgm:prSet presAssocID="{40BEAD3E-CAB7-4E1A-AAFE-4ECCAD545962}" presName="rootText3" presStyleLbl="asst1" presStyleIdx="7" presStyleCnt="9">
        <dgm:presLayoutVars>
          <dgm:chPref val="3"/>
        </dgm:presLayoutVars>
      </dgm:prSet>
      <dgm:spPr/>
    </dgm:pt>
    <dgm:pt modelId="{4107492D-D06E-4C51-AEFF-0F0C2B386AD6}" type="pres">
      <dgm:prSet presAssocID="{40BEAD3E-CAB7-4E1A-AAFE-4ECCAD545962}" presName="rootConnector3" presStyleLbl="asst1" presStyleIdx="7" presStyleCnt="9"/>
      <dgm:spPr/>
    </dgm:pt>
    <dgm:pt modelId="{92ABE024-7717-4D17-B85E-3F4F1B1853DD}" type="pres">
      <dgm:prSet presAssocID="{40BEAD3E-CAB7-4E1A-AAFE-4ECCAD545962}" presName="hierChild6" presStyleCnt="0"/>
      <dgm:spPr/>
    </dgm:pt>
    <dgm:pt modelId="{12C2D288-3554-463C-B943-CD27BA8A679F}" type="pres">
      <dgm:prSet presAssocID="{40BEAD3E-CAB7-4E1A-AAFE-4ECCAD545962}" presName="hierChild7" presStyleCnt="0"/>
      <dgm:spPr/>
    </dgm:pt>
    <dgm:pt modelId="{EB4109E6-D877-49C7-A60D-D13A0C999D9C}" type="pres">
      <dgm:prSet presAssocID="{8321521C-887B-4C91-8767-80BE8F40FD28}" presName="Name111" presStyleLbl="parChTrans1D3" presStyleIdx="4" presStyleCnt="5"/>
      <dgm:spPr/>
    </dgm:pt>
    <dgm:pt modelId="{C2F53D12-3B04-4D36-829B-191D13CEE1CA}" type="pres">
      <dgm:prSet presAssocID="{4BF417A5-133B-458B-ACB0-2A777471285C}" presName="hierRoot3" presStyleCnt="0">
        <dgm:presLayoutVars>
          <dgm:hierBranch val="init"/>
        </dgm:presLayoutVars>
      </dgm:prSet>
      <dgm:spPr/>
    </dgm:pt>
    <dgm:pt modelId="{CE0D7A18-3E7D-4E0E-9F8C-FDC01EF6F05C}" type="pres">
      <dgm:prSet presAssocID="{4BF417A5-133B-458B-ACB0-2A777471285C}" presName="rootComposite3" presStyleCnt="0"/>
      <dgm:spPr/>
    </dgm:pt>
    <dgm:pt modelId="{69E3874A-E7A4-4330-BF5E-92B5234EF2CE}" type="pres">
      <dgm:prSet presAssocID="{4BF417A5-133B-458B-ACB0-2A777471285C}" presName="rootText3" presStyleLbl="asst1" presStyleIdx="8" presStyleCnt="9">
        <dgm:presLayoutVars>
          <dgm:chPref val="3"/>
        </dgm:presLayoutVars>
      </dgm:prSet>
      <dgm:spPr/>
    </dgm:pt>
    <dgm:pt modelId="{AD202528-E1E6-4DFE-885D-B6468F12442E}" type="pres">
      <dgm:prSet presAssocID="{4BF417A5-133B-458B-ACB0-2A777471285C}" presName="rootConnector3" presStyleLbl="asst1" presStyleIdx="8" presStyleCnt="9"/>
      <dgm:spPr/>
    </dgm:pt>
    <dgm:pt modelId="{EFE0C29B-90B0-47FB-B058-9194756DAF9D}" type="pres">
      <dgm:prSet presAssocID="{4BF417A5-133B-458B-ACB0-2A777471285C}" presName="hierChild6" presStyleCnt="0"/>
      <dgm:spPr/>
    </dgm:pt>
    <dgm:pt modelId="{5259321A-05EB-4A72-B827-316056C04564}" type="pres">
      <dgm:prSet presAssocID="{4BF417A5-133B-458B-ACB0-2A777471285C}" presName="hierChild7" presStyleCnt="0"/>
      <dgm:spPr/>
    </dgm:pt>
  </dgm:ptLst>
  <dgm:cxnLst>
    <dgm:cxn modelId="{7A70B3A3-8013-47DC-96B0-F2A19CE5C1AC}" srcId="{B35CAA20-31AB-4B31-A997-E2B5CCBDBC16}" destId="{C381950E-AF3F-464E-8959-39D54276CBAC}" srcOrd="0" destOrd="0" parTransId="{39BB6D94-1585-45D7-B3DF-B3B65410FAA4}" sibTransId="{947C225C-9BB9-4F0D-B12F-34A9CEF3153E}"/>
    <dgm:cxn modelId="{1CAD2EC2-3513-4201-9CB3-7E086008F6E0}" srcId="{0438D4CA-CF90-4FAD-B907-C338701E315A}" destId="{32511D5A-E7DA-4112-AEDF-1BA010263BD9}" srcOrd="1" destOrd="0" parTransId="{79232283-568D-49B3-BBDC-29BC5179779D}" sibTransId="{B749CF9E-15E5-4788-BC3A-28388419D5F1}"/>
    <dgm:cxn modelId="{427887D6-DA81-4767-A6DB-F2BA27512A8A}" type="presOf" srcId="{B35CAA20-31AB-4B31-A997-E2B5CCBDBC16}" destId="{A5034AF1-7AB3-4438-BFF2-AF7B518EB1EA}" srcOrd="0" destOrd="0" presId="urn:microsoft.com/office/officeart/2005/8/layout/orgChart1"/>
    <dgm:cxn modelId="{3AA0C038-CDBF-4114-BE49-24F61AFD5550}" srcId="{0438D4CA-CF90-4FAD-B907-C338701E315A}" destId="{196BA947-5061-466A-811F-10261B27DB05}" srcOrd="0" destOrd="0" parTransId="{839057D4-F0ED-401B-823A-EC56FDFBDB61}" sibTransId="{7CDF0D1A-1A12-452C-91D1-D9348CD8ED98}"/>
    <dgm:cxn modelId="{B1CC7DC8-16B7-46F1-84C9-F598226613FB}" srcId="{C381950E-AF3F-464E-8959-39D54276CBAC}" destId="{0438D4CA-CF90-4FAD-B907-C338701E315A}" srcOrd="0" destOrd="0" parTransId="{0DD33119-7782-433C-BD37-DA9B1BD5118C}" sibTransId="{83DD36E5-9249-4B8A-8527-AFDC288BC6AE}"/>
    <dgm:cxn modelId="{EAE5F134-7792-4FF5-8D05-8F3DD8755A84}" type="presOf" srcId="{C381950E-AF3F-464E-8959-39D54276CBAC}" destId="{7E345F5D-2F2E-49F9-97E3-3C62393786FF}" srcOrd="1" destOrd="0" presId="urn:microsoft.com/office/officeart/2005/8/layout/orgChart1"/>
    <dgm:cxn modelId="{49BD868A-98C7-4B75-85A6-BC895F95F4A6}" type="presOf" srcId="{462B68E4-791A-4A18-A124-4A4A7CFA5528}" destId="{CCC3FC77-DC02-4835-A6A9-CF628D94848B}" srcOrd="1" destOrd="0" presId="urn:microsoft.com/office/officeart/2005/8/layout/orgChart1"/>
    <dgm:cxn modelId="{832FE656-1C7C-4DA3-A085-6C7758ABBA8C}" type="presOf" srcId="{B2A4908A-12DB-44AD-B421-C9E5C433469C}" destId="{881717D0-5C79-41E1-98BE-E2309EC13D32}" srcOrd="0" destOrd="0" presId="urn:microsoft.com/office/officeart/2005/8/layout/orgChart1"/>
    <dgm:cxn modelId="{791448BA-8674-4BBB-8CE0-B884100AC349}" type="presOf" srcId="{C8A93B47-2B89-42FC-8FE7-7CA3F187F562}" destId="{3EBD0AEC-92A1-4AE2-917A-A47C71C85E5C}" srcOrd="0" destOrd="0" presId="urn:microsoft.com/office/officeart/2005/8/layout/orgChart1"/>
    <dgm:cxn modelId="{6D471ADE-04ED-45F5-ADFF-3302C84C9B79}" type="presOf" srcId="{32511D5A-E7DA-4112-AEDF-1BA010263BD9}" destId="{20CC4A4A-DF07-4C66-83CD-0E9DCD1D8933}" srcOrd="0" destOrd="0" presId="urn:microsoft.com/office/officeart/2005/8/layout/orgChart1"/>
    <dgm:cxn modelId="{CB28B90A-1E7D-46E2-8362-855290D8E298}" type="presOf" srcId="{9EF23B7E-C043-4C51-850F-A967BAB6DBF1}" destId="{91355E8E-4DD0-4A67-A9BE-94822538D29F}" srcOrd="0" destOrd="0" presId="urn:microsoft.com/office/officeart/2005/8/layout/orgChart1"/>
    <dgm:cxn modelId="{3BA3454E-FAB2-4815-BFB6-EFA65C6FD76D}" type="presOf" srcId="{B2A4908A-12DB-44AD-B421-C9E5C433469C}" destId="{00180675-4D2B-4143-B3B2-D9A35EDF9441}" srcOrd="1" destOrd="0" presId="urn:microsoft.com/office/officeart/2005/8/layout/orgChart1"/>
    <dgm:cxn modelId="{54A41E50-3B77-4D27-AABC-E416ADF023CF}" type="presOf" srcId="{F95F41EE-A481-4685-B2F2-BF6C2453601A}" destId="{8B7733A3-70AD-4046-93C7-24D84989E0A6}" srcOrd="0" destOrd="0" presId="urn:microsoft.com/office/officeart/2005/8/layout/orgChart1"/>
    <dgm:cxn modelId="{CBEE3EBD-52C7-477A-9006-9175ABB82EA9}" type="presOf" srcId="{81ECC3C0-29B9-45F0-A009-5DD500E8F33A}" destId="{06762687-D8D2-4A17-9F2B-AFE8D2068969}" srcOrd="0" destOrd="0" presId="urn:microsoft.com/office/officeart/2005/8/layout/orgChart1"/>
    <dgm:cxn modelId="{8AC3D8FC-6175-47FC-BCD3-36A64EC0AB93}" type="presOf" srcId="{4BF417A5-133B-458B-ACB0-2A777471285C}" destId="{69E3874A-E7A4-4330-BF5E-92B5234EF2CE}" srcOrd="0" destOrd="0" presId="urn:microsoft.com/office/officeart/2005/8/layout/orgChart1"/>
    <dgm:cxn modelId="{5CA3BE0E-B113-40AA-9794-15FD87269DDB}" srcId="{C381950E-AF3F-464E-8959-39D54276CBAC}" destId="{B2A4908A-12DB-44AD-B421-C9E5C433469C}" srcOrd="1" destOrd="0" parTransId="{1D23124C-ADCB-44EE-B2D4-B4EFF234F355}" sibTransId="{E486F291-BDDF-4DE8-8DA3-00F4D8169D1F}"/>
    <dgm:cxn modelId="{2E37E955-BF7B-4762-8F0C-1D45407D8779}" type="presOf" srcId="{32511D5A-E7DA-4112-AEDF-1BA010263BD9}" destId="{72D38A6C-48D3-4AB1-8F0E-3C374A603FC0}" srcOrd="1" destOrd="0" presId="urn:microsoft.com/office/officeart/2005/8/layout/orgChart1"/>
    <dgm:cxn modelId="{9D87349C-8544-4AE5-A510-2DE983B9FA8E}" srcId="{B2A4908A-12DB-44AD-B421-C9E5C433469C}" destId="{40BEAD3E-CAB7-4E1A-AAFE-4ECCAD545962}" srcOrd="1" destOrd="0" parTransId="{F95F41EE-A481-4685-B2F2-BF6C2453601A}" sibTransId="{D6674B7B-8869-4A44-9406-AF6E2270227B}"/>
    <dgm:cxn modelId="{F0947B0A-BB32-4191-9297-E1EC56C5B94D}" type="presOf" srcId="{C381950E-AF3F-464E-8959-39D54276CBAC}" destId="{E0A3973C-8A6F-4F8F-8590-2082AD3A394F}" srcOrd="0" destOrd="0" presId="urn:microsoft.com/office/officeart/2005/8/layout/orgChart1"/>
    <dgm:cxn modelId="{8A212A57-5A4C-42E9-BA16-E87916D9D771}" type="presOf" srcId="{1E842A88-F315-41A8-81A6-18A50864E6FE}" destId="{07290990-89E7-4482-BE7D-C41D0F913D2F}" srcOrd="1" destOrd="0" presId="urn:microsoft.com/office/officeart/2005/8/layout/orgChart1"/>
    <dgm:cxn modelId="{AD5DBAE7-E031-4B8A-82D5-2244734BE237}" type="presOf" srcId="{40BEAD3E-CAB7-4E1A-AAFE-4ECCAD545962}" destId="{4107492D-D06E-4C51-AEFF-0F0C2B386AD6}" srcOrd="1" destOrd="0" presId="urn:microsoft.com/office/officeart/2005/8/layout/orgChart1"/>
    <dgm:cxn modelId="{C272B7BD-953B-4DF0-8AB7-C0FDE992BEC2}" srcId="{32511D5A-E7DA-4112-AEDF-1BA010263BD9}" destId="{462B68E4-791A-4A18-A124-4A4A7CFA5528}" srcOrd="0" destOrd="0" parTransId="{C8A93B47-2B89-42FC-8FE7-7CA3F187F562}" sibTransId="{736702F6-10BF-4ECD-8D8C-B7AD6092FC8D}"/>
    <dgm:cxn modelId="{BCF58497-C286-4B78-B680-5AC2C52F6690}" type="presOf" srcId="{839057D4-F0ED-401B-823A-EC56FDFBDB61}" destId="{8F7ABD2B-2BEF-418B-9C95-907436DD6AE6}" srcOrd="0" destOrd="0" presId="urn:microsoft.com/office/officeart/2005/8/layout/orgChart1"/>
    <dgm:cxn modelId="{05A42D85-63B4-4DB5-8496-1E2E570C3DE1}" type="presOf" srcId="{462B68E4-791A-4A18-A124-4A4A7CFA5528}" destId="{B24E10BE-D26F-45A0-B95C-F2B7C8420DD3}" srcOrd="0" destOrd="0" presId="urn:microsoft.com/office/officeart/2005/8/layout/orgChart1"/>
    <dgm:cxn modelId="{E8BAB97E-C950-4DDC-B914-9407C882E2ED}" type="presOf" srcId="{79232283-568D-49B3-BBDC-29BC5179779D}" destId="{E492F69E-A233-4056-A114-A5A55EA4E8A4}" srcOrd="0" destOrd="0" presId="urn:microsoft.com/office/officeart/2005/8/layout/orgChart1"/>
    <dgm:cxn modelId="{5E9BD258-C7BF-4C37-8A25-EEEEF832DF36}" type="presOf" srcId="{0438D4CA-CF90-4FAD-B907-C338701E315A}" destId="{04667C35-CA19-402E-BC7E-59AA895DF862}" srcOrd="1" destOrd="0" presId="urn:microsoft.com/office/officeart/2005/8/layout/orgChart1"/>
    <dgm:cxn modelId="{969367F5-487F-456B-B306-30A17034914A}" type="presOf" srcId="{1D23124C-ADCB-44EE-B2D4-B4EFF234F355}" destId="{222F7532-51FE-40B8-AB59-3C12FE877E63}" srcOrd="0" destOrd="0" presId="urn:microsoft.com/office/officeart/2005/8/layout/orgChart1"/>
    <dgm:cxn modelId="{E85A5938-884A-40BF-9E7E-A29B70D8F3DD}" type="presOf" srcId="{9EF23B7E-C043-4C51-850F-A967BAB6DBF1}" destId="{81488C55-6D00-40FF-8770-2A9E7CA376F5}" srcOrd="1" destOrd="0" presId="urn:microsoft.com/office/officeart/2005/8/layout/orgChart1"/>
    <dgm:cxn modelId="{8AA662FD-87F6-425E-8711-15257386D8DC}" type="presOf" srcId="{196BA947-5061-466A-811F-10261B27DB05}" destId="{12ABAF65-065C-42E0-9DCE-6C2F4B9A441E}" srcOrd="1" destOrd="0" presId="urn:microsoft.com/office/officeart/2005/8/layout/orgChart1"/>
    <dgm:cxn modelId="{9C96BF33-547D-4A16-851E-23BD1DDFE325}" srcId="{B2A4908A-12DB-44AD-B421-C9E5C433469C}" destId="{9EF23B7E-C043-4C51-850F-A967BAB6DBF1}" srcOrd="0" destOrd="0" parTransId="{443E6976-D15B-4459-85D3-BA17A9031916}" sibTransId="{CD296C6E-6921-4811-BE30-D1AFFFA6C945}"/>
    <dgm:cxn modelId="{373E7081-0E0C-40AB-9981-7B1983C88C76}" srcId="{32511D5A-E7DA-4112-AEDF-1BA010263BD9}" destId="{1E842A88-F315-41A8-81A6-18A50864E6FE}" srcOrd="1" destOrd="0" parTransId="{81ECC3C0-29B9-45F0-A009-5DD500E8F33A}" sibTransId="{E789AF19-0229-4838-91FE-896DFB5B4767}"/>
    <dgm:cxn modelId="{D0344B49-90AF-4ADE-B7A3-FA9F87CC3252}" type="presOf" srcId="{196BA947-5061-466A-811F-10261B27DB05}" destId="{DDD92CA7-3591-4030-AEAF-66B078FE79A8}" srcOrd="0" destOrd="0" presId="urn:microsoft.com/office/officeart/2005/8/layout/orgChart1"/>
    <dgm:cxn modelId="{553A70B4-B4DD-4185-BE86-A8902A110695}" type="presOf" srcId="{40BEAD3E-CAB7-4E1A-AAFE-4ECCAD545962}" destId="{2524CC56-1D6F-4A79-B243-2FD03C88DC96}" srcOrd="0" destOrd="0" presId="urn:microsoft.com/office/officeart/2005/8/layout/orgChart1"/>
    <dgm:cxn modelId="{C8EE7FD8-01E0-4227-B9B3-B9A64219513A}" type="presOf" srcId="{1E842A88-F315-41A8-81A6-18A50864E6FE}" destId="{2D6D12CA-B8DB-4F66-89AF-12CF8A161BED}" srcOrd="0" destOrd="0" presId="urn:microsoft.com/office/officeart/2005/8/layout/orgChart1"/>
    <dgm:cxn modelId="{1A95FE4F-9568-4EA0-BF5F-55749CB30BB3}" type="presOf" srcId="{4BF417A5-133B-458B-ACB0-2A777471285C}" destId="{AD202528-E1E6-4DFE-885D-B6468F12442E}" srcOrd="1" destOrd="0" presId="urn:microsoft.com/office/officeart/2005/8/layout/orgChart1"/>
    <dgm:cxn modelId="{138D8291-7C72-49F1-9E29-C7B86ECACCCA}" type="presOf" srcId="{443E6976-D15B-4459-85D3-BA17A9031916}" destId="{013D6F87-8194-4595-833F-DA8547DB322C}" srcOrd="0" destOrd="0" presId="urn:microsoft.com/office/officeart/2005/8/layout/orgChart1"/>
    <dgm:cxn modelId="{256512BB-7825-420B-BD97-2B79932CD5D7}" type="presOf" srcId="{0438D4CA-CF90-4FAD-B907-C338701E315A}" destId="{BB62A780-5263-4511-835A-6DDF6F74DB30}" srcOrd="0" destOrd="0" presId="urn:microsoft.com/office/officeart/2005/8/layout/orgChart1"/>
    <dgm:cxn modelId="{18772131-07DB-49A4-A877-A7B56FE95F0B}" srcId="{B2A4908A-12DB-44AD-B421-C9E5C433469C}" destId="{4BF417A5-133B-458B-ACB0-2A777471285C}" srcOrd="2" destOrd="0" parTransId="{8321521C-887B-4C91-8767-80BE8F40FD28}" sibTransId="{59B6DD89-7436-42ED-B6E5-D1CF5605368C}"/>
    <dgm:cxn modelId="{C5556BC0-5119-4D25-97E4-319F625C1518}" type="presOf" srcId="{0DD33119-7782-433C-BD37-DA9B1BD5118C}" destId="{CF1333D9-F65C-4C60-83B1-094331AB5666}" srcOrd="0" destOrd="0" presId="urn:microsoft.com/office/officeart/2005/8/layout/orgChart1"/>
    <dgm:cxn modelId="{2A635D65-6740-48FE-85D4-A56C69A505A8}" type="presOf" srcId="{8321521C-887B-4C91-8767-80BE8F40FD28}" destId="{EB4109E6-D877-49C7-A60D-D13A0C999D9C}" srcOrd="0" destOrd="0" presId="urn:microsoft.com/office/officeart/2005/8/layout/orgChart1"/>
    <dgm:cxn modelId="{AAA6D8CA-CAE6-481F-BBFD-CB8A9EF97A2E}" type="presParOf" srcId="{A5034AF1-7AB3-4438-BFF2-AF7B518EB1EA}" destId="{A9DA5A46-018E-4A13-B029-B97FCD5C6249}" srcOrd="0" destOrd="0" presId="urn:microsoft.com/office/officeart/2005/8/layout/orgChart1"/>
    <dgm:cxn modelId="{39947117-2C7B-4061-B721-733413D54E4B}" type="presParOf" srcId="{A9DA5A46-018E-4A13-B029-B97FCD5C6249}" destId="{A3776F51-D135-4260-92AC-E228BE54F220}" srcOrd="0" destOrd="0" presId="urn:microsoft.com/office/officeart/2005/8/layout/orgChart1"/>
    <dgm:cxn modelId="{F8A0BF48-6A9C-4B87-B186-E8A35E7C6C7C}" type="presParOf" srcId="{A3776F51-D135-4260-92AC-E228BE54F220}" destId="{E0A3973C-8A6F-4F8F-8590-2082AD3A394F}" srcOrd="0" destOrd="0" presId="urn:microsoft.com/office/officeart/2005/8/layout/orgChart1"/>
    <dgm:cxn modelId="{D81BA0EC-63C8-4F02-8E52-2B7F84934325}" type="presParOf" srcId="{A3776F51-D135-4260-92AC-E228BE54F220}" destId="{7E345F5D-2F2E-49F9-97E3-3C62393786FF}" srcOrd="1" destOrd="0" presId="urn:microsoft.com/office/officeart/2005/8/layout/orgChart1"/>
    <dgm:cxn modelId="{8742C2AC-701B-4578-9660-10DB7CFBEB60}" type="presParOf" srcId="{A9DA5A46-018E-4A13-B029-B97FCD5C6249}" destId="{CE40994C-0DD4-4E8F-9F69-FC0DC36F1D39}" srcOrd="1" destOrd="0" presId="urn:microsoft.com/office/officeart/2005/8/layout/orgChart1"/>
    <dgm:cxn modelId="{097E2754-1C88-4071-8089-6824AEDDC7D5}" type="presParOf" srcId="{A9DA5A46-018E-4A13-B029-B97FCD5C6249}" destId="{DA1C75DF-CC36-48D4-8AF1-54D8A6F04BF2}" srcOrd="2" destOrd="0" presId="urn:microsoft.com/office/officeart/2005/8/layout/orgChart1"/>
    <dgm:cxn modelId="{EE9C364E-CEC6-49DC-92D4-240A92CFD91E}" type="presParOf" srcId="{DA1C75DF-CC36-48D4-8AF1-54D8A6F04BF2}" destId="{CF1333D9-F65C-4C60-83B1-094331AB5666}" srcOrd="0" destOrd="0" presId="urn:microsoft.com/office/officeart/2005/8/layout/orgChart1"/>
    <dgm:cxn modelId="{4588D178-C2E6-400C-A8D0-5F50B1AC6468}" type="presParOf" srcId="{DA1C75DF-CC36-48D4-8AF1-54D8A6F04BF2}" destId="{C3D1CAE0-2903-4861-BC7A-01192A49BA91}" srcOrd="1" destOrd="0" presId="urn:microsoft.com/office/officeart/2005/8/layout/orgChart1"/>
    <dgm:cxn modelId="{4C457FAD-8B3E-4A14-B880-5D152323D560}" type="presParOf" srcId="{C3D1CAE0-2903-4861-BC7A-01192A49BA91}" destId="{716FE5F8-B7E3-4B2F-95EE-EAB2BCB317DE}" srcOrd="0" destOrd="0" presId="urn:microsoft.com/office/officeart/2005/8/layout/orgChart1"/>
    <dgm:cxn modelId="{212FE862-930F-49C7-B9BE-2FFE17D91D51}" type="presParOf" srcId="{716FE5F8-B7E3-4B2F-95EE-EAB2BCB317DE}" destId="{BB62A780-5263-4511-835A-6DDF6F74DB30}" srcOrd="0" destOrd="0" presId="urn:microsoft.com/office/officeart/2005/8/layout/orgChart1"/>
    <dgm:cxn modelId="{0CDE8A9A-5633-44D9-8E97-1DD82DF0D451}" type="presParOf" srcId="{716FE5F8-B7E3-4B2F-95EE-EAB2BCB317DE}" destId="{04667C35-CA19-402E-BC7E-59AA895DF862}" srcOrd="1" destOrd="0" presId="urn:microsoft.com/office/officeart/2005/8/layout/orgChart1"/>
    <dgm:cxn modelId="{D9A1B090-CFC7-461E-AF4D-F368FB9609C0}" type="presParOf" srcId="{C3D1CAE0-2903-4861-BC7A-01192A49BA91}" destId="{B0FFB9C4-E9F4-481F-B070-24E44F723CA2}" srcOrd="1" destOrd="0" presId="urn:microsoft.com/office/officeart/2005/8/layout/orgChart1"/>
    <dgm:cxn modelId="{7C4E3C6D-1D24-4228-A5E4-28783FD8E037}" type="presParOf" srcId="{C3D1CAE0-2903-4861-BC7A-01192A49BA91}" destId="{61F76FCC-99DD-41E0-829F-35ED0F9DA2BC}" srcOrd="2" destOrd="0" presId="urn:microsoft.com/office/officeart/2005/8/layout/orgChart1"/>
    <dgm:cxn modelId="{4B098A50-68D3-41A4-BB27-70BDDDAB7618}" type="presParOf" srcId="{61F76FCC-99DD-41E0-829F-35ED0F9DA2BC}" destId="{8F7ABD2B-2BEF-418B-9C95-907436DD6AE6}" srcOrd="0" destOrd="0" presId="urn:microsoft.com/office/officeart/2005/8/layout/orgChart1"/>
    <dgm:cxn modelId="{A7C76C94-73E3-4000-A6F7-9B3779CC81CA}" type="presParOf" srcId="{61F76FCC-99DD-41E0-829F-35ED0F9DA2BC}" destId="{DE4FED7A-11F0-4597-BBF0-6B32C6E07BC2}" srcOrd="1" destOrd="0" presId="urn:microsoft.com/office/officeart/2005/8/layout/orgChart1"/>
    <dgm:cxn modelId="{0C642A28-0F3B-42BA-97AE-2EAA0A61EA28}" type="presParOf" srcId="{DE4FED7A-11F0-4597-BBF0-6B32C6E07BC2}" destId="{54254070-3B95-47C5-BB95-6128561E637B}" srcOrd="0" destOrd="0" presId="urn:microsoft.com/office/officeart/2005/8/layout/orgChart1"/>
    <dgm:cxn modelId="{84067226-5237-4528-9653-3AFFE5B76F6A}" type="presParOf" srcId="{54254070-3B95-47C5-BB95-6128561E637B}" destId="{DDD92CA7-3591-4030-AEAF-66B078FE79A8}" srcOrd="0" destOrd="0" presId="urn:microsoft.com/office/officeart/2005/8/layout/orgChart1"/>
    <dgm:cxn modelId="{E54B7BFD-D257-4EEA-A59B-AA0A692D848F}" type="presParOf" srcId="{54254070-3B95-47C5-BB95-6128561E637B}" destId="{12ABAF65-065C-42E0-9DCE-6C2F4B9A441E}" srcOrd="1" destOrd="0" presId="urn:microsoft.com/office/officeart/2005/8/layout/orgChart1"/>
    <dgm:cxn modelId="{F8FC3064-28A5-43F5-89E2-D6E82BD51E01}" type="presParOf" srcId="{DE4FED7A-11F0-4597-BBF0-6B32C6E07BC2}" destId="{F919DEDA-0109-4A43-A13B-3269B1B50DFA}" srcOrd="1" destOrd="0" presId="urn:microsoft.com/office/officeart/2005/8/layout/orgChart1"/>
    <dgm:cxn modelId="{35A156AF-5FCE-4FA5-BCD3-E605A1B5AD04}" type="presParOf" srcId="{DE4FED7A-11F0-4597-BBF0-6B32C6E07BC2}" destId="{8002F6F8-0B74-421C-9286-2E02535F6F03}" srcOrd="2" destOrd="0" presId="urn:microsoft.com/office/officeart/2005/8/layout/orgChart1"/>
    <dgm:cxn modelId="{03A7CE5B-2166-4EA2-A756-2D0A33EE6B0D}" type="presParOf" srcId="{61F76FCC-99DD-41E0-829F-35ED0F9DA2BC}" destId="{E492F69E-A233-4056-A114-A5A55EA4E8A4}" srcOrd="2" destOrd="0" presId="urn:microsoft.com/office/officeart/2005/8/layout/orgChart1"/>
    <dgm:cxn modelId="{10434ECE-AB42-4621-BA85-5706538325F9}" type="presParOf" srcId="{61F76FCC-99DD-41E0-829F-35ED0F9DA2BC}" destId="{19AEA53D-47EA-4F00-8AA3-E0091C2C63E3}" srcOrd="3" destOrd="0" presId="urn:microsoft.com/office/officeart/2005/8/layout/orgChart1"/>
    <dgm:cxn modelId="{E10E53B1-A875-4055-94A9-E5445BEE3762}" type="presParOf" srcId="{19AEA53D-47EA-4F00-8AA3-E0091C2C63E3}" destId="{CF720713-42AC-47DC-A3D9-DF60BA24317E}" srcOrd="0" destOrd="0" presId="urn:microsoft.com/office/officeart/2005/8/layout/orgChart1"/>
    <dgm:cxn modelId="{BBCFF49F-C514-4856-ACB1-5775BCC00B0C}" type="presParOf" srcId="{CF720713-42AC-47DC-A3D9-DF60BA24317E}" destId="{20CC4A4A-DF07-4C66-83CD-0E9DCD1D8933}" srcOrd="0" destOrd="0" presId="urn:microsoft.com/office/officeart/2005/8/layout/orgChart1"/>
    <dgm:cxn modelId="{68966E21-757A-4FB7-96D8-B89C6AF6ABA6}" type="presParOf" srcId="{CF720713-42AC-47DC-A3D9-DF60BA24317E}" destId="{72D38A6C-48D3-4AB1-8F0E-3C374A603FC0}" srcOrd="1" destOrd="0" presId="urn:microsoft.com/office/officeart/2005/8/layout/orgChart1"/>
    <dgm:cxn modelId="{2C872F0F-352A-41B7-B4F0-1651B6E08068}" type="presParOf" srcId="{19AEA53D-47EA-4F00-8AA3-E0091C2C63E3}" destId="{3119D807-94ED-4192-92CA-C30DB89BFEFE}" srcOrd="1" destOrd="0" presId="urn:microsoft.com/office/officeart/2005/8/layout/orgChart1"/>
    <dgm:cxn modelId="{885440DD-C9CA-416D-86AE-E0D4BDC581D4}" type="presParOf" srcId="{19AEA53D-47EA-4F00-8AA3-E0091C2C63E3}" destId="{5FF40A81-6526-49F6-AA63-1BDD31748B57}" srcOrd="2" destOrd="0" presId="urn:microsoft.com/office/officeart/2005/8/layout/orgChart1"/>
    <dgm:cxn modelId="{22C398B4-94C2-4F87-914F-04EA235D43C6}" type="presParOf" srcId="{5FF40A81-6526-49F6-AA63-1BDD31748B57}" destId="{3EBD0AEC-92A1-4AE2-917A-A47C71C85E5C}" srcOrd="0" destOrd="0" presId="urn:microsoft.com/office/officeart/2005/8/layout/orgChart1"/>
    <dgm:cxn modelId="{C8D309D1-FCF7-40CE-BCCB-D94564F13C64}" type="presParOf" srcId="{5FF40A81-6526-49F6-AA63-1BDD31748B57}" destId="{87E3D2A8-7FAC-4213-BD8C-A74CDB8B3126}" srcOrd="1" destOrd="0" presId="urn:microsoft.com/office/officeart/2005/8/layout/orgChart1"/>
    <dgm:cxn modelId="{F84E0963-8583-4C11-8351-3A0B42E7FB71}" type="presParOf" srcId="{87E3D2A8-7FAC-4213-BD8C-A74CDB8B3126}" destId="{B5D1886C-01DD-4F8D-BC2B-FF67F026D935}" srcOrd="0" destOrd="0" presId="urn:microsoft.com/office/officeart/2005/8/layout/orgChart1"/>
    <dgm:cxn modelId="{B7EAE6C5-8458-47C5-BD11-188647D9ED3A}" type="presParOf" srcId="{B5D1886C-01DD-4F8D-BC2B-FF67F026D935}" destId="{B24E10BE-D26F-45A0-B95C-F2B7C8420DD3}" srcOrd="0" destOrd="0" presId="urn:microsoft.com/office/officeart/2005/8/layout/orgChart1"/>
    <dgm:cxn modelId="{4A88F9D4-073C-491D-907B-E47D1C656DCE}" type="presParOf" srcId="{B5D1886C-01DD-4F8D-BC2B-FF67F026D935}" destId="{CCC3FC77-DC02-4835-A6A9-CF628D94848B}" srcOrd="1" destOrd="0" presId="urn:microsoft.com/office/officeart/2005/8/layout/orgChart1"/>
    <dgm:cxn modelId="{AC6410F0-619E-4BA6-A6B7-998FC7E1C352}" type="presParOf" srcId="{87E3D2A8-7FAC-4213-BD8C-A74CDB8B3126}" destId="{BFCE196D-BB18-476D-9BBE-2B573BA961AF}" srcOrd="1" destOrd="0" presId="urn:microsoft.com/office/officeart/2005/8/layout/orgChart1"/>
    <dgm:cxn modelId="{C65048D1-F776-43A1-9F6C-D0B0DAAA773F}" type="presParOf" srcId="{87E3D2A8-7FAC-4213-BD8C-A74CDB8B3126}" destId="{7AE6690F-BD70-4597-8DEC-782DF5E16C92}" srcOrd="2" destOrd="0" presId="urn:microsoft.com/office/officeart/2005/8/layout/orgChart1"/>
    <dgm:cxn modelId="{9A80B723-ECCE-46F1-9DD6-422F4018F494}" type="presParOf" srcId="{5FF40A81-6526-49F6-AA63-1BDD31748B57}" destId="{06762687-D8D2-4A17-9F2B-AFE8D2068969}" srcOrd="2" destOrd="0" presId="urn:microsoft.com/office/officeart/2005/8/layout/orgChart1"/>
    <dgm:cxn modelId="{667325F7-D994-4B91-9B11-15CED87148D3}" type="presParOf" srcId="{5FF40A81-6526-49F6-AA63-1BDD31748B57}" destId="{F921A4A1-1200-4922-B628-AB3FB9598518}" srcOrd="3" destOrd="0" presId="urn:microsoft.com/office/officeart/2005/8/layout/orgChart1"/>
    <dgm:cxn modelId="{D3B74593-4704-486E-BEC8-8DD7B6DB26C2}" type="presParOf" srcId="{F921A4A1-1200-4922-B628-AB3FB9598518}" destId="{08D4FED5-4086-4C35-8F8C-9C1289AF87AC}" srcOrd="0" destOrd="0" presId="urn:microsoft.com/office/officeart/2005/8/layout/orgChart1"/>
    <dgm:cxn modelId="{D19B6FC1-25E5-42E6-B480-FC3DB7D91373}" type="presParOf" srcId="{08D4FED5-4086-4C35-8F8C-9C1289AF87AC}" destId="{2D6D12CA-B8DB-4F66-89AF-12CF8A161BED}" srcOrd="0" destOrd="0" presId="urn:microsoft.com/office/officeart/2005/8/layout/orgChart1"/>
    <dgm:cxn modelId="{43D5D730-0486-4471-9C6F-76F1C972BFFD}" type="presParOf" srcId="{08D4FED5-4086-4C35-8F8C-9C1289AF87AC}" destId="{07290990-89E7-4482-BE7D-C41D0F913D2F}" srcOrd="1" destOrd="0" presId="urn:microsoft.com/office/officeart/2005/8/layout/orgChart1"/>
    <dgm:cxn modelId="{DAAF4721-EE3A-447D-A171-7247FB947C79}" type="presParOf" srcId="{F921A4A1-1200-4922-B628-AB3FB9598518}" destId="{1DD23723-0279-45C5-996C-63755D7F7134}" srcOrd="1" destOrd="0" presId="urn:microsoft.com/office/officeart/2005/8/layout/orgChart1"/>
    <dgm:cxn modelId="{61A1FB14-A25B-491B-A22F-394D4A850E2B}" type="presParOf" srcId="{F921A4A1-1200-4922-B628-AB3FB9598518}" destId="{6CA01EB9-D1F7-43E6-AB6B-69DE358852A4}" srcOrd="2" destOrd="0" presId="urn:microsoft.com/office/officeart/2005/8/layout/orgChart1"/>
    <dgm:cxn modelId="{CCBD8A63-4C20-4F59-8CF7-643699860B34}" type="presParOf" srcId="{DA1C75DF-CC36-48D4-8AF1-54D8A6F04BF2}" destId="{222F7532-51FE-40B8-AB59-3C12FE877E63}" srcOrd="2" destOrd="0" presId="urn:microsoft.com/office/officeart/2005/8/layout/orgChart1"/>
    <dgm:cxn modelId="{CC54823A-75D3-4D19-A1DC-2B9908647BA1}" type="presParOf" srcId="{DA1C75DF-CC36-48D4-8AF1-54D8A6F04BF2}" destId="{85CA8E33-A09A-4944-B454-AE64465B59B4}" srcOrd="3" destOrd="0" presId="urn:microsoft.com/office/officeart/2005/8/layout/orgChart1"/>
    <dgm:cxn modelId="{03CDD237-4C52-41E0-8A20-7690F685ED5B}" type="presParOf" srcId="{85CA8E33-A09A-4944-B454-AE64465B59B4}" destId="{1F085EA1-D4E3-4546-80BF-2B8741E4BD41}" srcOrd="0" destOrd="0" presId="urn:microsoft.com/office/officeart/2005/8/layout/orgChart1"/>
    <dgm:cxn modelId="{358D35E2-F1E6-4527-B5B3-002159AAB9AE}" type="presParOf" srcId="{1F085EA1-D4E3-4546-80BF-2B8741E4BD41}" destId="{881717D0-5C79-41E1-98BE-E2309EC13D32}" srcOrd="0" destOrd="0" presId="urn:microsoft.com/office/officeart/2005/8/layout/orgChart1"/>
    <dgm:cxn modelId="{87A71724-7DA2-47CB-9E3F-8A1604CC180E}" type="presParOf" srcId="{1F085EA1-D4E3-4546-80BF-2B8741E4BD41}" destId="{00180675-4D2B-4143-B3B2-D9A35EDF9441}" srcOrd="1" destOrd="0" presId="urn:microsoft.com/office/officeart/2005/8/layout/orgChart1"/>
    <dgm:cxn modelId="{165AE342-5A1C-48F3-AC82-B6929C72159C}" type="presParOf" srcId="{85CA8E33-A09A-4944-B454-AE64465B59B4}" destId="{B8E67C48-7208-4BAE-AA9D-D7EC0E63BF60}" srcOrd="1" destOrd="0" presId="urn:microsoft.com/office/officeart/2005/8/layout/orgChart1"/>
    <dgm:cxn modelId="{22C25290-3E3A-49F1-A34C-6CFD4FFB3A29}" type="presParOf" srcId="{85CA8E33-A09A-4944-B454-AE64465B59B4}" destId="{D239BB81-4EDF-4EC6-8BEA-941A1DA15A84}" srcOrd="2" destOrd="0" presId="urn:microsoft.com/office/officeart/2005/8/layout/orgChart1"/>
    <dgm:cxn modelId="{F37AE9AD-433E-4A2B-AD4F-F63FF5DB81CE}" type="presParOf" srcId="{D239BB81-4EDF-4EC6-8BEA-941A1DA15A84}" destId="{013D6F87-8194-4595-833F-DA8547DB322C}" srcOrd="0" destOrd="0" presId="urn:microsoft.com/office/officeart/2005/8/layout/orgChart1"/>
    <dgm:cxn modelId="{4D167F6C-726D-4C8A-8D19-AC92D0EE27B3}" type="presParOf" srcId="{D239BB81-4EDF-4EC6-8BEA-941A1DA15A84}" destId="{D8A46154-C6B8-46D7-AB0B-6BB9CA10EC6F}" srcOrd="1" destOrd="0" presId="urn:microsoft.com/office/officeart/2005/8/layout/orgChart1"/>
    <dgm:cxn modelId="{3E78BA38-2E2D-4E01-8F63-05CD314D2B38}" type="presParOf" srcId="{D8A46154-C6B8-46D7-AB0B-6BB9CA10EC6F}" destId="{7500BA2E-A51E-49BB-900A-FA8C7C2A5BE4}" srcOrd="0" destOrd="0" presId="urn:microsoft.com/office/officeart/2005/8/layout/orgChart1"/>
    <dgm:cxn modelId="{298BA25A-A5DF-4FA6-AA43-F405AABEB512}" type="presParOf" srcId="{7500BA2E-A51E-49BB-900A-FA8C7C2A5BE4}" destId="{91355E8E-4DD0-4A67-A9BE-94822538D29F}" srcOrd="0" destOrd="0" presId="urn:microsoft.com/office/officeart/2005/8/layout/orgChart1"/>
    <dgm:cxn modelId="{6AD7C3B5-7987-4CD0-966E-0A466464B957}" type="presParOf" srcId="{7500BA2E-A51E-49BB-900A-FA8C7C2A5BE4}" destId="{81488C55-6D00-40FF-8770-2A9E7CA376F5}" srcOrd="1" destOrd="0" presId="urn:microsoft.com/office/officeart/2005/8/layout/orgChart1"/>
    <dgm:cxn modelId="{1DCF40B4-1955-4402-8C83-6AD6791A80B0}" type="presParOf" srcId="{D8A46154-C6B8-46D7-AB0B-6BB9CA10EC6F}" destId="{21E3FB81-0734-454D-8FE6-7AE900F0C91D}" srcOrd="1" destOrd="0" presId="urn:microsoft.com/office/officeart/2005/8/layout/orgChart1"/>
    <dgm:cxn modelId="{D1E09D6B-6C14-4B03-908E-F60DDD9B3E3A}" type="presParOf" srcId="{D8A46154-C6B8-46D7-AB0B-6BB9CA10EC6F}" destId="{CFE3F263-C640-4DB5-9EDF-29FDB3DB4BA2}" srcOrd="2" destOrd="0" presId="urn:microsoft.com/office/officeart/2005/8/layout/orgChart1"/>
    <dgm:cxn modelId="{781BE6AE-E6FC-4A3E-8CC0-ED09CA18A65F}" type="presParOf" srcId="{D239BB81-4EDF-4EC6-8BEA-941A1DA15A84}" destId="{8B7733A3-70AD-4046-93C7-24D84989E0A6}" srcOrd="2" destOrd="0" presId="urn:microsoft.com/office/officeart/2005/8/layout/orgChart1"/>
    <dgm:cxn modelId="{63127AC4-D569-4DFE-91D3-D8551640E2CA}" type="presParOf" srcId="{D239BB81-4EDF-4EC6-8BEA-941A1DA15A84}" destId="{2A205070-9440-4231-BA28-F821F6C5B2A3}" srcOrd="3" destOrd="0" presId="urn:microsoft.com/office/officeart/2005/8/layout/orgChart1"/>
    <dgm:cxn modelId="{290F5A29-B46A-415E-AE8C-27442333F196}" type="presParOf" srcId="{2A205070-9440-4231-BA28-F821F6C5B2A3}" destId="{76527895-1589-413E-B728-A1431A8D8BB0}" srcOrd="0" destOrd="0" presId="urn:microsoft.com/office/officeart/2005/8/layout/orgChart1"/>
    <dgm:cxn modelId="{A677DE14-254C-47C6-BCF9-8CD009F13F14}" type="presParOf" srcId="{76527895-1589-413E-B728-A1431A8D8BB0}" destId="{2524CC56-1D6F-4A79-B243-2FD03C88DC96}" srcOrd="0" destOrd="0" presId="urn:microsoft.com/office/officeart/2005/8/layout/orgChart1"/>
    <dgm:cxn modelId="{C73444D7-83BD-4FDB-83D5-B00A2EC0C8BC}" type="presParOf" srcId="{76527895-1589-413E-B728-A1431A8D8BB0}" destId="{4107492D-D06E-4C51-AEFF-0F0C2B386AD6}" srcOrd="1" destOrd="0" presId="urn:microsoft.com/office/officeart/2005/8/layout/orgChart1"/>
    <dgm:cxn modelId="{399615C0-6520-4DE1-BF28-025E57177E46}" type="presParOf" srcId="{2A205070-9440-4231-BA28-F821F6C5B2A3}" destId="{92ABE024-7717-4D17-B85E-3F4F1B1853DD}" srcOrd="1" destOrd="0" presId="urn:microsoft.com/office/officeart/2005/8/layout/orgChart1"/>
    <dgm:cxn modelId="{062D142C-A171-4401-B7E0-E2E0C21958E9}" type="presParOf" srcId="{2A205070-9440-4231-BA28-F821F6C5B2A3}" destId="{12C2D288-3554-463C-B943-CD27BA8A679F}" srcOrd="2" destOrd="0" presId="urn:microsoft.com/office/officeart/2005/8/layout/orgChart1"/>
    <dgm:cxn modelId="{DB747610-04F4-41A0-A9DD-8652AD58BC67}" type="presParOf" srcId="{D239BB81-4EDF-4EC6-8BEA-941A1DA15A84}" destId="{EB4109E6-D877-49C7-A60D-D13A0C999D9C}" srcOrd="4" destOrd="0" presId="urn:microsoft.com/office/officeart/2005/8/layout/orgChart1"/>
    <dgm:cxn modelId="{433C7D7A-E311-4AF0-9410-FD63E2AC74F6}" type="presParOf" srcId="{D239BB81-4EDF-4EC6-8BEA-941A1DA15A84}" destId="{C2F53D12-3B04-4D36-829B-191D13CEE1CA}" srcOrd="5" destOrd="0" presId="urn:microsoft.com/office/officeart/2005/8/layout/orgChart1"/>
    <dgm:cxn modelId="{52BE51A6-D394-456A-A556-5C7695B1EF18}" type="presParOf" srcId="{C2F53D12-3B04-4D36-829B-191D13CEE1CA}" destId="{CE0D7A18-3E7D-4E0E-9F8C-FDC01EF6F05C}" srcOrd="0" destOrd="0" presId="urn:microsoft.com/office/officeart/2005/8/layout/orgChart1"/>
    <dgm:cxn modelId="{8FE46EEC-CB4E-44B2-BE5F-450D97D4937F}" type="presParOf" srcId="{CE0D7A18-3E7D-4E0E-9F8C-FDC01EF6F05C}" destId="{69E3874A-E7A4-4330-BF5E-92B5234EF2CE}" srcOrd="0" destOrd="0" presId="urn:microsoft.com/office/officeart/2005/8/layout/orgChart1"/>
    <dgm:cxn modelId="{0D891115-B629-4F15-9427-0C425159834A}" type="presParOf" srcId="{CE0D7A18-3E7D-4E0E-9F8C-FDC01EF6F05C}" destId="{AD202528-E1E6-4DFE-885D-B6468F12442E}" srcOrd="1" destOrd="0" presId="urn:microsoft.com/office/officeart/2005/8/layout/orgChart1"/>
    <dgm:cxn modelId="{459EB5EA-E0F1-4975-A895-DE4477AB470B}" type="presParOf" srcId="{C2F53D12-3B04-4D36-829B-191D13CEE1CA}" destId="{EFE0C29B-90B0-47FB-B058-9194756DAF9D}" srcOrd="1" destOrd="0" presId="urn:microsoft.com/office/officeart/2005/8/layout/orgChart1"/>
    <dgm:cxn modelId="{3D5D7D0D-2622-4D9B-916E-44562D28A73E}" type="presParOf" srcId="{C2F53D12-3B04-4D36-829B-191D13CEE1CA}" destId="{5259321A-05EB-4A72-B827-316056C04564}" srcOrd="2" destOrd="0" presId="urn:microsoft.com/office/officeart/2005/8/layout/orgChart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D5B5683-6731-4160-B81B-4B4413EBB4F4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2ACAF-C053-46BA-9C86-5A864D672FD3}">
      <dgm:prSet phldrT="[Текст]"/>
      <dgm:spPr/>
      <dgm:t>
        <a:bodyPr/>
        <a:lstStyle/>
        <a:p>
          <a:r>
            <a:rPr lang="uk-UA" dirty="0" smtClean="0"/>
            <a:t>Обліковий запис користувача</a:t>
          </a:r>
          <a:endParaRPr lang="ru-RU" dirty="0"/>
        </a:p>
      </dgm:t>
    </dgm:pt>
    <dgm:pt modelId="{5522EF56-00E4-4721-A950-DD3A5AB8A0EE}" type="parTrans" cxnId="{B1106D9C-9AF5-45C0-9C39-71DA95D91DE6}">
      <dgm:prSet/>
      <dgm:spPr/>
      <dgm:t>
        <a:bodyPr/>
        <a:lstStyle/>
        <a:p>
          <a:endParaRPr lang="ru-RU"/>
        </a:p>
      </dgm:t>
    </dgm:pt>
    <dgm:pt modelId="{140F517E-F756-4471-B6AB-F3E0D73B1C23}" type="sibTrans" cxnId="{B1106D9C-9AF5-45C0-9C39-71DA95D91DE6}">
      <dgm:prSet/>
      <dgm:spPr/>
      <dgm:t>
        <a:bodyPr/>
        <a:lstStyle/>
        <a:p>
          <a:endParaRPr lang="ru-RU"/>
        </a:p>
      </dgm:t>
    </dgm:pt>
    <dgm:pt modelId="{8D50C961-C289-451D-B415-501B53F317A5}">
      <dgm:prSet phldrT="[Текст]"/>
      <dgm:spPr/>
      <dgm:t>
        <a:bodyPr/>
        <a:lstStyle/>
        <a:p>
          <a:r>
            <a:rPr lang="uk-UA" dirty="0" err="1" smtClean="0"/>
            <a:t>Логін</a:t>
          </a:r>
          <a:r>
            <a:rPr lang="uk-UA" dirty="0" smtClean="0"/>
            <a:t> </a:t>
          </a:r>
          <a:endParaRPr lang="ru-RU" dirty="0"/>
        </a:p>
      </dgm:t>
    </dgm:pt>
    <dgm:pt modelId="{27B96130-12D3-491D-B921-F4F14D2DFD84}" type="parTrans" cxnId="{6FDA555F-6B16-45C1-A9CD-D678E45A190F}">
      <dgm:prSet/>
      <dgm:spPr/>
      <dgm:t>
        <a:bodyPr/>
        <a:lstStyle/>
        <a:p>
          <a:endParaRPr lang="ru-RU"/>
        </a:p>
      </dgm:t>
    </dgm:pt>
    <dgm:pt modelId="{77286308-BB1B-4523-B6E4-6E934297765F}" type="sibTrans" cxnId="{6FDA555F-6B16-45C1-A9CD-D678E45A190F}">
      <dgm:prSet/>
      <dgm:spPr/>
      <dgm:t>
        <a:bodyPr/>
        <a:lstStyle/>
        <a:p>
          <a:endParaRPr lang="ru-RU"/>
        </a:p>
      </dgm:t>
    </dgm:pt>
    <dgm:pt modelId="{A09C8FEB-CC92-4391-A16C-29692551E31D}">
      <dgm:prSet phldrT="[Текст]"/>
      <dgm:spPr/>
      <dgm:t>
        <a:bodyPr/>
        <a:lstStyle/>
        <a:p>
          <a:r>
            <a:rPr lang="uk-UA" dirty="0" smtClean="0"/>
            <a:t>Пароль </a:t>
          </a:r>
          <a:endParaRPr lang="ru-RU" dirty="0"/>
        </a:p>
      </dgm:t>
    </dgm:pt>
    <dgm:pt modelId="{11FAAADE-0F91-4716-8F23-EBB4DA2DDB78}" type="parTrans" cxnId="{CEEE71F3-CE89-4A9D-8160-FC3C3917FDDA}">
      <dgm:prSet/>
      <dgm:spPr/>
      <dgm:t>
        <a:bodyPr/>
        <a:lstStyle/>
        <a:p>
          <a:endParaRPr lang="ru-RU"/>
        </a:p>
      </dgm:t>
    </dgm:pt>
    <dgm:pt modelId="{15E9A102-0505-4DBC-8A64-5AECD214DA32}" type="sibTrans" cxnId="{CEEE71F3-CE89-4A9D-8160-FC3C3917FDDA}">
      <dgm:prSet/>
      <dgm:spPr/>
      <dgm:t>
        <a:bodyPr/>
        <a:lstStyle/>
        <a:p>
          <a:endParaRPr lang="ru-RU"/>
        </a:p>
      </dgm:t>
    </dgm:pt>
    <dgm:pt modelId="{981876A6-38B1-4E34-9908-B11D0610B1C4}">
      <dgm:prSet phldrT="[Текст]"/>
      <dgm:spPr/>
      <dgm:t>
        <a:bodyPr/>
        <a:lstStyle/>
        <a:p>
          <a:r>
            <a:rPr lang="uk-UA" dirty="0" smtClean="0"/>
            <a:t>Малюнок </a:t>
          </a:r>
          <a:endParaRPr lang="ru-RU" dirty="0"/>
        </a:p>
      </dgm:t>
    </dgm:pt>
    <dgm:pt modelId="{D87B5321-D93F-430D-A589-43E3E33C2780}" type="parTrans" cxnId="{2596C04F-3A42-46A6-BA03-60920C15A63F}">
      <dgm:prSet/>
      <dgm:spPr/>
      <dgm:t>
        <a:bodyPr/>
        <a:lstStyle/>
        <a:p>
          <a:endParaRPr lang="ru-RU"/>
        </a:p>
      </dgm:t>
    </dgm:pt>
    <dgm:pt modelId="{E64E901E-D9F6-4887-A67E-0F3EF63FD394}" type="sibTrans" cxnId="{2596C04F-3A42-46A6-BA03-60920C15A63F}">
      <dgm:prSet/>
      <dgm:spPr/>
      <dgm:t>
        <a:bodyPr/>
        <a:lstStyle/>
        <a:p>
          <a:endParaRPr lang="ru-RU"/>
        </a:p>
      </dgm:t>
    </dgm:pt>
    <dgm:pt modelId="{CAA42153-1CF7-410D-B833-B50F09E68915}">
      <dgm:prSet phldrT="[Текст]"/>
      <dgm:spPr/>
      <dgm:t>
        <a:bodyPr/>
        <a:lstStyle/>
        <a:p>
          <a:r>
            <a:rPr lang="uk-UA" dirty="0" smtClean="0"/>
            <a:t>Права і дозволи користувача</a:t>
          </a:r>
          <a:endParaRPr lang="ru-RU" dirty="0"/>
        </a:p>
      </dgm:t>
    </dgm:pt>
    <dgm:pt modelId="{CE7B1659-207D-4F6D-9CAC-F23A4EEC3258}" type="parTrans" cxnId="{F60728BB-51F2-46ED-B04D-0DD14951ED5A}">
      <dgm:prSet/>
      <dgm:spPr/>
      <dgm:t>
        <a:bodyPr/>
        <a:lstStyle/>
        <a:p>
          <a:endParaRPr lang="ru-RU"/>
        </a:p>
      </dgm:t>
    </dgm:pt>
    <dgm:pt modelId="{60DFD670-C7DB-4E7E-8B23-513CFC2E586A}" type="sibTrans" cxnId="{F60728BB-51F2-46ED-B04D-0DD14951ED5A}">
      <dgm:prSet/>
      <dgm:spPr/>
      <dgm:t>
        <a:bodyPr/>
        <a:lstStyle/>
        <a:p>
          <a:endParaRPr lang="ru-RU"/>
        </a:p>
      </dgm:t>
    </dgm:pt>
    <dgm:pt modelId="{633FC43D-3820-487E-A105-3A1F966ADFB4}" type="pres">
      <dgm:prSet presAssocID="{CD5B5683-6731-4160-B81B-4B4413EBB4F4}" presName="composite" presStyleCnt="0">
        <dgm:presLayoutVars>
          <dgm:chMax val="1"/>
          <dgm:dir/>
          <dgm:resizeHandles val="exact"/>
        </dgm:presLayoutVars>
      </dgm:prSet>
      <dgm:spPr/>
    </dgm:pt>
    <dgm:pt modelId="{7764844D-C829-4AD0-9D8D-DBA46330F5E8}" type="pres">
      <dgm:prSet presAssocID="{2BB2ACAF-C053-46BA-9C86-5A864D672FD3}" presName="roof" presStyleLbl="dkBgShp" presStyleIdx="0" presStyleCnt="2"/>
      <dgm:spPr/>
    </dgm:pt>
    <dgm:pt modelId="{4DF609C3-934B-4AB1-837E-89027C862367}" type="pres">
      <dgm:prSet presAssocID="{2BB2ACAF-C053-46BA-9C86-5A864D672FD3}" presName="pillars" presStyleCnt="0"/>
      <dgm:spPr/>
    </dgm:pt>
    <dgm:pt modelId="{908CB73F-EFC3-406C-9318-D1F07DACFAC4}" type="pres">
      <dgm:prSet presAssocID="{2BB2ACAF-C053-46BA-9C86-5A864D672FD3}" presName="pillar1" presStyleLbl="node1" presStyleIdx="0" presStyleCnt="4">
        <dgm:presLayoutVars>
          <dgm:bulletEnabled val="1"/>
        </dgm:presLayoutVars>
      </dgm:prSet>
      <dgm:spPr/>
    </dgm:pt>
    <dgm:pt modelId="{19BF8030-01B1-4438-BF7E-988498B387F4}" type="pres">
      <dgm:prSet presAssocID="{A09C8FEB-CC92-4391-A16C-29692551E31D}" presName="pillarX" presStyleLbl="node1" presStyleIdx="1" presStyleCnt="4">
        <dgm:presLayoutVars>
          <dgm:bulletEnabled val="1"/>
        </dgm:presLayoutVars>
      </dgm:prSet>
      <dgm:spPr/>
    </dgm:pt>
    <dgm:pt modelId="{3F58B8E9-EC8B-4625-9EF7-DBD791615685}" type="pres">
      <dgm:prSet presAssocID="{981876A6-38B1-4E34-9908-B11D0610B1C4}" presName="pillarX" presStyleLbl="node1" presStyleIdx="2" presStyleCnt="4">
        <dgm:presLayoutVars>
          <dgm:bulletEnabled val="1"/>
        </dgm:presLayoutVars>
      </dgm:prSet>
      <dgm:spPr/>
    </dgm:pt>
    <dgm:pt modelId="{FFCAD643-6744-4F0E-9289-D547D8AFFDC9}" type="pres">
      <dgm:prSet presAssocID="{CAA42153-1CF7-410D-B833-B50F09E68915}" presName="pillarX" presStyleLbl="node1" presStyleIdx="3" presStyleCnt="4">
        <dgm:presLayoutVars>
          <dgm:bulletEnabled val="1"/>
        </dgm:presLayoutVars>
      </dgm:prSet>
      <dgm:spPr/>
    </dgm:pt>
    <dgm:pt modelId="{0C79AC7C-336E-4BA6-8F8B-1FC138101CD2}" type="pres">
      <dgm:prSet presAssocID="{2BB2ACAF-C053-46BA-9C86-5A864D672FD3}" presName="base" presStyleLbl="dkBgShp" presStyleIdx="1" presStyleCnt="2"/>
      <dgm:spPr/>
    </dgm:pt>
  </dgm:ptLst>
  <dgm:cxnLst>
    <dgm:cxn modelId="{B1106D9C-9AF5-45C0-9C39-71DA95D91DE6}" srcId="{CD5B5683-6731-4160-B81B-4B4413EBB4F4}" destId="{2BB2ACAF-C053-46BA-9C86-5A864D672FD3}" srcOrd="0" destOrd="0" parTransId="{5522EF56-00E4-4721-A950-DD3A5AB8A0EE}" sibTransId="{140F517E-F756-4471-B6AB-F3E0D73B1C23}"/>
    <dgm:cxn modelId="{4E605D57-9866-4538-BE65-74F950F539E2}" type="presOf" srcId="{CAA42153-1CF7-410D-B833-B50F09E68915}" destId="{FFCAD643-6744-4F0E-9289-D547D8AFFDC9}" srcOrd="0" destOrd="0" presId="urn:microsoft.com/office/officeart/2005/8/layout/hList3"/>
    <dgm:cxn modelId="{CEEE71F3-CE89-4A9D-8160-FC3C3917FDDA}" srcId="{2BB2ACAF-C053-46BA-9C86-5A864D672FD3}" destId="{A09C8FEB-CC92-4391-A16C-29692551E31D}" srcOrd="1" destOrd="0" parTransId="{11FAAADE-0F91-4716-8F23-EBB4DA2DDB78}" sibTransId="{15E9A102-0505-4DBC-8A64-5AECD214DA32}"/>
    <dgm:cxn modelId="{EF74DCDE-574E-4C4F-BF55-14F490B78EC4}" type="presOf" srcId="{A09C8FEB-CC92-4391-A16C-29692551E31D}" destId="{19BF8030-01B1-4438-BF7E-988498B387F4}" srcOrd="0" destOrd="0" presId="urn:microsoft.com/office/officeart/2005/8/layout/hList3"/>
    <dgm:cxn modelId="{26D6766D-D7F2-4D9C-8D97-DEDA55383D34}" type="presOf" srcId="{8D50C961-C289-451D-B415-501B53F317A5}" destId="{908CB73F-EFC3-406C-9318-D1F07DACFAC4}" srcOrd="0" destOrd="0" presId="urn:microsoft.com/office/officeart/2005/8/layout/hList3"/>
    <dgm:cxn modelId="{2596C04F-3A42-46A6-BA03-60920C15A63F}" srcId="{2BB2ACAF-C053-46BA-9C86-5A864D672FD3}" destId="{981876A6-38B1-4E34-9908-B11D0610B1C4}" srcOrd="2" destOrd="0" parTransId="{D87B5321-D93F-430D-A589-43E3E33C2780}" sibTransId="{E64E901E-D9F6-4887-A67E-0F3EF63FD394}"/>
    <dgm:cxn modelId="{6FDA555F-6B16-45C1-A9CD-D678E45A190F}" srcId="{2BB2ACAF-C053-46BA-9C86-5A864D672FD3}" destId="{8D50C961-C289-451D-B415-501B53F317A5}" srcOrd="0" destOrd="0" parTransId="{27B96130-12D3-491D-B921-F4F14D2DFD84}" sibTransId="{77286308-BB1B-4523-B6E4-6E934297765F}"/>
    <dgm:cxn modelId="{26C611F2-A7BE-47DD-80BD-BAEB37B80ECB}" type="presOf" srcId="{2BB2ACAF-C053-46BA-9C86-5A864D672FD3}" destId="{7764844D-C829-4AD0-9D8D-DBA46330F5E8}" srcOrd="0" destOrd="0" presId="urn:microsoft.com/office/officeart/2005/8/layout/hList3"/>
    <dgm:cxn modelId="{06C1B247-66DA-476C-AD76-324A290C3D39}" type="presOf" srcId="{CD5B5683-6731-4160-B81B-4B4413EBB4F4}" destId="{633FC43D-3820-487E-A105-3A1F966ADFB4}" srcOrd="0" destOrd="0" presId="urn:microsoft.com/office/officeart/2005/8/layout/hList3"/>
    <dgm:cxn modelId="{F60728BB-51F2-46ED-B04D-0DD14951ED5A}" srcId="{2BB2ACAF-C053-46BA-9C86-5A864D672FD3}" destId="{CAA42153-1CF7-410D-B833-B50F09E68915}" srcOrd="3" destOrd="0" parTransId="{CE7B1659-207D-4F6D-9CAC-F23A4EEC3258}" sibTransId="{60DFD670-C7DB-4E7E-8B23-513CFC2E586A}"/>
    <dgm:cxn modelId="{AA43E0E5-C2C6-4E22-B1C7-5EA1D35A6CD2}" type="presOf" srcId="{981876A6-38B1-4E34-9908-B11D0610B1C4}" destId="{3F58B8E9-EC8B-4625-9EF7-DBD791615685}" srcOrd="0" destOrd="0" presId="urn:microsoft.com/office/officeart/2005/8/layout/hList3"/>
    <dgm:cxn modelId="{1B8DA888-5AD4-418F-86E2-8942148F81A2}" type="presParOf" srcId="{633FC43D-3820-487E-A105-3A1F966ADFB4}" destId="{7764844D-C829-4AD0-9D8D-DBA46330F5E8}" srcOrd="0" destOrd="0" presId="urn:microsoft.com/office/officeart/2005/8/layout/hList3"/>
    <dgm:cxn modelId="{EA68E7E1-D618-4B9E-A89C-EF87786795FD}" type="presParOf" srcId="{633FC43D-3820-487E-A105-3A1F966ADFB4}" destId="{4DF609C3-934B-4AB1-837E-89027C862367}" srcOrd="1" destOrd="0" presId="urn:microsoft.com/office/officeart/2005/8/layout/hList3"/>
    <dgm:cxn modelId="{02853C06-6B8F-428B-B472-AF89D39B84EA}" type="presParOf" srcId="{4DF609C3-934B-4AB1-837E-89027C862367}" destId="{908CB73F-EFC3-406C-9318-D1F07DACFAC4}" srcOrd="0" destOrd="0" presId="urn:microsoft.com/office/officeart/2005/8/layout/hList3"/>
    <dgm:cxn modelId="{BEF89074-3B32-4811-A99D-36F3A24C8E31}" type="presParOf" srcId="{4DF609C3-934B-4AB1-837E-89027C862367}" destId="{19BF8030-01B1-4438-BF7E-988498B387F4}" srcOrd="1" destOrd="0" presId="urn:microsoft.com/office/officeart/2005/8/layout/hList3"/>
    <dgm:cxn modelId="{53C9C537-A9CA-4E2B-944E-3BD517690043}" type="presParOf" srcId="{4DF609C3-934B-4AB1-837E-89027C862367}" destId="{3F58B8E9-EC8B-4625-9EF7-DBD791615685}" srcOrd="2" destOrd="0" presId="urn:microsoft.com/office/officeart/2005/8/layout/hList3"/>
    <dgm:cxn modelId="{4C60044B-9D69-4FD0-8E88-76A734B2562A}" type="presParOf" srcId="{4DF609C3-934B-4AB1-837E-89027C862367}" destId="{FFCAD643-6744-4F0E-9289-D547D8AFFDC9}" srcOrd="3" destOrd="0" presId="urn:microsoft.com/office/officeart/2005/8/layout/hList3"/>
    <dgm:cxn modelId="{489AF700-2540-42B9-8179-FA9EE7668680}" type="presParOf" srcId="{633FC43D-3820-487E-A105-3A1F966ADFB4}" destId="{0C79AC7C-336E-4BA6-8F8B-1FC138101CD2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AA418-150F-4296-998B-963F05DE12F9}" type="doc">
      <dgm:prSet loTypeId="urn:microsoft.com/office/officeart/2005/8/layout/radial4" loCatId="relationship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6BD73C8-B959-49E9-ADA5-227FB2C844D9}">
      <dgm:prSet phldrT="[Текст]"/>
      <dgm:spPr/>
      <dgm:t>
        <a:bodyPr/>
        <a:lstStyle/>
        <a:p>
          <a:r>
            <a:rPr lang="uk-UA" dirty="0" smtClean="0"/>
            <a:t>Інформаційні процеси</a:t>
          </a:r>
          <a:endParaRPr lang="ru-RU" dirty="0"/>
        </a:p>
      </dgm:t>
    </dgm:pt>
    <dgm:pt modelId="{4A81A9A6-D82D-4FB1-83AD-764A6821C14A}" type="parTrans" cxnId="{EE33A1E5-F0A8-4FE9-A00E-0BB3F08A6FBD}">
      <dgm:prSet/>
      <dgm:spPr/>
      <dgm:t>
        <a:bodyPr/>
        <a:lstStyle/>
        <a:p>
          <a:endParaRPr lang="ru-RU"/>
        </a:p>
      </dgm:t>
    </dgm:pt>
    <dgm:pt modelId="{C75C1189-0C23-41FC-85E8-AA14B739F9CB}" type="sibTrans" cxnId="{EE33A1E5-F0A8-4FE9-A00E-0BB3F08A6FBD}">
      <dgm:prSet/>
      <dgm:spPr/>
      <dgm:t>
        <a:bodyPr/>
        <a:lstStyle/>
        <a:p>
          <a:endParaRPr lang="ru-RU"/>
        </a:p>
      </dgm:t>
    </dgm:pt>
    <dgm:pt modelId="{EA280B6B-BAC8-46E2-8D0F-1C866FE71D33}">
      <dgm:prSet phldrT="[Текст]"/>
      <dgm:spPr/>
      <dgm:t>
        <a:bodyPr/>
        <a:lstStyle/>
        <a:p>
          <a:r>
            <a:rPr lang="uk-UA" dirty="0" smtClean="0"/>
            <a:t>збирати та сприймати, </a:t>
          </a:r>
          <a:endParaRPr lang="ru-RU" dirty="0"/>
        </a:p>
      </dgm:t>
    </dgm:pt>
    <dgm:pt modelId="{E88E36A2-3600-4D57-A92A-853551DCE067}" type="parTrans" cxnId="{A59E73DB-2295-46D1-9973-A5C0A541AD82}">
      <dgm:prSet/>
      <dgm:spPr/>
      <dgm:t>
        <a:bodyPr/>
        <a:lstStyle/>
        <a:p>
          <a:endParaRPr lang="ru-RU"/>
        </a:p>
      </dgm:t>
    </dgm:pt>
    <dgm:pt modelId="{746D5016-3802-4EA8-A438-5505E1C7A3EA}" type="sibTrans" cxnId="{A59E73DB-2295-46D1-9973-A5C0A541AD82}">
      <dgm:prSet/>
      <dgm:spPr/>
      <dgm:t>
        <a:bodyPr/>
        <a:lstStyle/>
        <a:p>
          <a:endParaRPr lang="ru-RU"/>
        </a:p>
      </dgm:t>
    </dgm:pt>
    <dgm:pt modelId="{428BFDBE-E62E-49ED-AF11-E34C717C41D6}">
      <dgm:prSet phldrT="[Текст]"/>
      <dgm:spPr/>
      <dgm:t>
        <a:bodyPr/>
        <a:lstStyle/>
        <a:p>
          <a:r>
            <a:rPr lang="uk-UA" dirty="0" smtClean="0"/>
            <a:t>зберігати і накопичувати, </a:t>
          </a:r>
          <a:endParaRPr lang="ru-RU" dirty="0"/>
        </a:p>
      </dgm:t>
    </dgm:pt>
    <dgm:pt modelId="{F018A9C3-9FCC-4BD5-BBA4-206DA9127733}" type="parTrans" cxnId="{72E287C4-5456-470D-9DC1-24DFF21377A6}">
      <dgm:prSet/>
      <dgm:spPr/>
      <dgm:t>
        <a:bodyPr/>
        <a:lstStyle/>
        <a:p>
          <a:endParaRPr lang="ru-RU"/>
        </a:p>
      </dgm:t>
    </dgm:pt>
    <dgm:pt modelId="{3039A031-767C-4695-8F1D-C8D4986779DC}" type="sibTrans" cxnId="{72E287C4-5456-470D-9DC1-24DFF21377A6}">
      <dgm:prSet/>
      <dgm:spPr/>
      <dgm:t>
        <a:bodyPr/>
        <a:lstStyle/>
        <a:p>
          <a:endParaRPr lang="ru-RU"/>
        </a:p>
      </dgm:t>
    </dgm:pt>
    <dgm:pt modelId="{EC4750EA-BC66-4B81-A60D-B0FEDF4D4923}">
      <dgm:prSet phldrT="[Текст]"/>
      <dgm:spPr/>
      <dgm:t>
        <a:bodyPr/>
        <a:lstStyle/>
        <a:p>
          <a:r>
            <a:rPr lang="uk-UA" dirty="0" smtClean="0"/>
            <a:t>передавати і поширювати, </a:t>
          </a:r>
          <a:endParaRPr lang="ru-RU" dirty="0"/>
        </a:p>
      </dgm:t>
    </dgm:pt>
    <dgm:pt modelId="{AA90AF0A-B30D-4DCB-8E96-D2159C7CBC07}" type="parTrans" cxnId="{4BC8DF09-2E4F-4081-871F-8BDA9561DCBF}">
      <dgm:prSet/>
      <dgm:spPr/>
      <dgm:t>
        <a:bodyPr/>
        <a:lstStyle/>
        <a:p>
          <a:endParaRPr lang="ru-RU"/>
        </a:p>
      </dgm:t>
    </dgm:pt>
    <dgm:pt modelId="{FE6E83DC-71A5-4A66-BF0C-6F6D02FB9F04}" type="sibTrans" cxnId="{4BC8DF09-2E4F-4081-871F-8BDA9561DCBF}">
      <dgm:prSet/>
      <dgm:spPr/>
      <dgm:t>
        <a:bodyPr/>
        <a:lstStyle/>
        <a:p>
          <a:endParaRPr lang="ru-RU"/>
        </a:p>
      </dgm:t>
    </dgm:pt>
    <dgm:pt modelId="{5568B56C-9E05-4338-B6E3-5B4E05FCC03D}">
      <dgm:prSet phldrT="[Текст]"/>
      <dgm:spPr/>
      <dgm:t>
        <a:bodyPr/>
        <a:lstStyle/>
        <a:p>
          <a:r>
            <a:rPr lang="uk-UA" dirty="0" smtClean="0"/>
            <a:t>опрацьовувати,  </a:t>
          </a:r>
          <a:endParaRPr lang="ru-RU" dirty="0"/>
        </a:p>
      </dgm:t>
    </dgm:pt>
    <dgm:pt modelId="{9D012178-0390-47DF-99F3-8088DA7B7E25}" type="parTrans" cxnId="{73329B81-0174-4271-89A3-B30966180287}">
      <dgm:prSet/>
      <dgm:spPr/>
      <dgm:t>
        <a:bodyPr/>
        <a:lstStyle/>
        <a:p>
          <a:endParaRPr lang="ru-RU"/>
        </a:p>
      </dgm:t>
    </dgm:pt>
    <dgm:pt modelId="{DE11704F-9458-4A8E-93B4-5B795B554BE6}" type="sibTrans" cxnId="{73329B81-0174-4271-89A3-B30966180287}">
      <dgm:prSet/>
      <dgm:spPr/>
      <dgm:t>
        <a:bodyPr/>
        <a:lstStyle/>
        <a:p>
          <a:endParaRPr lang="ru-RU"/>
        </a:p>
      </dgm:t>
    </dgm:pt>
    <dgm:pt modelId="{90621821-197C-43BA-897C-E946247F1F46}">
      <dgm:prSet phldrT="[Текст]"/>
      <dgm:spPr/>
      <dgm:t>
        <a:bodyPr/>
        <a:lstStyle/>
        <a:p>
          <a:r>
            <a:rPr lang="uk-UA" dirty="0" smtClean="0"/>
            <a:t>створювати,</a:t>
          </a:r>
          <a:endParaRPr lang="ru-RU" dirty="0"/>
        </a:p>
      </dgm:t>
    </dgm:pt>
    <dgm:pt modelId="{9E2F6B25-BCEB-48EC-8E2A-D80B8021A258}" type="parTrans" cxnId="{DDFC3024-6E47-4603-9C9A-034244404FDF}">
      <dgm:prSet/>
      <dgm:spPr/>
      <dgm:t>
        <a:bodyPr/>
        <a:lstStyle/>
        <a:p>
          <a:endParaRPr lang="ru-RU"/>
        </a:p>
      </dgm:t>
    </dgm:pt>
    <dgm:pt modelId="{1A26DA88-C67E-4ADB-9B4F-E31E4BE3C53D}" type="sibTrans" cxnId="{DDFC3024-6E47-4603-9C9A-034244404FDF}">
      <dgm:prSet/>
      <dgm:spPr/>
      <dgm:t>
        <a:bodyPr/>
        <a:lstStyle/>
        <a:p>
          <a:endParaRPr lang="ru-RU"/>
        </a:p>
      </dgm:t>
    </dgm:pt>
    <dgm:pt modelId="{D8F0D077-B03C-4A4B-BC6F-B0FC393B91FA}">
      <dgm:prSet phldrT="[Текст]"/>
      <dgm:spPr/>
      <dgm:t>
        <a:bodyPr/>
        <a:lstStyle/>
        <a:p>
          <a:r>
            <a:rPr lang="uk-UA" dirty="0" smtClean="0"/>
            <a:t>захищати, </a:t>
          </a:r>
          <a:endParaRPr lang="ru-RU" dirty="0"/>
        </a:p>
      </dgm:t>
    </dgm:pt>
    <dgm:pt modelId="{612E2952-B575-4FF0-8BFA-60785B022EAA}" type="parTrans" cxnId="{D7053653-3AD4-43C9-B762-366AD78604DC}">
      <dgm:prSet/>
      <dgm:spPr/>
      <dgm:t>
        <a:bodyPr/>
        <a:lstStyle/>
        <a:p>
          <a:endParaRPr lang="ru-RU"/>
        </a:p>
      </dgm:t>
    </dgm:pt>
    <dgm:pt modelId="{14A3D12A-22B0-4D3F-9E92-CC94EEE3D84D}" type="sibTrans" cxnId="{D7053653-3AD4-43C9-B762-366AD78604DC}">
      <dgm:prSet/>
      <dgm:spPr/>
      <dgm:t>
        <a:bodyPr/>
        <a:lstStyle/>
        <a:p>
          <a:endParaRPr lang="ru-RU"/>
        </a:p>
      </dgm:t>
    </dgm:pt>
    <dgm:pt modelId="{C33497A4-A3BA-41F8-95D7-ABAF80A4AA8D}">
      <dgm:prSet/>
      <dgm:spPr/>
      <dgm:t>
        <a:bodyPr/>
        <a:lstStyle/>
        <a:p>
          <a:r>
            <a:rPr lang="uk-UA" dirty="0" smtClean="0"/>
            <a:t>використовувати в своїй практичній діяльності</a:t>
          </a:r>
          <a:endParaRPr lang="ru-RU" dirty="0"/>
        </a:p>
      </dgm:t>
    </dgm:pt>
    <dgm:pt modelId="{5D2B50C0-711C-49E2-819F-885B6EAC66F6}" type="parTrans" cxnId="{D0F46C43-D717-444B-AEBA-73541E4AE3CE}">
      <dgm:prSet/>
      <dgm:spPr/>
      <dgm:t>
        <a:bodyPr/>
        <a:lstStyle/>
        <a:p>
          <a:endParaRPr lang="ru-RU"/>
        </a:p>
      </dgm:t>
    </dgm:pt>
    <dgm:pt modelId="{58293707-EC71-440E-BC45-0850246466A8}" type="sibTrans" cxnId="{D0F46C43-D717-444B-AEBA-73541E4AE3CE}">
      <dgm:prSet/>
      <dgm:spPr/>
      <dgm:t>
        <a:bodyPr/>
        <a:lstStyle/>
        <a:p>
          <a:endParaRPr lang="ru-RU"/>
        </a:p>
      </dgm:t>
    </dgm:pt>
    <dgm:pt modelId="{79F15AEC-E44A-4D3F-B52F-3A8F877879F0}" type="pres">
      <dgm:prSet presAssocID="{981AA418-150F-4296-998B-963F05DE12F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0EFCE9-7D53-4F59-9970-89B312B736D7}" type="pres">
      <dgm:prSet presAssocID="{66BD73C8-B959-49E9-ADA5-227FB2C844D9}" presName="centerShape" presStyleLbl="node0" presStyleIdx="0" presStyleCnt="1"/>
      <dgm:spPr/>
      <dgm:t>
        <a:bodyPr/>
        <a:lstStyle/>
        <a:p>
          <a:endParaRPr lang="ru-RU"/>
        </a:p>
      </dgm:t>
    </dgm:pt>
    <dgm:pt modelId="{BC7DB9E7-7FD6-4FF8-B80C-3791AAC58FDE}" type="pres">
      <dgm:prSet presAssocID="{E88E36A2-3600-4D57-A92A-853551DCE067}" presName="parTrans" presStyleLbl="bgSibTrans2D1" presStyleIdx="0" presStyleCnt="7"/>
      <dgm:spPr/>
    </dgm:pt>
    <dgm:pt modelId="{049889E2-DF67-4436-BBA6-326DA8963682}" type="pres">
      <dgm:prSet presAssocID="{EA280B6B-BAC8-46E2-8D0F-1C866FE71D3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256A-43A3-41D3-8827-C7860DCE76C7}" type="pres">
      <dgm:prSet presAssocID="{F018A9C3-9FCC-4BD5-BBA4-206DA9127733}" presName="parTrans" presStyleLbl="bgSibTrans2D1" presStyleIdx="1" presStyleCnt="7"/>
      <dgm:spPr/>
    </dgm:pt>
    <dgm:pt modelId="{8A5F5284-20CC-4F18-9364-91B6B6162670}" type="pres">
      <dgm:prSet presAssocID="{428BFDBE-E62E-49ED-AF11-E34C717C41D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E506C-FE91-49C1-AC8F-B4CEFC56A536}" type="pres">
      <dgm:prSet presAssocID="{AA90AF0A-B30D-4DCB-8E96-D2159C7CBC07}" presName="parTrans" presStyleLbl="bgSibTrans2D1" presStyleIdx="2" presStyleCnt="7"/>
      <dgm:spPr/>
    </dgm:pt>
    <dgm:pt modelId="{99B3D8FF-000C-4722-A8B4-FE3FC841FC5E}" type="pres">
      <dgm:prSet presAssocID="{EC4750EA-BC66-4B81-A60D-B0FEDF4D492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01AFF-418B-4683-A80E-314A533240EC}" type="pres">
      <dgm:prSet presAssocID="{9D012178-0390-47DF-99F3-8088DA7B7E25}" presName="parTrans" presStyleLbl="bgSibTrans2D1" presStyleIdx="3" presStyleCnt="7"/>
      <dgm:spPr/>
    </dgm:pt>
    <dgm:pt modelId="{81BAC510-BAF2-460B-82F3-1186BD36FC8F}" type="pres">
      <dgm:prSet presAssocID="{5568B56C-9E05-4338-B6E3-5B4E05FCC03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126C2-9E6B-49D0-B21F-D5B6FCAC29CA}" type="pres">
      <dgm:prSet presAssocID="{9E2F6B25-BCEB-48EC-8E2A-D80B8021A258}" presName="parTrans" presStyleLbl="bgSibTrans2D1" presStyleIdx="4" presStyleCnt="7"/>
      <dgm:spPr/>
    </dgm:pt>
    <dgm:pt modelId="{B7AD809F-7351-45D1-8849-FAA220FDB193}" type="pres">
      <dgm:prSet presAssocID="{90621821-197C-43BA-897C-E946247F1F4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21937-E9EE-495C-898D-BD81A1F5B8BA}" type="pres">
      <dgm:prSet presAssocID="{612E2952-B575-4FF0-8BFA-60785B022EAA}" presName="parTrans" presStyleLbl="bgSibTrans2D1" presStyleIdx="5" presStyleCnt="7"/>
      <dgm:spPr/>
    </dgm:pt>
    <dgm:pt modelId="{8385AB9E-41DF-4758-8057-AA6A522035FD}" type="pres">
      <dgm:prSet presAssocID="{D8F0D077-B03C-4A4B-BC6F-B0FC393B9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5984D-D91C-4C00-9E2D-598048367963}" type="pres">
      <dgm:prSet presAssocID="{5D2B50C0-711C-49E2-819F-885B6EAC66F6}" presName="parTrans" presStyleLbl="bgSibTrans2D1" presStyleIdx="6" presStyleCnt="7"/>
      <dgm:spPr/>
    </dgm:pt>
    <dgm:pt modelId="{62C0B3B6-62E6-47EA-B5DD-B194A8B5A1FF}" type="pres">
      <dgm:prSet presAssocID="{C33497A4-A3BA-41F8-95D7-ABAF80A4AA8D}" presName="node" presStyleLbl="node1" presStyleIdx="6" presStyleCnt="7">
        <dgm:presLayoutVars>
          <dgm:bulletEnabled val="1"/>
        </dgm:presLayoutVars>
      </dgm:prSet>
      <dgm:spPr/>
    </dgm:pt>
  </dgm:ptLst>
  <dgm:cxnLst>
    <dgm:cxn modelId="{EE33A1E5-F0A8-4FE9-A00E-0BB3F08A6FBD}" srcId="{981AA418-150F-4296-998B-963F05DE12F9}" destId="{66BD73C8-B959-49E9-ADA5-227FB2C844D9}" srcOrd="0" destOrd="0" parTransId="{4A81A9A6-D82D-4FB1-83AD-764A6821C14A}" sibTransId="{C75C1189-0C23-41FC-85E8-AA14B739F9CB}"/>
    <dgm:cxn modelId="{0E13341A-0BDF-49BD-8FF2-6A40752C4C42}" type="presOf" srcId="{F018A9C3-9FCC-4BD5-BBA4-206DA9127733}" destId="{E953256A-43A3-41D3-8827-C7860DCE76C7}" srcOrd="0" destOrd="0" presId="urn:microsoft.com/office/officeart/2005/8/layout/radial4"/>
    <dgm:cxn modelId="{A59E73DB-2295-46D1-9973-A5C0A541AD82}" srcId="{66BD73C8-B959-49E9-ADA5-227FB2C844D9}" destId="{EA280B6B-BAC8-46E2-8D0F-1C866FE71D33}" srcOrd="0" destOrd="0" parTransId="{E88E36A2-3600-4D57-A92A-853551DCE067}" sibTransId="{746D5016-3802-4EA8-A438-5505E1C7A3EA}"/>
    <dgm:cxn modelId="{D0F46C43-D717-444B-AEBA-73541E4AE3CE}" srcId="{66BD73C8-B959-49E9-ADA5-227FB2C844D9}" destId="{C33497A4-A3BA-41F8-95D7-ABAF80A4AA8D}" srcOrd="6" destOrd="0" parTransId="{5D2B50C0-711C-49E2-819F-885B6EAC66F6}" sibTransId="{58293707-EC71-440E-BC45-0850246466A8}"/>
    <dgm:cxn modelId="{D7053653-3AD4-43C9-B762-366AD78604DC}" srcId="{66BD73C8-B959-49E9-ADA5-227FB2C844D9}" destId="{D8F0D077-B03C-4A4B-BC6F-B0FC393B91FA}" srcOrd="5" destOrd="0" parTransId="{612E2952-B575-4FF0-8BFA-60785B022EAA}" sibTransId="{14A3D12A-22B0-4D3F-9E92-CC94EEE3D84D}"/>
    <dgm:cxn modelId="{907258BD-AA47-4F1C-AEA0-DA561355D163}" type="presOf" srcId="{981AA418-150F-4296-998B-963F05DE12F9}" destId="{79F15AEC-E44A-4D3F-B52F-3A8F877879F0}" srcOrd="0" destOrd="0" presId="urn:microsoft.com/office/officeart/2005/8/layout/radial4"/>
    <dgm:cxn modelId="{72E287C4-5456-470D-9DC1-24DFF21377A6}" srcId="{66BD73C8-B959-49E9-ADA5-227FB2C844D9}" destId="{428BFDBE-E62E-49ED-AF11-E34C717C41D6}" srcOrd="1" destOrd="0" parTransId="{F018A9C3-9FCC-4BD5-BBA4-206DA9127733}" sibTransId="{3039A031-767C-4695-8F1D-C8D4986779DC}"/>
    <dgm:cxn modelId="{5DB326AF-432C-4567-9BB1-A8C246EE11A7}" type="presOf" srcId="{66BD73C8-B959-49E9-ADA5-227FB2C844D9}" destId="{360EFCE9-7D53-4F59-9970-89B312B736D7}" srcOrd="0" destOrd="0" presId="urn:microsoft.com/office/officeart/2005/8/layout/radial4"/>
    <dgm:cxn modelId="{28CD032C-D3C1-4A36-9886-08A19A2DFAD4}" type="presOf" srcId="{AA90AF0A-B30D-4DCB-8E96-D2159C7CBC07}" destId="{C10E506C-FE91-49C1-AC8F-B4CEFC56A536}" srcOrd="0" destOrd="0" presId="urn:microsoft.com/office/officeart/2005/8/layout/radial4"/>
    <dgm:cxn modelId="{AADBBEE6-1CA8-46AF-99CA-3748A35D4417}" type="presOf" srcId="{5D2B50C0-711C-49E2-819F-885B6EAC66F6}" destId="{04B5984D-D91C-4C00-9E2D-598048367963}" srcOrd="0" destOrd="0" presId="urn:microsoft.com/office/officeart/2005/8/layout/radial4"/>
    <dgm:cxn modelId="{DDFC3024-6E47-4603-9C9A-034244404FDF}" srcId="{66BD73C8-B959-49E9-ADA5-227FB2C844D9}" destId="{90621821-197C-43BA-897C-E946247F1F46}" srcOrd="4" destOrd="0" parTransId="{9E2F6B25-BCEB-48EC-8E2A-D80B8021A258}" sibTransId="{1A26DA88-C67E-4ADB-9B4F-E31E4BE3C53D}"/>
    <dgm:cxn modelId="{32C64465-CD7E-4FA4-99B6-44C2F5BA18DD}" type="presOf" srcId="{E88E36A2-3600-4D57-A92A-853551DCE067}" destId="{BC7DB9E7-7FD6-4FF8-B80C-3791AAC58FDE}" srcOrd="0" destOrd="0" presId="urn:microsoft.com/office/officeart/2005/8/layout/radial4"/>
    <dgm:cxn modelId="{C82E6237-7D85-429C-AD98-81435D349540}" type="presOf" srcId="{EA280B6B-BAC8-46E2-8D0F-1C866FE71D33}" destId="{049889E2-DF67-4436-BBA6-326DA8963682}" srcOrd="0" destOrd="0" presId="urn:microsoft.com/office/officeart/2005/8/layout/radial4"/>
    <dgm:cxn modelId="{5E0596D1-0D7F-4E35-B907-BD48B76EF2F8}" type="presOf" srcId="{428BFDBE-E62E-49ED-AF11-E34C717C41D6}" destId="{8A5F5284-20CC-4F18-9364-91B6B6162670}" srcOrd="0" destOrd="0" presId="urn:microsoft.com/office/officeart/2005/8/layout/radial4"/>
    <dgm:cxn modelId="{18A78FF7-DBA3-435E-93A8-55636702D724}" type="presOf" srcId="{EC4750EA-BC66-4B81-A60D-B0FEDF4D4923}" destId="{99B3D8FF-000C-4722-A8B4-FE3FC841FC5E}" srcOrd="0" destOrd="0" presId="urn:microsoft.com/office/officeart/2005/8/layout/radial4"/>
    <dgm:cxn modelId="{4BC8DF09-2E4F-4081-871F-8BDA9561DCBF}" srcId="{66BD73C8-B959-49E9-ADA5-227FB2C844D9}" destId="{EC4750EA-BC66-4B81-A60D-B0FEDF4D4923}" srcOrd="2" destOrd="0" parTransId="{AA90AF0A-B30D-4DCB-8E96-D2159C7CBC07}" sibTransId="{FE6E83DC-71A5-4A66-BF0C-6F6D02FB9F04}"/>
    <dgm:cxn modelId="{99411E05-3C1D-4515-828E-7FD0BF1B5FAC}" type="presOf" srcId="{D8F0D077-B03C-4A4B-BC6F-B0FC393B91FA}" destId="{8385AB9E-41DF-4758-8057-AA6A522035FD}" srcOrd="0" destOrd="0" presId="urn:microsoft.com/office/officeart/2005/8/layout/radial4"/>
    <dgm:cxn modelId="{ACC44DEB-D62A-47E6-90A1-83114DB8908A}" type="presOf" srcId="{90621821-197C-43BA-897C-E946247F1F46}" destId="{B7AD809F-7351-45D1-8849-FAA220FDB193}" srcOrd="0" destOrd="0" presId="urn:microsoft.com/office/officeart/2005/8/layout/radial4"/>
    <dgm:cxn modelId="{9190AD70-E0C2-4F1B-B604-4396724570BE}" type="presOf" srcId="{9D012178-0390-47DF-99F3-8088DA7B7E25}" destId="{43801AFF-418B-4683-A80E-314A533240EC}" srcOrd="0" destOrd="0" presId="urn:microsoft.com/office/officeart/2005/8/layout/radial4"/>
    <dgm:cxn modelId="{F9FC1E94-D6BE-48E4-9E5D-E46AF5048C3C}" type="presOf" srcId="{C33497A4-A3BA-41F8-95D7-ABAF80A4AA8D}" destId="{62C0B3B6-62E6-47EA-B5DD-B194A8B5A1FF}" srcOrd="0" destOrd="0" presId="urn:microsoft.com/office/officeart/2005/8/layout/radial4"/>
    <dgm:cxn modelId="{13A2FCC3-F867-41BE-BC19-6D109AC730C8}" type="presOf" srcId="{9E2F6B25-BCEB-48EC-8E2A-D80B8021A258}" destId="{DD1126C2-9E6B-49D0-B21F-D5B6FCAC29CA}" srcOrd="0" destOrd="0" presId="urn:microsoft.com/office/officeart/2005/8/layout/radial4"/>
    <dgm:cxn modelId="{73329B81-0174-4271-89A3-B30966180287}" srcId="{66BD73C8-B959-49E9-ADA5-227FB2C844D9}" destId="{5568B56C-9E05-4338-B6E3-5B4E05FCC03D}" srcOrd="3" destOrd="0" parTransId="{9D012178-0390-47DF-99F3-8088DA7B7E25}" sibTransId="{DE11704F-9458-4A8E-93B4-5B795B554BE6}"/>
    <dgm:cxn modelId="{072A9E5B-3F38-4D43-A05A-91D82E285DAE}" type="presOf" srcId="{5568B56C-9E05-4338-B6E3-5B4E05FCC03D}" destId="{81BAC510-BAF2-460B-82F3-1186BD36FC8F}" srcOrd="0" destOrd="0" presId="urn:microsoft.com/office/officeart/2005/8/layout/radial4"/>
    <dgm:cxn modelId="{26322C12-CF53-4961-B4DF-5F8BC9ADE67A}" type="presOf" srcId="{612E2952-B575-4FF0-8BFA-60785B022EAA}" destId="{00721937-E9EE-495C-898D-BD81A1F5B8BA}" srcOrd="0" destOrd="0" presId="urn:microsoft.com/office/officeart/2005/8/layout/radial4"/>
    <dgm:cxn modelId="{73DB820D-F071-433F-9CFC-6F71974F82E3}" type="presParOf" srcId="{79F15AEC-E44A-4D3F-B52F-3A8F877879F0}" destId="{360EFCE9-7D53-4F59-9970-89B312B736D7}" srcOrd="0" destOrd="0" presId="urn:microsoft.com/office/officeart/2005/8/layout/radial4"/>
    <dgm:cxn modelId="{D6031972-7217-4DDB-8E1A-C70CF84563B8}" type="presParOf" srcId="{79F15AEC-E44A-4D3F-B52F-3A8F877879F0}" destId="{BC7DB9E7-7FD6-4FF8-B80C-3791AAC58FDE}" srcOrd="1" destOrd="0" presId="urn:microsoft.com/office/officeart/2005/8/layout/radial4"/>
    <dgm:cxn modelId="{FF4D011E-5C22-424D-A994-E6E2E226CAA2}" type="presParOf" srcId="{79F15AEC-E44A-4D3F-B52F-3A8F877879F0}" destId="{049889E2-DF67-4436-BBA6-326DA8963682}" srcOrd="2" destOrd="0" presId="urn:microsoft.com/office/officeart/2005/8/layout/radial4"/>
    <dgm:cxn modelId="{2C54D910-699A-4388-A896-6AB4F15F371B}" type="presParOf" srcId="{79F15AEC-E44A-4D3F-B52F-3A8F877879F0}" destId="{E953256A-43A3-41D3-8827-C7860DCE76C7}" srcOrd="3" destOrd="0" presId="urn:microsoft.com/office/officeart/2005/8/layout/radial4"/>
    <dgm:cxn modelId="{204100BE-C9C7-4AAB-A87E-B4B671F2BF25}" type="presParOf" srcId="{79F15AEC-E44A-4D3F-B52F-3A8F877879F0}" destId="{8A5F5284-20CC-4F18-9364-91B6B6162670}" srcOrd="4" destOrd="0" presId="urn:microsoft.com/office/officeart/2005/8/layout/radial4"/>
    <dgm:cxn modelId="{3A66C261-853D-4A05-B6EE-E3FCFF1EBF87}" type="presParOf" srcId="{79F15AEC-E44A-4D3F-B52F-3A8F877879F0}" destId="{C10E506C-FE91-49C1-AC8F-B4CEFC56A536}" srcOrd="5" destOrd="0" presId="urn:microsoft.com/office/officeart/2005/8/layout/radial4"/>
    <dgm:cxn modelId="{0DDFC4FE-9079-4BAE-9FF6-482942F31F12}" type="presParOf" srcId="{79F15AEC-E44A-4D3F-B52F-3A8F877879F0}" destId="{99B3D8FF-000C-4722-A8B4-FE3FC841FC5E}" srcOrd="6" destOrd="0" presId="urn:microsoft.com/office/officeart/2005/8/layout/radial4"/>
    <dgm:cxn modelId="{5B0A89EF-79C9-4E00-B0EA-3D56DDCE1154}" type="presParOf" srcId="{79F15AEC-E44A-4D3F-B52F-3A8F877879F0}" destId="{43801AFF-418B-4683-A80E-314A533240EC}" srcOrd="7" destOrd="0" presId="urn:microsoft.com/office/officeart/2005/8/layout/radial4"/>
    <dgm:cxn modelId="{CFEF2171-44F7-40DD-9E9F-430BD3FD67A1}" type="presParOf" srcId="{79F15AEC-E44A-4D3F-B52F-3A8F877879F0}" destId="{81BAC510-BAF2-460B-82F3-1186BD36FC8F}" srcOrd="8" destOrd="0" presId="urn:microsoft.com/office/officeart/2005/8/layout/radial4"/>
    <dgm:cxn modelId="{390E038E-420D-4750-9F06-AD51FF9F5F88}" type="presParOf" srcId="{79F15AEC-E44A-4D3F-B52F-3A8F877879F0}" destId="{DD1126C2-9E6B-49D0-B21F-D5B6FCAC29CA}" srcOrd="9" destOrd="0" presId="urn:microsoft.com/office/officeart/2005/8/layout/radial4"/>
    <dgm:cxn modelId="{AC3AFD0A-32DF-4873-A074-720DE2E766C4}" type="presParOf" srcId="{79F15AEC-E44A-4D3F-B52F-3A8F877879F0}" destId="{B7AD809F-7351-45D1-8849-FAA220FDB193}" srcOrd="10" destOrd="0" presId="urn:microsoft.com/office/officeart/2005/8/layout/radial4"/>
    <dgm:cxn modelId="{1BE583E8-DEA2-486D-B378-4F520BADF945}" type="presParOf" srcId="{79F15AEC-E44A-4D3F-B52F-3A8F877879F0}" destId="{00721937-E9EE-495C-898D-BD81A1F5B8BA}" srcOrd="11" destOrd="0" presId="urn:microsoft.com/office/officeart/2005/8/layout/radial4"/>
    <dgm:cxn modelId="{7481F892-5639-4511-81EA-4D8675BFF1DF}" type="presParOf" srcId="{79F15AEC-E44A-4D3F-B52F-3A8F877879F0}" destId="{8385AB9E-41DF-4758-8057-AA6A522035FD}" srcOrd="12" destOrd="0" presId="urn:microsoft.com/office/officeart/2005/8/layout/radial4"/>
    <dgm:cxn modelId="{DC36FF75-1C84-411A-BB51-4EC4AEAC0A66}" type="presParOf" srcId="{79F15AEC-E44A-4D3F-B52F-3A8F877879F0}" destId="{04B5984D-D91C-4C00-9E2D-598048367963}" srcOrd="13" destOrd="0" presId="urn:microsoft.com/office/officeart/2005/8/layout/radial4"/>
    <dgm:cxn modelId="{70A68834-419D-4C21-8F3D-5E8C9CCC45A4}" type="presParOf" srcId="{79F15AEC-E44A-4D3F-B52F-3A8F877879F0}" destId="{62C0B3B6-62E6-47EA-B5DD-B194A8B5A1FF}" srcOrd="14" destOrd="0" presId="urn:microsoft.com/office/officeart/2005/8/layout/radial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621285D-352A-4ED2-B04B-56205DB0C9DC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F30C08-F218-4488-997B-24B7860F61D0}">
      <dgm:prSet phldrT="[Текст]"/>
      <dgm:spPr/>
      <dgm:t>
        <a:bodyPr/>
        <a:lstStyle/>
        <a:p>
          <a:r>
            <a:rPr lang="uk-UA" dirty="0" smtClean="0"/>
            <a:t>Адреси ресурсів Інтернету</a:t>
          </a:r>
          <a:endParaRPr lang="ru-RU" dirty="0"/>
        </a:p>
      </dgm:t>
    </dgm:pt>
    <dgm:pt modelId="{3D4DABB9-B900-484E-A73F-F87801F884CA}" type="parTrans" cxnId="{DC8A463A-F45D-4FDB-8C8A-4CBBDFD6051F}">
      <dgm:prSet/>
      <dgm:spPr/>
      <dgm:t>
        <a:bodyPr/>
        <a:lstStyle/>
        <a:p>
          <a:endParaRPr lang="ru-RU"/>
        </a:p>
      </dgm:t>
    </dgm:pt>
    <dgm:pt modelId="{E39FE5DE-5E08-4AF5-B2C9-CFB5C9F08EA7}" type="sibTrans" cxnId="{DC8A463A-F45D-4FDB-8C8A-4CBBDFD6051F}">
      <dgm:prSet/>
      <dgm:spPr/>
      <dgm:t>
        <a:bodyPr/>
        <a:lstStyle/>
        <a:p>
          <a:endParaRPr lang="ru-RU"/>
        </a:p>
      </dgm:t>
    </dgm:pt>
    <dgm:pt modelId="{19852611-67E6-4D1B-802F-909F87E5B020}">
      <dgm:prSet phldrT="[Текст]" custT="1"/>
      <dgm:spPr/>
      <dgm:t>
        <a:bodyPr/>
        <a:lstStyle/>
        <a:p>
          <a:r>
            <a:rPr lang="uk-UA" sz="2400" dirty="0" smtClean="0"/>
            <a:t>ІР – адреса</a:t>
          </a:r>
        </a:p>
        <a:p>
          <a:r>
            <a:rPr lang="uk-UA" sz="1400" dirty="0" smtClean="0"/>
            <a:t>4 цілих числа від 0 до 255 кожне, розділених крапками </a:t>
          </a:r>
          <a:endParaRPr lang="ru-RU" sz="1400" dirty="0"/>
        </a:p>
      </dgm:t>
    </dgm:pt>
    <dgm:pt modelId="{AE346F71-28C4-4F42-87F9-BE97681B6642}" type="parTrans" cxnId="{591E9CB4-B948-4C3D-A375-8C35EE5EFE91}">
      <dgm:prSet/>
      <dgm:spPr/>
      <dgm:t>
        <a:bodyPr/>
        <a:lstStyle/>
        <a:p>
          <a:endParaRPr lang="ru-RU"/>
        </a:p>
      </dgm:t>
    </dgm:pt>
    <dgm:pt modelId="{77CB5FDF-8406-4E84-A1F7-CC508070C7DC}" type="sibTrans" cxnId="{591E9CB4-B948-4C3D-A375-8C35EE5EFE91}">
      <dgm:prSet/>
      <dgm:spPr/>
      <dgm:t>
        <a:bodyPr/>
        <a:lstStyle/>
        <a:p>
          <a:endParaRPr lang="ru-RU"/>
        </a:p>
      </dgm:t>
    </dgm:pt>
    <dgm:pt modelId="{37925249-4FD7-4CCA-AEF0-F5466C0D5DA1}">
      <dgm:prSet phldrT="[Текст]" custT="1"/>
      <dgm:spPr/>
      <dgm:t>
        <a:bodyPr/>
        <a:lstStyle/>
        <a:p>
          <a:r>
            <a:rPr lang="uk-UA" sz="2400" dirty="0" smtClean="0"/>
            <a:t>Доменне ім'я </a:t>
          </a:r>
        </a:p>
        <a:p>
          <a:r>
            <a:rPr lang="uk-UA" sz="1400" dirty="0" smtClean="0"/>
            <a:t>З використанням слів або їхніх скорочень, розділених крапкою</a:t>
          </a:r>
          <a:endParaRPr lang="ru-RU" sz="1400" dirty="0"/>
        </a:p>
      </dgm:t>
    </dgm:pt>
    <dgm:pt modelId="{6F048AA0-2CA2-4E9E-A2F5-B6DF123B22C9}" type="parTrans" cxnId="{B7036D30-AA47-496C-A739-BB61A0A825EB}">
      <dgm:prSet/>
      <dgm:spPr/>
      <dgm:t>
        <a:bodyPr/>
        <a:lstStyle/>
        <a:p>
          <a:endParaRPr lang="ru-RU"/>
        </a:p>
      </dgm:t>
    </dgm:pt>
    <dgm:pt modelId="{C86D4820-C2F8-40A4-A779-B10B65C3B1C1}" type="sibTrans" cxnId="{B7036D30-AA47-496C-A739-BB61A0A825EB}">
      <dgm:prSet/>
      <dgm:spPr/>
      <dgm:t>
        <a:bodyPr/>
        <a:lstStyle/>
        <a:p>
          <a:endParaRPr lang="ru-RU"/>
        </a:p>
      </dgm:t>
    </dgm:pt>
    <dgm:pt modelId="{22F65A6C-D702-4B74-B8BF-D29B1986FED1}">
      <dgm:prSet phldrT="[Текст]" custT="1"/>
      <dgm:spPr/>
      <dgm:t>
        <a:bodyPr/>
        <a:lstStyle/>
        <a:p>
          <a:r>
            <a:rPr lang="en-US" sz="2400" dirty="0" smtClean="0"/>
            <a:t>URL</a:t>
          </a:r>
          <a:r>
            <a:rPr lang="uk-UA" sz="2400" dirty="0" smtClean="0"/>
            <a:t> – адреса</a:t>
          </a:r>
        </a:p>
        <a:p>
          <a:r>
            <a:rPr lang="uk-UA" sz="1400" dirty="0" smtClean="0"/>
            <a:t>Протокол ://доменне ім'я/шлях до файлу/ім'я файлу</a:t>
          </a:r>
          <a:endParaRPr lang="ru-RU" sz="1400" dirty="0"/>
        </a:p>
      </dgm:t>
    </dgm:pt>
    <dgm:pt modelId="{9F6AB448-ED05-496C-B610-B1A6E36EC857}" type="parTrans" cxnId="{58FC8F60-195C-411C-B47A-8237849F5D21}">
      <dgm:prSet/>
      <dgm:spPr/>
      <dgm:t>
        <a:bodyPr/>
        <a:lstStyle/>
        <a:p>
          <a:endParaRPr lang="ru-RU"/>
        </a:p>
      </dgm:t>
    </dgm:pt>
    <dgm:pt modelId="{3D05F25D-2D78-4311-A241-F31BD508EB3A}" type="sibTrans" cxnId="{58FC8F60-195C-411C-B47A-8237849F5D21}">
      <dgm:prSet/>
      <dgm:spPr/>
      <dgm:t>
        <a:bodyPr/>
        <a:lstStyle/>
        <a:p>
          <a:endParaRPr lang="ru-RU"/>
        </a:p>
      </dgm:t>
    </dgm:pt>
    <dgm:pt modelId="{CF530761-3912-4AC0-B953-DE0FA6EE18BF}" type="pres">
      <dgm:prSet presAssocID="{F621285D-352A-4ED2-B04B-56205DB0C9D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3957B4-1BEA-4439-B555-AB7114F8160B}" type="pres">
      <dgm:prSet presAssocID="{66F30C08-F218-4488-997B-24B7860F61D0}" presName="centerShape" presStyleLbl="node0" presStyleIdx="0" presStyleCnt="1"/>
      <dgm:spPr/>
    </dgm:pt>
    <dgm:pt modelId="{C052792B-B249-4606-A5D7-AC7A50A85831}" type="pres">
      <dgm:prSet presAssocID="{AE346F71-28C4-4F42-87F9-BE97681B6642}" presName="parTrans" presStyleLbl="bgSibTrans2D1" presStyleIdx="0" presStyleCnt="3"/>
      <dgm:spPr/>
    </dgm:pt>
    <dgm:pt modelId="{F4709C3C-6259-4DE3-9453-AD179CC5BCD9}" type="pres">
      <dgm:prSet presAssocID="{19852611-67E6-4D1B-802F-909F87E5B020}" presName="node" presStyleLbl="node1" presStyleIdx="0" presStyleCnt="3" custScaleX="150584" custRadScaleRad="117943" custRadScaleInc="-7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9FEA9-27ED-4859-A06A-B91690DB6D87}" type="pres">
      <dgm:prSet presAssocID="{6F048AA0-2CA2-4E9E-A2F5-B6DF123B22C9}" presName="parTrans" presStyleLbl="bgSibTrans2D1" presStyleIdx="1" presStyleCnt="3"/>
      <dgm:spPr/>
    </dgm:pt>
    <dgm:pt modelId="{4802286D-EF65-4A8A-B99F-C5CBB6A7731D}" type="pres">
      <dgm:prSet presAssocID="{37925249-4FD7-4CCA-AEF0-F5466C0D5DA1}" presName="node" presStyleLbl="node1" presStyleIdx="1" presStyleCnt="3" custScaleX="129287" custRadScaleRad="100026" custRadScaleInc="1412">
        <dgm:presLayoutVars>
          <dgm:bulletEnabled val="1"/>
        </dgm:presLayoutVars>
      </dgm:prSet>
      <dgm:spPr/>
    </dgm:pt>
    <dgm:pt modelId="{0C3B3733-0BB8-4C59-B8FB-5C60289BAE03}" type="pres">
      <dgm:prSet presAssocID="{9F6AB448-ED05-496C-B610-B1A6E36EC857}" presName="parTrans" presStyleLbl="bgSibTrans2D1" presStyleIdx="2" presStyleCnt="3"/>
      <dgm:spPr/>
    </dgm:pt>
    <dgm:pt modelId="{D348D8E9-E390-44EF-BAC1-439F0B387241}" type="pres">
      <dgm:prSet presAssocID="{22F65A6C-D702-4B74-B8BF-D29B1986FED1}" presName="node" presStyleLbl="node1" presStyleIdx="2" presStyleCnt="3" custScaleX="139698" custRadScaleRad="117378" custRadScaleInc="10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D6EC8-FB31-4981-B8BA-594A2C7C771B}" type="presOf" srcId="{F621285D-352A-4ED2-B04B-56205DB0C9DC}" destId="{CF530761-3912-4AC0-B953-DE0FA6EE18BF}" srcOrd="0" destOrd="0" presId="urn:microsoft.com/office/officeart/2005/8/layout/radial4"/>
    <dgm:cxn modelId="{4B709134-2128-4142-9A41-0EC9707532A7}" type="presOf" srcId="{22F65A6C-D702-4B74-B8BF-D29B1986FED1}" destId="{D348D8E9-E390-44EF-BAC1-439F0B387241}" srcOrd="0" destOrd="0" presId="urn:microsoft.com/office/officeart/2005/8/layout/radial4"/>
    <dgm:cxn modelId="{6DE6B9FD-663D-4A56-88E3-E4E0B440E8A3}" type="presOf" srcId="{19852611-67E6-4D1B-802F-909F87E5B020}" destId="{F4709C3C-6259-4DE3-9453-AD179CC5BCD9}" srcOrd="0" destOrd="0" presId="urn:microsoft.com/office/officeart/2005/8/layout/radial4"/>
    <dgm:cxn modelId="{08EEEA49-1105-4ED8-A881-6671EC0C3AE5}" type="presOf" srcId="{AE346F71-28C4-4F42-87F9-BE97681B6642}" destId="{C052792B-B249-4606-A5D7-AC7A50A85831}" srcOrd="0" destOrd="0" presId="urn:microsoft.com/office/officeart/2005/8/layout/radial4"/>
    <dgm:cxn modelId="{2C59A911-2A9C-45B2-8404-095A3DC4BA00}" type="presOf" srcId="{9F6AB448-ED05-496C-B610-B1A6E36EC857}" destId="{0C3B3733-0BB8-4C59-B8FB-5C60289BAE03}" srcOrd="0" destOrd="0" presId="urn:microsoft.com/office/officeart/2005/8/layout/radial4"/>
    <dgm:cxn modelId="{B7036D30-AA47-496C-A739-BB61A0A825EB}" srcId="{66F30C08-F218-4488-997B-24B7860F61D0}" destId="{37925249-4FD7-4CCA-AEF0-F5466C0D5DA1}" srcOrd="1" destOrd="0" parTransId="{6F048AA0-2CA2-4E9E-A2F5-B6DF123B22C9}" sibTransId="{C86D4820-C2F8-40A4-A779-B10B65C3B1C1}"/>
    <dgm:cxn modelId="{591E9CB4-B948-4C3D-A375-8C35EE5EFE91}" srcId="{66F30C08-F218-4488-997B-24B7860F61D0}" destId="{19852611-67E6-4D1B-802F-909F87E5B020}" srcOrd="0" destOrd="0" parTransId="{AE346F71-28C4-4F42-87F9-BE97681B6642}" sibTransId="{77CB5FDF-8406-4E84-A1F7-CC508070C7DC}"/>
    <dgm:cxn modelId="{00050F53-E3DE-4266-90A7-B8DF87CB0CA9}" type="presOf" srcId="{6F048AA0-2CA2-4E9E-A2F5-B6DF123B22C9}" destId="{1019FEA9-27ED-4859-A06A-B91690DB6D87}" srcOrd="0" destOrd="0" presId="urn:microsoft.com/office/officeart/2005/8/layout/radial4"/>
    <dgm:cxn modelId="{58FC8F60-195C-411C-B47A-8237849F5D21}" srcId="{66F30C08-F218-4488-997B-24B7860F61D0}" destId="{22F65A6C-D702-4B74-B8BF-D29B1986FED1}" srcOrd="2" destOrd="0" parTransId="{9F6AB448-ED05-496C-B610-B1A6E36EC857}" sibTransId="{3D05F25D-2D78-4311-A241-F31BD508EB3A}"/>
    <dgm:cxn modelId="{DEE73CCD-5CAB-4D3E-9039-F2D775FF6D4C}" type="presOf" srcId="{37925249-4FD7-4CCA-AEF0-F5466C0D5DA1}" destId="{4802286D-EF65-4A8A-B99F-C5CBB6A7731D}" srcOrd="0" destOrd="0" presId="urn:microsoft.com/office/officeart/2005/8/layout/radial4"/>
    <dgm:cxn modelId="{C6A014EA-7F45-40FE-B889-68DB8AA44F11}" type="presOf" srcId="{66F30C08-F218-4488-997B-24B7860F61D0}" destId="{EF3957B4-1BEA-4439-B555-AB7114F8160B}" srcOrd="0" destOrd="0" presId="urn:microsoft.com/office/officeart/2005/8/layout/radial4"/>
    <dgm:cxn modelId="{DC8A463A-F45D-4FDB-8C8A-4CBBDFD6051F}" srcId="{F621285D-352A-4ED2-B04B-56205DB0C9DC}" destId="{66F30C08-F218-4488-997B-24B7860F61D0}" srcOrd="0" destOrd="0" parTransId="{3D4DABB9-B900-484E-A73F-F87801F884CA}" sibTransId="{E39FE5DE-5E08-4AF5-B2C9-CFB5C9F08EA7}"/>
    <dgm:cxn modelId="{E2B6B818-8B91-410F-B215-1CF72617B6E0}" type="presParOf" srcId="{CF530761-3912-4AC0-B953-DE0FA6EE18BF}" destId="{EF3957B4-1BEA-4439-B555-AB7114F8160B}" srcOrd="0" destOrd="0" presId="urn:microsoft.com/office/officeart/2005/8/layout/radial4"/>
    <dgm:cxn modelId="{E9846634-42FE-46D2-9EB2-DE6D99765CD9}" type="presParOf" srcId="{CF530761-3912-4AC0-B953-DE0FA6EE18BF}" destId="{C052792B-B249-4606-A5D7-AC7A50A85831}" srcOrd="1" destOrd="0" presId="urn:microsoft.com/office/officeart/2005/8/layout/radial4"/>
    <dgm:cxn modelId="{02B15BCD-102D-4E61-96EC-0073A037E96C}" type="presParOf" srcId="{CF530761-3912-4AC0-B953-DE0FA6EE18BF}" destId="{F4709C3C-6259-4DE3-9453-AD179CC5BCD9}" srcOrd="2" destOrd="0" presId="urn:microsoft.com/office/officeart/2005/8/layout/radial4"/>
    <dgm:cxn modelId="{4669738A-DF76-4797-A80F-27F7DA5D8B0E}" type="presParOf" srcId="{CF530761-3912-4AC0-B953-DE0FA6EE18BF}" destId="{1019FEA9-27ED-4859-A06A-B91690DB6D87}" srcOrd="3" destOrd="0" presId="urn:microsoft.com/office/officeart/2005/8/layout/radial4"/>
    <dgm:cxn modelId="{23C212D2-8771-4F0B-94A5-1B404152A982}" type="presParOf" srcId="{CF530761-3912-4AC0-B953-DE0FA6EE18BF}" destId="{4802286D-EF65-4A8A-B99F-C5CBB6A7731D}" srcOrd="4" destOrd="0" presId="urn:microsoft.com/office/officeart/2005/8/layout/radial4"/>
    <dgm:cxn modelId="{E615AB23-A586-412B-B065-B378E16CED44}" type="presParOf" srcId="{CF530761-3912-4AC0-B953-DE0FA6EE18BF}" destId="{0C3B3733-0BB8-4C59-B8FB-5C60289BAE03}" srcOrd="5" destOrd="0" presId="urn:microsoft.com/office/officeart/2005/8/layout/radial4"/>
    <dgm:cxn modelId="{1CCA5672-A962-4316-8A88-0851D152D208}" type="presParOf" srcId="{CF530761-3912-4AC0-B953-DE0FA6EE18BF}" destId="{D348D8E9-E390-44EF-BAC1-439F0B387241}" srcOrd="6" destOrd="0" presId="urn:microsoft.com/office/officeart/2005/8/layout/radial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A918871-B6B9-42F6-A7C1-EB428E40D35E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8D0C60-2DEC-4C29-B44A-B5CC71353CD6}">
      <dgm:prSet phldrT="[Текст]"/>
      <dgm:spPr/>
      <dgm:t>
        <a:bodyPr/>
        <a:lstStyle/>
        <a:p>
          <a:r>
            <a:rPr lang="uk-UA" dirty="0" smtClean="0"/>
            <a:t>Служба віддаленого доступу</a:t>
          </a:r>
          <a:r>
            <a:rPr lang="en-US" dirty="0" smtClean="0"/>
            <a:t> </a:t>
          </a:r>
          <a:r>
            <a:rPr lang="uk-UA" dirty="0" smtClean="0"/>
            <a:t> Протокол </a:t>
          </a:r>
          <a:r>
            <a:rPr lang="en-US" dirty="0" smtClean="0"/>
            <a:t>Telnet</a:t>
          </a:r>
          <a:endParaRPr lang="ru-RU" dirty="0"/>
        </a:p>
      </dgm:t>
    </dgm:pt>
    <dgm:pt modelId="{0B0FF55C-41DB-47BE-9B2B-DF124EE88A61}" type="parTrans" cxnId="{3B36BF96-9D85-440F-A9F5-401200403AF5}">
      <dgm:prSet/>
      <dgm:spPr/>
      <dgm:t>
        <a:bodyPr/>
        <a:lstStyle/>
        <a:p>
          <a:endParaRPr lang="ru-RU"/>
        </a:p>
      </dgm:t>
    </dgm:pt>
    <dgm:pt modelId="{D0AB552C-2F38-4687-8B88-C0CE06B73C7C}" type="sibTrans" cxnId="{3B36BF96-9D85-440F-A9F5-401200403AF5}">
      <dgm:prSet/>
      <dgm:spPr/>
      <dgm:t>
        <a:bodyPr/>
        <a:lstStyle/>
        <a:p>
          <a:endParaRPr lang="ru-RU"/>
        </a:p>
      </dgm:t>
    </dgm:pt>
    <dgm:pt modelId="{B27009FE-AC7C-47FF-AE69-48E01E683EB5}">
      <dgm:prSet phldrT="[Текст]"/>
      <dgm:spPr/>
      <dgm:t>
        <a:bodyPr/>
        <a:lstStyle/>
        <a:p>
          <a:r>
            <a:rPr lang="uk-UA" dirty="0" smtClean="0"/>
            <a:t>Служба передавання файлів</a:t>
          </a:r>
          <a:r>
            <a:rPr lang="en-US" dirty="0" smtClean="0"/>
            <a:t> </a:t>
          </a:r>
          <a:r>
            <a:rPr lang="uk-UA" dirty="0" smtClean="0"/>
            <a:t>Протокол  </a:t>
          </a:r>
          <a:r>
            <a:rPr lang="en-US" dirty="0" smtClean="0"/>
            <a:t>FTP</a:t>
          </a:r>
          <a:endParaRPr lang="ru-RU" dirty="0"/>
        </a:p>
      </dgm:t>
    </dgm:pt>
    <dgm:pt modelId="{5A7693A9-29BF-43A3-851C-DD3065E55CA0}" type="parTrans" cxnId="{41DF0422-B1AB-4ACE-8A5E-0B4555A53898}">
      <dgm:prSet/>
      <dgm:spPr/>
      <dgm:t>
        <a:bodyPr/>
        <a:lstStyle/>
        <a:p>
          <a:endParaRPr lang="ru-RU"/>
        </a:p>
      </dgm:t>
    </dgm:pt>
    <dgm:pt modelId="{21F30A7C-0EAB-4EBD-A6B6-6848AD6D03E9}" type="sibTrans" cxnId="{41DF0422-B1AB-4ACE-8A5E-0B4555A53898}">
      <dgm:prSet/>
      <dgm:spPr/>
      <dgm:t>
        <a:bodyPr/>
        <a:lstStyle/>
        <a:p>
          <a:endParaRPr lang="ru-RU"/>
        </a:p>
      </dgm:t>
    </dgm:pt>
    <dgm:pt modelId="{D7397110-22EE-4DC4-8720-C3E9A8D2906A}">
      <dgm:prSet phldrT="[Текст]"/>
      <dgm:spPr/>
      <dgm:t>
        <a:bodyPr/>
        <a:lstStyle/>
        <a:p>
          <a:r>
            <a:rPr lang="uk-UA" dirty="0" smtClean="0"/>
            <a:t>Комунікаційні служби</a:t>
          </a:r>
          <a:endParaRPr lang="ru-RU" dirty="0"/>
        </a:p>
      </dgm:t>
    </dgm:pt>
    <dgm:pt modelId="{3759B037-307D-44C5-B635-115807FDDB18}" type="parTrans" cxnId="{1AF0C8F7-CA51-42D9-A167-2F48F691509D}">
      <dgm:prSet/>
      <dgm:spPr/>
      <dgm:t>
        <a:bodyPr/>
        <a:lstStyle/>
        <a:p>
          <a:endParaRPr lang="ru-RU"/>
        </a:p>
      </dgm:t>
    </dgm:pt>
    <dgm:pt modelId="{C8E520BB-1C1A-4F4F-B400-889D709E7872}" type="sibTrans" cxnId="{1AF0C8F7-CA51-42D9-A167-2F48F691509D}">
      <dgm:prSet/>
      <dgm:spPr/>
      <dgm:t>
        <a:bodyPr/>
        <a:lstStyle/>
        <a:p>
          <a:endParaRPr lang="ru-RU"/>
        </a:p>
      </dgm:t>
    </dgm:pt>
    <dgm:pt modelId="{C97598C7-90F0-4BAF-90A4-C8E1D069882C}">
      <dgm:prSet phldrT="[Текст]"/>
      <dgm:spPr/>
      <dgm:t>
        <a:bodyPr/>
        <a:lstStyle/>
        <a:p>
          <a:r>
            <a:rPr lang="uk-UA" dirty="0" smtClean="0"/>
            <a:t>Служба передавання електронних листів (протоколи </a:t>
          </a:r>
          <a:r>
            <a:rPr lang="en-US" dirty="0" smtClean="0"/>
            <a:t>POP3, SMTP</a:t>
          </a:r>
          <a:r>
            <a:rPr lang="uk-UA" dirty="0" smtClean="0"/>
            <a:t>)</a:t>
          </a:r>
          <a:endParaRPr lang="ru-RU" dirty="0"/>
        </a:p>
      </dgm:t>
    </dgm:pt>
    <dgm:pt modelId="{F62B80A5-2FF6-4E64-B55B-356A21BFE21A}" type="parTrans" cxnId="{5AF41E2D-F0FE-4C7D-8A05-078F97BB2F35}">
      <dgm:prSet/>
      <dgm:spPr/>
      <dgm:t>
        <a:bodyPr/>
        <a:lstStyle/>
        <a:p>
          <a:endParaRPr lang="ru-RU"/>
        </a:p>
      </dgm:t>
    </dgm:pt>
    <dgm:pt modelId="{D0FF6525-9374-495E-9948-072825E13E53}" type="sibTrans" cxnId="{5AF41E2D-F0FE-4C7D-8A05-078F97BB2F35}">
      <dgm:prSet/>
      <dgm:spPr/>
      <dgm:t>
        <a:bodyPr/>
        <a:lstStyle/>
        <a:p>
          <a:endParaRPr lang="ru-RU"/>
        </a:p>
      </dgm:t>
    </dgm:pt>
    <dgm:pt modelId="{917C7884-AA01-4267-B10C-8F651A448E8A}">
      <dgm:prSet phldrT="[Текст]"/>
      <dgm:spPr/>
      <dgm:t>
        <a:bodyPr/>
        <a:lstStyle/>
        <a:p>
          <a:r>
            <a:rPr lang="uk-UA" dirty="0" smtClean="0"/>
            <a:t>Служби перегляду гіпертекстових документів </a:t>
          </a:r>
          <a:r>
            <a:rPr lang="en-US" dirty="0" smtClean="0"/>
            <a:t>WWW </a:t>
          </a:r>
          <a:r>
            <a:rPr lang="uk-UA" dirty="0" smtClean="0"/>
            <a:t> Протокол </a:t>
          </a:r>
          <a:r>
            <a:rPr lang="en-US" dirty="0" smtClean="0"/>
            <a:t>HTTP</a:t>
          </a:r>
          <a:endParaRPr lang="ru-RU" dirty="0"/>
        </a:p>
      </dgm:t>
    </dgm:pt>
    <dgm:pt modelId="{6AB15397-59C8-493B-B5D5-D0F7E4831F15}" type="parTrans" cxnId="{C55B400F-BE3F-4325-AE67-52F7B8C2A011}">
      <dgm:prSet/>
      <dgm:spPr/>
      <dgm:t>
        <a:bodyPr/>
        <a:lstStyle/>
        <a:p>
          <a:endParaRPr lang="ru-RU"/>
        </a:p>
      </dgm:t>
    </dgm:pt>
    <dgm:pt modelId="{373699A9-5C27-40E0-9201-44942BC14A78}" type="sibTrans" cxnId="{C55B400F-BE3F-4325-AE67-52F7B8C2A011}">
      <dgm:prSet/>
      <dgm:spPr/>
      <dgm:t>
        <a:bodyPr/>
        <a:lstStyle/>
        <a:p>
          <a:endParaRPr lang="ru-RU"/>
        </a:p>
      </dgm:t>
    </dgm:pt>
    <dgm:pt modelId="{3A8410C5-DC2E-4332-92C1-6411F7ABF77F}">
      <dgm:prSet phldrT="[Текст]"/>
      <dgm:spPr/>
      <dgm:t>
        <a:bodyPr/>
        <a:lstStyle/>
        <a:p>
          <a:r>
            <a:rPr lang="uk-UA" dirty="0" smtClean="0"/>
            <a:t>Служба обміну новинами та тематичних обговорень </a:t>
          </a:r>
          <a:r>
            <a:rPr lang="uk-UA" dirty="0" smtClean="0"/>
            <a:t>(протокол</a:t>
          </a:r>
          <a:r>
            <a:rPr lang="en-US" dirty="0" smtClean="0"/>
            <a:t> NNTP</a:t>
          </a:r>
          <a:r>
            <a:rPr lang="uk-UA" dirty="0" smtClean="0"/>
            <a:t>)</a:t>
          </a:r>
          <a:endParaRPr lang="ru-RU" dirty="0"/>
        </a:p>
      </dgm:t>
    </dgm:pt>
    <dgm:pt modelId="{A3597032-2069-4C5F-A99F-2A7221A64EF6}" type="parTrans" cxnId="{C8AD19CA-DA3B-4F82-A171-0A4F0F0B02A5}">
      <dgm:prSet/>
      <dgm:spPr/>
      <dgm:t>
        <a:bodyPr/>
        <a:lstStyle/>
        <a:p>
          <a:endParaRPr lang="ru-RU"/>
        </a:p>
      </dgm:t>
    </dgm:pt>
    <dgm:pt modelId="{DAF72D67-3E0D-41C9-97E2-7D3A1DBDA3D7}" type="sibTrans" cxnId="{C8AD19CA-DA3B-4F82-A171-0A4F0F0B02A5}">
      <dgm:prSet/>
      <dgm:spPr/>
      <dgm:t>
        <a:bodyPr/>
        <a:lstStyle/>
        <a:p>
          <a:endParaRPr lang="ru-RU"/>
        </a:p>
      </dgm:t>
    </dgm:pt>
    <dgm:pt modelId="{87AAD776-115A-41CB-8835-288E93EE24AF}">
      <dgm:prSet phldrT="[Текст]"/>
      <dgm:spPr/>
      <dgm:t>
        <a:bodyPr/>
        <a:lstStyle/>
        <a:p>
          <a:r>
            <a:rPr lang="uk-UA" dirty="0" smtClean="0"/>
            <a:t>Служби інтерактивного спілкування </a:t>
          </a:r>
          <a:r>
            <a:rPr lang="uk-UA" dirty="0" smtClean="0"/>
            <a:t>(протоколи</a:t>
          </a:r>
          <a:r>
            <a:rPr lang="en-US" dirty="0" smtClean="0"/>
            <a:t> IRC, ICQ, Jabber</a:t>
          </a:r>
          <a:r>
            <a:rPr lang="uk-UA" dirty="0" smtClean="0"/>
            <a:t>)</a:t>
          </a:r>
          <a:endParaRPr lang="ru-RU" dirty="0"/>
        </a:p>
      </dgm:t>
    </dgm:pt>
    <dgm:pt modelId="{6460147D-E120-45AE-97E2-1FA5716EE7FE}" type="parTrans" cxnId="{5F75D63D-ABAD-4053-9E6E-FF4C2277A307}">
      <dgm:prSet/>
      <dgm:spPr/>
      <dgm:t>
        <a:bodyPr/>
        <a:lstStyle/>
        <a:p>
          <a:endParaRPr lang="ru-RU"/>
        </a:p>
      </dgm:t>
    </dgm:pt>
    <dgm:pt modelId="{E00A5F39-30FF-4644-9782-6E7D8431F4D1}" type="sibTrans" cxnId="{5F75D63D-ABAD-4053-9E6E-FF4C2277A307}">
      <dgm:prSet/>
      <dgm:spPr/>
      <dgm:t>
        <a:bodyPr/>
        <a:lstStyle/>
        <a:p>
          <a:endParaRPr lang="ru-RU"/>
        </a:p>
      </dgm:t>
    </dgm:pt>
    <dgm:pt modelId="{A87E64E6-EEB4-44A0-8361-4E6580CAB1AF}">
      <dgm:prSet phldrT="[Текст]"/>
      <dgm:spPr/>
      <dgm:t>
        <a:bodyPr/>
        <a:lstStyle/>
        <a:p>
          <a:r>
            <a:rPr lang="uk-UA" dirty="0" err="1" smtClean="0"/>
            <a:t>ІР-телефонія</a:t>
          </a:r>
          <a:r>
            <a:rPr lang="uk-UA" dirty="0" smtClean="0"/>
            <a:t> </a:t>
          </a:r>
          <a:r>
            <a:rPr lang="uk-UA" dirty="0" smtClean="0"/>
            <a:t>(протокол</a:t>
          </a:r>
          <a:r>
            <a:rPr lang="en-US" dirty="0" smtClean="0"/>
            <a:t> VoIP</a:t>
          </a:r>
          <a:r>
            <a:rPr lang="uk-UA" dirty="0" smtClean="0"/>
            <a:t>)</a:t>
          </a:r>
          <a:endParaRPr lang="ru-RU" dirty="0"/>
        </a:p>
      </dgm:t>
    </dgm:pt>
    <dgm:pt modelId="{9A958EFD-2B5B-4D74-8F24-EC535F8F1322}" type="parTrans" cxnId="{C8A0FBBA-F795-47A3-88FD-D7CEE6639674}">
      <dgm:prSet/>
      <dgm:spPr/>
      <dgm:t>
        <a:bodyPr/>
        <a:lstStyle/>
        <a:p>
          <a:endParaRPr lang="ru-RU"/>
        </a:p>
      </dgm:t>
    </dgm:pt>
    <dgm:pt modelId="{4D7E5E3E-766F-436D-8572-ED6BB6A313A3}" type="sibTrans" cxnId="{C8A0FBBA-F795-47A3-88FD-D7CEE6639674}">
      <dgm:prSet/>
      <dgm:spPr/>
      <dgm:t>
        <a:bodyPr/>
        <a:lstStyle/>
        <a:p>
          <a:endParaRPr lang="ru-RU"/>
        </a:p>
      </dgm:t>
    </dgm:pt>
    <dgm:pt modelId="{E3B9DC18-0804-4BD6-ADE8-C3E998F94B10}" type="pres">
      <dgm:prSet presAssocID="{5A918871-B6B9-42F6-A7C1-EB428E40D35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633FF4F-D158-443E-9D6B-6EE8EC9EEDE5}" type="pres">
      <dgm:prSet presAssocID="{5A918871-B6B9-42F6-A7C1-EB428E40D35E}" presName="cycle" presStyleCnt="0"/>
      <dgm:spPr/>
    </dgm:pt>
    <dgm:pt modelId="{10B70A04-B36B-46CF-9710-01B0CA2E843A}" type="pres">
      <dgm:prSet presAssocID="{5A918871-B6B9-42F6-A7C1-EB428E40D35E}" presName="centerShape" presStyleCnt="0"/>
      <dgm:spPr/>
    </dgm:pt>
    <dgm:pt modelId="{2B59640E-4E86-480E-8F89-E1EBFECB43BF}" type="pres">
      <dgm:prSet presAssocID="{5A918871-B6B9-42F6-A7C1-EB428E40D35E}" presName="connSite" presStyleLbl="node1" presStyleIdx="0" presStyleCnt="5"/>
      <dgm:spPr/>
    </dgm:pt>
    <dgm:pt modelId="{E44F6E57-987C-470F-A8FC-DC8B7F9188C0}" type="pres">
      <dgm:prSet presAssocID="{5A918871-B6B9-42F6-A7C1-EB428E40D35E}" presName="visible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8CE563-59DF-49AF-A9D4-FBC2AE8DDE6E}" type="pres">
      <dgm:prSet presAssocID="{0B0FF55C-41DB-47BE-9B2B-DF124EE88A61}" presName="Name25" presStyleLbl="parChTrans1D1" presStyleIdx="0" presStyleCnt="4"/>
      <dgm:spPr/>
    </dgm:pt>
    <dgm:pt modelId="{E9332984-A153-4B1B-81D8-6236EEF905D2}" type="pres">
      <dgm:prSet presAssocID="{9B8D0C60-2DEC-4C29-B44A-B5CC71353CD6}" presName="node" presStyleCnt="0"/>
      <dgm:spPr/>
    </dgm:pt>
    <dgm:pt modelId="{4E223F18-1B0B-43CF-B865-3719D326182D}" type="pres">
      <dgm:prSet presAssocID="{9B8D0C60-2DEC-4C29-B44A-B5CC71353CD6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110CD432-9F4D-48B8-90B3-D9503CB36BAB}" type="pres">
      <dgm:prSet presAssocID="{9B8D0C60-2DEC-4C29-B44A-B5CC71353CD6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2373C-3C69-4D05-AEA6-2CB868325F5C}" type="pres">
      <dgm:prSet presAssocID="{5A7693A9-29BF-43A3-851C-DD3065E55CA0}" presName="Name25" presStyleLbl="parChTrans1D1" presStyleIdx="1" presStyleCnt="4"/>
      <dgm:spPr/>
    </dgm:pt>
    <dgm:pt modelId="{927FECAE-9CCE-4DB2-9A37-537BE17BA1D7}" type="pres">
      <dgm:prSet presAssocID="{B27009FE-AC7C-47FF-AE69-48E01E683EB5}" presName="node" presStyleCnt="0"/>
      <dgm:spPr/>
    </dgm:pt>
    <dgm:pt modelId="{DDA7049E-9B7D-4AD4-A107-9FB728C99967}" type="pres">
      <dgm:prSet presAssocID="{B27009FE-AC7C-47FF-AE69-48E01E683EB5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9C0920EB-537A-464B-BAA0-43B3A8D7E46B}" type="pres">
      <dgm:prSet presAssocID="{B27009FE-AC7C-47FF-AE69-48E01E683EB5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15B87-3DE1-486C-9BCB-790472CDC054}" type="pres">
      <dgm:prSet presAssocID="{3759B037-307D-44C5-B635-115807FDDB18}" presName="Name25" presStyleLbl="parChTrans1D1" presStyleIdx="2" presStyleCnt="4"/>
      <dgm:spPr/>
    </dgm:pt>
    <dgm:pt modelId="{C7FCC3E6-67D1-4234-A0D8-36732F80B866}" type="pres">
      <dgm:prSet presAssocID="{D7397110-22EE-4DC4-8720-C3E9A8D2906A}" presName="node" presStyleCnt="0"/>
      <dgm:spPr/>
    </dgm:pt>
    <dgm:pt modelId="{F3E1D2C3-F2ED-4456-9D3A-79C178562752}" type="pres">
      <dgm:prSet presAssocID="{D7397110-22EE-4DC4-8720-C3E9A8D2906A}" presName="parentNode" presStyleLbl="node1" presStyleIdx="3" presStyleCnt="5" custScaleX="103996" custLinFactNeighborX="38970" custLinFactNeighborY="-983">
        <dgm:presLayoutVars>
          <dgm:chMax val="1"/>
          <dgm:bulletEnabled val="1"/>
        </dgm:presLayoutVars>
      </dgm:prSet>
      <dgm:spPr/>
    </dgm:pt>
    <dgm:pt modelId="{24209394-87BE-462C-B60E-37DB5C41D372}" type="pres">
      <dgm:prSet presAssocID="{D7397110-22EE-4DC4-8720-C3E9A8D2906A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13CAB-FBD8-4C9E-8855-E26E8935710F}" type="pres">
      <dgm:prSet presAssocID="{6AB15397-59C8-493B-B5D5-D0F7E4831F15}" presName="Name25" presStyleLbl="parChTrans1D1" presStyleIdx="3" presStyleCnt="4"/>
      <dgm:spPr/>
    </dgm:pt>
    <dgm:pt modelId="{EF14BE86-1F88-4FC2-AC6B-40AC453FC05B}" type="pres">
      <dgm:prSet presAssocID="{917C7884-AA01-4267-B10C-8F651A448E8A}" presName="node" presStyleCnt="0"/>
      <dgm:spPr/>
    </dgm:pt>
    <dgm:pt modelId="{F8028C4C-1BCE-4209-A8CA-66F6ABC07F18}" type="pres">
      <dgm:prSet presAssocID="{917C7884-AA01-4267-B10C-8F651A448E8A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D516BB10-7E60-4FA1-BDC1-EAF6A8A36570}" type="pres">
      <dgm:prSet presAssocID="{917C7884-AA01-4267-B10C-8F651A448E8A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85280CE9-C663-4759-A1B1-9B9EC60A8A18}" type="presOf" srcId="{C97598C7-90F0-4BAF-90A4-C8E1D069882C}" destId="{24209394-87BE-462C-B60E-37DB5C41D372}" srcOrd="0" destOrd="0" presId="urn:microsoft.com/office/officeart/2005/8/layout/radial2"/>
    <dgm:cxn modelId="{CA2A0D9D-8D3C-43EA-B306-31700AB69B37}" type="presOf" srcId="{917C7884-AA01-4267-B10C-8F651A448E8A}" destId="{F8028C4C-1BCE-4209-A8CA-66F6ABC07F18}" srcOrd="0" destOrd="0" presId="urn:microsoft.com/office/officeart/2005/8/layout/radial2"/>
    <dgm:cxn modelId="{5C6838A3-4704-4776-8C51-2AB8169EF894}" type="presOf" srcId="{87AAD776-115A-41CB-8835-288E93EE24AF}" destId="{24209394-87BE-462C-B60E-37DB5C41D372}" srcOrd="0" destOrd="2" presId="urn:microsoft.com/office/officeart/2005/8/layout/radial2"/>
    <dgm:cxn modelId="{B00901A2-7995-4C91-84AA-136A4FC27ADC}" type="presOf" srcId="{6AB15397-59C8-493B-B5D5-D0F7E4831F15}" destId="{31A13CAB-FBD8-4C9E-8855-E26E8935710F}" srcOrd="0" destOrd="0" presId="urn:microsoft.com/office/officeart/2005/8/layout/radial2"/>
    <dgm:cxn modelId="{C9DBD7B5-4DF9-4C6E-8993-95CB1CD03A00}" type="presOf" srcId="{3759B037-307D-44C5-B635-115807FDDB18}" destId="{08715B87-3DE1-486C-9BCB-790472CDC054}" srcOrd="0" destOrd="0" presId="urn:microsoft.com/office/officeart/2005/8/layout/radial2"/>
    <dgm:cxn modelId="{55BCEFB1-0781-4401-A331-FFFE6E2F0EF9}" type="presOf" srcId="{D7397110-22EE-4DC4-8720-C3E9A8D2906A}" destId="{F3E1D2C3-F2ED-4456-9D3A-79C178562752}" srcOrd="0" destOrd="0" presId="urn:microsoft.com/office/officeart/2005/8/layout/radial2"/>
    <dgm:cxn modelId="{ED42290F-6390-42EC-867C-6B94B0F0962E}" type="presOf" srcId="{5A7693A9-29BF-43A3-851C-DD3065E55CA0}" destId="{8312373C-3C69-4D05-AEA6-2CB868325F5C}" srcOrd="0" destOrd="0" presId="urn:microsoft.com/office/officeart/2005/8/layout/radial2"/>
    <dgm:cxn modelId="{41DF0422-B1AB-4ACE-8A5E-0B4555A53898}" srcId="{5A918871-B6B9-42F6-A7C1-EB428E40D35E}" destId="{B27009FE-AC7C-47FF-AE69-48E01E683EB5}" srcOrd="1" destOrd="0" parTransId="{5A7693A9-29BF-43A3-851C-DD3065E55CA0}" sibTransId="{21F30A7C-0EAB-4EBD-A6B6-6848AD6D03E9}"/>
    <dgm:cxn modelId="{51935B05-E955-4D1D-8CED-273958FD16EE}" type="presOf" srcId="{B27009FE-AC7C-47FF-AE69-48E01E683EB5}" destId="{DDA7049E-9B7D-4AD4-A107-9FB728C99967}" srcOrd="0" destOrd="0" presId="urn:microsoft.com/office/officeart/2005/8/layout/radial2"/>
    <dgm:cxn modelId="{5F75D63D-ABAD-4053-9E6E-FF4C2277A307}" srcId="{D7397110-22EE-4DC4-8720-C3E9A8D2906A}" destId="{87AAD776-115A-41CB-8835-288E93EE24AF}" srcOrd="2" destOrd="0" parTransId="{6460147D-E120-45AE-97E2-1FA5716EE7FE}" sibTransId="{E00A5F39-30FF-4644-9782-6E7D8431F4D1}"/>
    <dgm:cxn modelId="{5AF41E2D-F0FE-4C7D-8A05-078F97BB2F35}" srcId="{D7397110-22EE-4DC4-8720-C3E9A8D2906A}" destId="{C97598C7-90F0-4BAF-90A4-C8E1D069882C}" srcOrd="0" destOrd="0" parTransId="{F62B80A5-2FF6-4E64-B55B-356A21BFE21A}" sibTransId="{D0FF6525-9374-495E-9948-072825E13E53}"/>
    <dgm:cxn modelId="{C76184B3-3D5C-4F60-A652-8EB25E0291FD}" type="presOf" srcId="{5A918871-B6B9-42F6-A7C1-EB428E40D35E}" destId="{E3B9DC18-0804-4BD6-ADE8-C3E998F94B10}" srcOrd="0" destOrd="0" presId="urn:microsoft.com/office/officeart/2005/8/layout/radial2"/>
    <dgm:cxn modelId="{B6752A30-1590-44D0-AEA8-23B56EA6B9BB}" type="presOf" srcId="{9B8D0C60-2DEC-4C29-B44A-B5CC71353CD6}" destId="{4E223F18-1B0B-43CF-B865-3719D326182D}" srcOrd="0" destOrd="0" presId="urn:microsoft.com/office/officeart/2005/8/layout/radial2"/>
    <dgm:cxn modelId="{C8AD19CA-DA3B-4F82-A171-0A4F0F0B02A5}" srcId="{D7397110-22EE-4DC4-8720-C3E9A8D2906A}" destId="{3A8410C5-DC2E-4332-92C1-6411F7ABF77F}" srcOrd="1" destOrd="0" parTransId="{A3597032-2069-4C5F-A99F-2A7221A64EF6}" sibTransId="{DAF72D67-3E0D-41C9-97E2-7D3A1DBDA3D7}"/>
    <dgm:cxn modelId="{C55B400F-BE3F-4325-AE67-52F7B8C2A011}" srcId="{5A918871-B6B9-42F6-A7C1-EB428E40D35E}" destId="{917C7884-AA01-4267-B10C-8F651A448E8A}" srcOrd="3" destOrd="0" parTransId="{6AB15397-59C8-493B-B5D5-D0F7E4831F15}" sibTransId="{373699A9-5C27-40E0-9201-44942BC14A78}"/>
    <dgm:cxn modelId="{A6E32E0B-9559-4C3E-95ED-210C00C7D3C8}" type="presOf" srcId="{0B0FF55C-41DB-47BE-9B2B-DF124EE88A61}" destId="{D18CE563-59DF-49AF-A9D4-FBC2AE8DDE6E}" srcOrd="0" destOrd="0" presId="urn:microsoft.com/office/officeart/2005/8/layout/radial2"/>
    <dgm:cxn modelId="{1E43F2FE-76CB-41EB-8D1A-92883A6ADCE2}" type="presOf" srcId="{A87E64E6-EEB4-44A0-8361-4E6580CAB1AF}" destId="{24209394-87BE-462C-B60E-37DB5C41D372}" srcOrd="0" destOrd="3" presId="urn:microsoft.com/office/officeart/2005/8/layout/radial2"/>
    <dgm:cxn modelId="{C8A0FBBA-F795-47A3-88FD-D7CEE6639674}" srcId="{D7397110-22EE-4DC4-8720-C3E9A8D2906A}" destId="{A87E64E6-EEB4-44A0-8361-4E6580CAB1AF}" srcOrd="3" destOrd="0" parTransId="{9A958EFD-2B5B-4D74-8F24-EC535F8F1322}" sibTransId="{4D7E5E3E-766F-436D-8572-ED6BB6A313A3}"/>
    <dgm:cxn modelId="{3B36BF96-9D85-440F-A9F5-401200403AF5}" srcId="{5A918871-B6B9-42F6-A7C1-EB428E40D35E}" destId="{9B8D0C60-2DEC-4C29-B44A-B5CC71353CD6}" srcOrd="0" destOrd="0" parTransId="{0B0FF55C-41DB-47BE-9B2B-DF124EE88A61}" sibTransId="{D0AB552C-2F38-4687-8B88-C0CE06B73C7C}"/>
    <dgm:cxn modelId="{6E2520A9-49B8-4352-B1F0-1C95EA3AC249}" type="presOf" srcId="{3A8410C5-DC2E-4332-92C1-6411F7ABF77F}" destId="{24209394-87BE-462C-B60E-37DB5C41D372}" srcOrd="0" destOrd="1" presId="urn:microsoft.com/office/officeart/2005/8/layout/radial2"/>
    <dgm:cxn modelId="{1AF0C8F7-CA51-42D9-A167-2F48F691509D}" srcId="{5A918871-B6B9-42F6-A7C1-EB428E40D35E}" destId="{D7397110-22EE-4DC4-8720-C3E9A8D2906A}" srcOrd="2" destOrd="0" parTransId="{3759B037-307D-44C5-B635-115807FDDB18}" sibTransId="{C8E520BB-1C1A-4F4F-B400-889D709E7872}"/>
    <dgm:cxn modelId="{7ABEBDAF-3B83-42BD-95BC-8FAB3DB65FDE}" type="presParOf" srcId="{E3B9DC18-0804-4BD6-ADE8-C3E998F94B10}" destId="{4633FF4F-D158-443E-9D6B-6EE8EC9EEDE5}" srcOrd="0" destOrd="0" presId="urn:microsoft.com/office/officeart/2005/8/layout/radial2"/>
    <dgm:cxn modelId="{99E15816-8AF3-496E-8AF2-173ED801B8C3}" type="presParOf" srcId="{4633FF4F-D158-443E-9D6B-6EE8EC9EEDE5}" destId="{10B70A04-B36B-46CF-9710-01B0CA2E843A}" srcOrd="0" destOrd="0" presId="urn:microsoft.com/office/officeart/2005/8/layout/radial2"/>
    <dgm:cxn modelId="{A367C125-327F-48E6-914E-61E4F750B4DC}" type="presParOf" srcId="{10B70A04-B36B-46CF-9710-01B0CA2E843A}" destId="{2B59640E-4E86-480E-8F89-E1EBFECB43BF}" srcOrd="0" destOrd="0" presId="urn:microsoft.com/office/officeart/2005/8/layout/radial2"/>
    <dgm:cxn modelId="{D7E87B22-1E27-4357-B2F7-679882B52B0A}" type="presParOf" srcId="{10B70A04-B36B-46CF-9710-01B0CA2E843A}" destId="{E44F6E57-987C-470F-A8FC-DC8B7F9188C0}" srcOrd="1" destOrd="0" presId="urn:microsoft.com/office/officeart/2005/8/layout/radial2"/>
    <dgm:cxn modelId="{6767CA3B-C51A-4FD7-984F-9F4618EB8D92}" type="presParOf" srcId="{4633FF4F-D158-443E-9D6B-6EE8EC9EEDE5}" destId="{D18CE563-59DF-49AF-A9D4-FBC2AE8DDE6E}" srcOrd="1" destOrd="0" presId="urn:microsoft.com/office/officeart/2005/8/layout/radial2"/>
    <dgm:cxn modelId="{894AD809-09CD-404A-A426-013CB1DEF27A}" type="presParOf" srcId="{4633FF4F-D158-443E-9D6B-6EE8EC9EEDE5}" destId="{E9332984-A153-4B1B-81D8-6236EEF905D2}" srcOrd="2" destOrd="0" presId="urn:microsoft.com/office/officeart/2005/8/layout/radial2"/>
    <dgm:cxn modelId="{0F35BDD4-5CFE-49C3-BD03-28DB824E296F}" type="presParOf" srcId="{E9332984-A153-4B1B-81D8-6236EEF905D2}" destId="{4E223F18-1B0B-43CF-B865-3719D326182D}" srcOrd="0" destOrd="0" presId="urn:microsoft.com/office/officeart/2005/8/layout/radial2"/>
    <dgm:cxn modelId="{C9E7B68D-1EEC-4387-9B49-8D413772571B}" type="presParOf" srcId="{E9332984-A153-4B1B-81D8-6236EEF905D2}" destId="{110CD432-9F4D-48B8-90B3-D9503CB36BAB}" srcOrd="1" destOrd="0" presId="urn:microsoft.com/office/officeart/2005/8/layout/radial2"/>
    <dgm:cxn modelId="{47710B5C-5CBB-4E28-98EB-9861290776FA}" type="presParOf" srcId="{4633FF4F-D158-443E-9D6B-6EE8EC9EEDE5}" destId="{8312373C-3C69-4D05-AEA6-2CB868325F5C}" srcOrd="3" destOrd="0" presId="urn:microsoft.com/office/officeart/2005/8/layout/radial2"/>
    <dgm:cxn modelId="{E686525B-2151-44D2-8F5A-397D074AA7D8}" type="presParOf" srcId="{4633FF4F-D158-443E-9D6B-6EE8EC9EEDE5}" destId="{927FECAE-9CCE-4DB2-9A37-537BE17BA1D7}" srcOrd="4" destOrd="0" presId="urn:microsoft.com/office/officeart/2005/8/layout/radial2"/>
    <dgm:cxn modelId="{D13A844F-C8D7-4E3C-BDBE-85EE274E6B62}" type="presParOf" srcId="{927FECAE-9CCE-4DB2-9A37-537BE17BA1D7}" destId="{DDA7049E-9B7D-4AD4-A107-9FB728C99967}" srcOrd="0" destOrd="0" presId="urn:microsoft.com/office/officeart/2005/8/layout/radial2"/>
    <dgm:cxn modelId="{CE6AB721-3B90-42DE-BAEA-813361E2AA43}" type="presParOf" srcId="{927FECAE-9CCE-4DB2-9A37-537BE17BA1D7}" destId="{9C0920EB-537A-464B-BAA0-43B3A8D7E46B}" srcOrd="1" destOrd="0" presId="urn:microsoft.com/office/officeart/2005/8/layout/radial2"/>
    <dgm:cxn modelId="{45050AF5-50A2-42E7-825C-964BA967D7A8}" type="presParOf" srcId="{4633FF4F-D158-443E-9D6B-6EE8EC9EEDE5}" destId="{08715B87-3DE1-486C-9BCB-790472CDC054}" srcOrd="5" destOrd="0" presId="urn:microsoft.com/office/officeart/2005/8/layout/radial2"/>
    <dgm:cxn modelId="{8A2A5D04-89E6-475C-9352-AE572885DB63}" type="presParOf" srcId="{4633FF4F-D158-443E-9D6B-6EE8EC9EEDE5}" destId="{C7FCC3E6-67D1-4234-A0D8-36732F80B866}" srcOrd="6" destOrd="0" presId="urn:microsoft.com/office/officeart/2005/8/layout/radial2"/>
    <dgm:cxn modelId="{542F1F6F-A497-4BA3-B3AA-F281F0F3A8D8}" type="presParOf" srcId="{C7FCC3E6-67D1-4234-A0D8-36732F80B866}" destId="{F3E1D2C3-F2ED-4456-9D3A-79C178562752}" srcOrd="0" destOrd="0" presId="urn:microsoft.com/office/officeart/2005/8/layout/radial2"/>
    <dgm:cxn modelId="{6789DA01-002A-4712-839B-6AD7CB4D9521}" type="presParOf" srcId="{C7FCC3E6-67D1-4234-A0D8-36732F80B866}" destId="{24209394-87BE-462C-B60E-37DB5C41D372}" srcOrd="1" destOrd="0" presId="urn:microsoft.com/office/officeart/2005/8/layout/radial2"/>
    <dgm:cxn modelId="{EDAD5796-B87E-4266-8C42-4B099C4735A0}" type="presParOf" srcId="{4633FF4F-D158-443E-9D6B-6EE8EC9EEDE5}" destId="{31A13CAB-FBD8-4C9E-8855-E26E8935710F}" srcOrd="7" destOrd="0" presId="urn:microsoft.com/office/officeart/2005/8/layout/radial2"/>
    <dgm:cxn modelId="{A8F133EB-6F52-450C-AFA2-7A03076BE04A}" type="presParOf" srcId="{4633FF4F-D158-443E-9D6B-6EE8EC9EEDE5}" destId="{EF14BE86-1F88-4FC2-AC6B-40AC453FC05B}" srcOrd="8" destOrd="0" presId="urn:microsoft.com/office/officeart/2005/8/layout/radial2"/>
    <dgm:cxn modelId="{C3BC19EB-E86D-4E65-9461-4A8553A9F8B3}" type="presParOf" srcId="{EF14BE86-1F88-4FC2-AC6B-40AC453FC05B}" destId="{F8028C4C-1BCE-4209-A8CA-66F6ABC07F18}" srcOrd="0" destOrd="0" presId="urn:microsoft.com/office/officeart/2005/8/layout/radial2"/>
    <dgm:cxn modelId="{DA799975-FB4F-4244-BC5B-672073FC940D}" type="presParOf" srcId="{EF14BE86-1F88-4FC2-AC6B-40AC453FC05B}" destId="{D516BB10-7E60-4FA1-BDC1-EAF6A8A36570}" srcOrd="1" destOrd="0" presId="urn:microsoft.com/office/officeart/2005/8/layout/radial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72282CA-3F92-4E4B-B9FB-525AAB5C0AF2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E7ABF5-B27F-4F72-B346-9704A46A6944}">
      <dgm:prSet phldrT="[Текст]"/>
      <dgm:spPr/>
      <dgm:t>
        <a:bodyPr/>
        <a:lstStyle/>
        <a:p>
          <a:r>
            <a:rPr lang="uk-UA" dirty="0" smtClean="0"/>
            <a:t>Служби Інтернету</a:t>
          </a:r>
          <a:endParaRPr lang="ru-RU" dirty="0"/>
        </a:p>
      </dgm:t>
    </dgm:pt>
    <dgm:pt modelId="{C9261342-305A-4DE6-BADD-1BF89ED7E05C}" type="parTrans" cxnId="{4BD9A1EE-A125-4BBA-B95A-2F60DF5F0AD3}">
      <dgm:prSet/>
      <dgm:spPr/>
      <dgm:t>
        <a:bodyPr/>
        <a:lstStyle/>
        <a:p>
          <a:endParaRPr lang="ru-RU"/>
        </a:p>
      </dgm:t>
    </dgm:pt>
    <dgm:pt modelId="{71DDCCD3-A743-4641-8C4C-E9FE9EECFA1F}" type="sibTrans" cxnId="{4BD9A1EE-A125-4BBA-B95A-2F60DF5F0AD3}">
      <dgm:prSet/>
      <dgm:spPr/>
      <dgm:t>
        <a:bodyPr/>
        <a:lstStyle/>
        <a:p>
          <a:endParaRPr lang="ru-RU"/>
        </a:p>
      </dgm:t>
    </dgm:pt>
    <dgm:pt modelId="{1E8BEB63-8EEB-42F9-9804-755F7A42B33E}" type="pres">
      <dgm:prSet presAssocID="{D72282CA-3F92-4E4B-B9FB-525AAB5C0AF2}" presName="diagram" presStyleCnt="0">
        <dgm:presLayoutVars>
          <dgm:dir/>
          <dgm:resizeHandles val="exact"/>
        </dgm:presLayoutVars>
      </dgm:prSet>
      <dgm:spPr/>
    </dgm:pt>
    <dgm:pt modelId="{554523B8-FD22-4FE7-BF27-9F3EF2C42600}" type="pres">
      <dgm:prSet presAssocID="{61E7ABF5-B27F-4F72-B346-9704A46A6944}" presName="node" presStyleLbl="node1" presStyleIdx="0" presStyleCnt="1">
        <dgm:presLayoutVars>
          <dgm:bulletEnabled val="1"/>
        </dgm:presLayoutVars>
      </dgm:prSet>
      <dgm:spPr/>
    </dgm:pt>
  </dgm:ptLst>
  <dgm:cxnLst>
    <dgm:cxn modelId="{4BD9A1EE-A125-4BBA-B95A-2F60DF5F0AD3}" srcId="{D72282CA-3F92-4E4B-B9FB-525AAB5C0AF2}" destId="{61E7ABF5-B27F-4F72-B346-9704A46A6944}" srcOrd="0" destOrd="0" parTransId="{C9261342-305A-4DE6-BADD-1BF89ED7E05C}" sibTransId="{71DDCCD3-A743-4641-8C4C-E9FE9EECFA1F}"/>
    <dgm:cxn modelId="{1BB270F1-6550-4BC6-8D42-D0B2AB665A46}" type="presOf" srcId="{61E7ABF5-B27F-4F72-B346-9704A46A6944}" destId="{554523B8-FD22-4FE7-BF27-9F3EF2C42600}" srcOrd="0" destOrd="0" presId="urn:microsoft.com/office/officeart/2005/8/layout/default"/>
    <dgm:cxn modelId="{21461AE4-4E5E-40FA-B410-6C710A84258A}" type="presOf" srcId="{D72282CA-3F92-4E4B-B9FB-525AAB5C0AF2}" destId="{1E8BEB63-8EEB-42F9-9804-755F7A42B33E}" srcOrd="0" destOrd="0" presId="urn:microsoft.com/office/officeart/2005/8/layout/default"/>
    <dgm:cxn modelId="{6CA0F54C-F307-4ADA-BFF1-868D997C782D}" type="presParOf" srcId="{1E8BEB63-8EEB-42F9-9804-755F7A42B33E}" destId="{554523B8-FD22-4FE7-BF27-9F3EF2C42600}" srcOrd="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C8172F-FCAB-4E5A-81A7-4092ED314A1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83BA0B-C873-46A8-A88B-12CB6F8308B6}">
      <dgm:prSet phldrT="[Текст]" custT="1"/>
      <dgm:spPr/>
      <dgm:t>
        <a:bodyPr/>
        <a:lstStyle/>
        <a:p>
          <a:r>
            <a:rPr lang="uk-UA" sz="2000" dirty="0" smtClean="0"/>
            <a:t>Приклади інформаційно-комунікаційних технологій (ІКТ)</a:t>
          </a:r>
          <a:endParaRPr lang="ru-RU" sz="2000" dirty="0"/>
        </a:p>
      </dgm:t>
    </dgm:pt>
    <dgm:pt modelId="{B9C18476-D286-40C0-90B6-73F2E22E2558}" type="parTrans" cxnId="{42F71F94-35B7-4D1F-9393-04D69B8AE10F}">
      <dgm:prSet/>
      <dgm:spPr/>
      <dgm:t>
        <a:bodyPr/>
        <a:lstStyle/>
        <a:p>
          <a:endParaRPr lang="ru-RU"/>
        </a:p>
      </dgm:t>
    </dgm:pt>
    <dgm:pt modelId="{70646485-D535-4064-A0BB-E20B139A76C0}" type="sibTrans" cxnId="{42F71F94-35B7-4D1F-9393-04D69B8AE10F}">
      <dgm:prSet/>
      <dgm:spPr/>
      <dgm:t>
        <a:bodyPr/>
        <a:lstStyle/>
        <a:p>
          <a:endParaRPr lang="ru-RU"/>
        </a:p>
      </dgm:t>
    </dgm:pt>
    <dgm:pt modelId="{52006983-F563-4346-8451-414A78FCF2C9}">
      <dgm:prSet phldrT="[Текст]"/>
      <dgm:spPr/>
      <dgm:t>
        <a:bodyPr/>
        <a:lstStyle/>
        <a:p>
          <a:r>
            <a:rPr lang="uk-UA" dirty="0" smtClean="0"/>
            <a:t>Опрацювання текстів</a:t>
          </a:r>
          <a:endParaRPr lang="ru-RU" dirty="0"/>
        </a:p>
      </dgm:t>
    </dgm:pt>
    <dgm:pt modelId="{6DD070DB-71A4-4C02-89A6-AC4A4E7700BF}" type="parTrans" cxnId="{CF292484-BC53-445D-98E1-E4142EFBCFA5}">
      <dgm:prSet/>
      <dgm:spPr/>
      <dgm:t>
        <a:bodyPr/>
        <a:lstStyle/>
        <a:p>
          <a:endParaRPr lang="ru-RU"/>
        </a:p>
      </dgm:t>
    </dgm:pt>
    <dgm:pt modelId="{5C97AC25-C88A-4CD3-AE97-77E86065E7E0}" type="sibTrans" cxnId="{CF292484-BC53-445D-98E1-E4142EFBCFA5}">
      <dgm:prSet/>
      <dgm:spPr/>
      <dgm:t>
        <a:bodyPr/>
        <a:lstStyle/>
        <a:p>
          <a:endParaRPr lang="ru-RU"/>
        </a:p>
      </dgm:t>
    </dgm:pt>
    <dgm:pt modelId="{544C8238-DF9C-4A34-B190-E04BF8FAE10E}">
      <dgm:prSet phldrT="[Текст]"/>
      <dgm:spPr/>
      <dgm:t>
        <a:bodyPr/>
        <a:lstStyle/>
        <a:p>
          <a:r>
            <a:rPr lang="uk-UA" dirty="0" smtClean="0"/>
            <a:t>Опрацювання відео</a:t>
          </a:r>
          <a:endParaRPr lang="ru-RU" dirty="0"/>
        </a:p>
      </dgm:t>
    </dgm:pt>
    <dgm:pt modelId="{8447661E-CFBB-4E11-9CFB-A572A057F680}" type="parTrans" cxnId="{D3D1EFAB-34E1-4EAF-99B2-9D5711092C80}">
      <dgm:prSet/>
      <dgm:spPr/>
      <dgm:t>
        <a:bodyPr/>
        <a:lstStyle/>
        <a:p>
          <a:endParaRPr lang="ru-RU"/>
        </a:p>
      </dgm:t>
    </dgm:pt>
    <dgm:pt modelId="{4FCAFED7-ED4C-4C69-9AD6-18789D1CE0A0}" type="sibTrans" cxnId="{D3D1EFAB-34E1-4EAF-99B2-9D5711092C80}">
      <dgm:prSet/>
      <dgm:spPr/>
      <dgm:t>
        <a:bodyPr/>
        <a:lstStyle/>
        <a:p>
          <a:endParaRPr lang="ru-RU"/>
        </a:p>
      </dgm:t>
    </dgm:pt>
    <dgm:pt modelId="{2839B303-DC37-4D96-9F7B-F77A6DBFD8E7}">
      <dgm:prSet phldrT="[Текст]"/>
      <dgm:spPr/>
      <dgm:t>
        <a:bodyPr/>
        <a:lstStyle/>
        <a:p>
          <a:r>
            <a:rPr lang="uk-UA" dirty="0" smtClean="0"/>
            <a:t>Робота в комп'ютерних мережах</a:t>
          </a:r>
          <a:endParaRPr lang="ru-RU" dirty="0"/>
        </a:p>
      </dgm:t>
    </dgm:pt>
    <dgm:pt modelId="{56042B3E-5FD9-4680-8D84-D8EE281E2EFA}" type="parTrans" cxnId="{8EC84C56-DEF7-4E06-998A-497937A9C212}">
      <dgm:prSet/>
      <dgm:spPr/>
      <dgm:t>
        <a:bodyPr/>
        <a:lstStyle/>
        <a:p>
          <a:endParaRPr lang="ru-RU"/>
        </a:p>
      </dgm:t>
    </dgm:pt>
    <dgm:pt modelId="{D0E1E223-F431-4EF1-B4A7-E3BCE8D32AE7}" type="sibTrans" cxnId="{8EC84C56-DEF7-4E06-998A-497937A9C212}">
      <dgm:prSet/>
      <dgm:spPr/>
      <dgm:t>
        <a:bodyPr/>
        <a:lstStyle/>
        <a:p>
          <a:endParaRPr lang="ru-RU"/>
        </a:p>
      </dgm:t>
    </dgm:pt>
    <dgm:pt modelId="{55E8C750-BF65-4BD1-B0FC-5C5B81DE0CE7}">
      <dgm:prSet phldrT="[Текст]"/>
      <dgm:spPr/>
      <dgm:t>
        <a:bodyPr/>
        <a:lstStyle/>
        <a:p>
          <a:r>
            <a:rPr lang="uk-UA" dirty="0" smtClean="0"/>
            <a:t>Опрацювання графічних зображень</a:t>
          </a:r>
          <a:endParaRPr lang="ru-RU" dirty="0"/>
        </a:p>
      </dgm:t>
    </dgm:pt>
    <dgm:pt modelId="{7E4EFE1E-0CBD-44B9-B5DC-0DBE4E1FAD00}" type="parTrans" cxnId="{D7D6A5A6-38E4-457E-AEFD-9CD36A18E040}">
      <dgm:prSet/>
      <dgm:spPr/>
      <dgm:t>
        <a:bodyPr/>
        <a:lstStyle/>
        <a:p>
          <a:endParaRPr lang="ru-RU"/>
        </a:p>
      </dgm:t>
    </dgm:pt>
    <dgm:pt modelId="{E9307618-6D3A-4F9B-B03F-9C191C40893E}" type="sibTrans" cxnId="{D7D6A5A6-38E4-457E-AEFD-9CD36A18E040}">
      <dgm:prSet/>
      <dgm:spPr/>
      <dgm:t>
        <a:bodyPr/>
        <a:lstStyle/>
        <a:p>
          <a:endParaRPr lang="ru-RU"/>
        </a:p>
      </dgm:t>
    </dgm:pt>
    <dgm:pt modelId="{B07B8C97-95FF-4EFE-8F94-659158353C13}">
      <dgm:prSet phldrT="[Текст]"/>
      <dgm:spPr/>
      <dgm:t>
        <a:bodyPr/>
        <a:lstStyle/>
        <a:p>
          <a:r>
            <a:rPr lang="uk-UA" dirty="0" smtClean="0"/>
            <a:t>Опрацювання числових даних</a:t>
          </a:r>
          <a:endParaRPr lang="ru-RU" dirty="0"/>
        </a:p>
      </dgm:t>
    </dgm:pt>
    <dgm:pt modelId="{DB50D2A8-54BC-40AA-94B2-AB366C9173DD}" type="parTrans" cxnId="{293424DA-E82B-4823-9758-EF3AD1875AD0}">
      <dgm:prSet/>
      <dgm:spPr/>
      <dgm:t>
        <a:bodyPr/>
        <a:lstStyle/>
        <a:p>
          <a:endParaRPr lang="ru-RU"/>
        </a:p>
      </dgm:t>
    </dgm:pt>
    <dgm:pt modelId="{2F044AE4-DD2F-4CCA-9961-1651BCBA6214}" type="sibTrans" cxnId="{293424DA-E82B-4823-9758-EF3AD1875AD0}">
      <dgm:prSet/>
      <dgm:spPr/>
      <dgm:t>
        <a:bodyPr/>
        <a:lstStyle/>
        <a:p>
          <a:endParaRPr lang="ru-RU"/>
        </a:p>
      </dgm:t>
    </dgm:pt>
    <dgm:pt modelId="{80815360-1085-4B2F-BFC1-9C1EE1753ADA}">
      <dgm:prSet phldrT="[Текст]"/>
      <dgm:spPr/>
      <dgm:t>
        <a:bodyPr/>
        <a:lstStyle/>
        <a:p>
          <a:r>
            <a:rPr lang="uk-UA" dirty="0" smtClean="0"/>
            <a:t>Опрацювання звуків</a:t>
          </a:r>
          <a:endParaRPr lang="ru-RU" dirty="0"/>
        </a:p>
      </dgm:t>
    </dgm:pt>
    <dgm:pt modelId="{D4E1006C-BD69-45C6-BCAF-7CAD8F66810A}" type="parTrans" cxnId="{10BA3EB4-2D01-4B62-8679-167E1F143B23}">
      <dgm:prSet/>
      <dgm:spPr/>
      <dgm:t>
        <a:bodyPr/>
        <a:lstStyle/>
        <a:p>
          <a:endParaRPr lang="ru-RU"/>
        </a:p>
      </dgm:t>
    </dgm:pt>
    <dgm:pt modelId="{D9978EAB-8F86-4F95-81C7-25CF4046D64D}" type="sibTrans" cxnId="{10BA3EB4-2D01-4B62-8679-167E1F143B23}">
      <dgm:prSet/>
      <dgm:spPr/>
      <dgm:t>
        <a:bodyPr/>
        <a:lstStyle/>
        <a:p>
          <a:endParaRPr lang="ru-RU"/>
        </a:p>
      </dgm:t>
    </dgm:pt>
    <dgm:pt modelId="{5DB73B2E-7683-45A0-8C6C-572ECA34A98C}">
      <dgm:prSet phldrT="[Текст]"/>
      <dgm:spPr/>
      <dgm:t>
        <a:bodyPr/>
        <a:lstStyle/>
        <a:p>
          <a:r>
            <a:rPr lang="uk-UA" dirty="0" smtClean="0"/>
            <a:t>Створення комп'ютерних програм</a:t>
          </a:r>
          <a:endParaRPr lang="ru-RU" dirty="0"/>
        </a:p>
      </dgm:t>
    </dgm:pt>
    <dgm:pt modelId="{D5CC68FA-0A94-4E11-869A-227EF520D4A5}" type="parTrans" cxnId="{CEDC462F-2A64-4DBA-9422-BE2FA86EBAFE}">
      <dgm:prSet/>
      <dgm:spPr/>
      <dgm:t>
        <a:bodyPr/>
        <a:lstStyle/>
        <a:p>
          <a:endParaRPr lang="ru-RU"/>
        </a:p>
      </dgm:t>
    </dgm:pt>
    <dgm:pt modelId="{592A667D-DFE2-4F22-B1EF-361404477A32}" type="sibTrans" cxnId="{CEDC462F-2A64-4DBA-9422-BE2FA86EBAFE}">
      <dgm:prSet/>
      <dgm:spPr/>
      <dgm:t>
        <a:bodyPr/>
        <a:lstStyle/>
        <a:p>
          <a:endParaRPr lang="ru-RU"/>
        </a:p>
      </dgm:t>
    </dgm:pt>
    <dgm:pt modelId="{19BE9B94-C8C7-479D-925E-D7C28BC16162}">
      <dgm:prSet phldrT="[Текст]"/>
      <dgm:spPr/>
      <dgm:t>
        <a:bodyPr/>
        <a:lstStyle/>
        <a:p>
          <a:r>
            <a:rPr lang="uk-UA" dirty="0" smtClean="0"/>
            <a:t>Упорядковане зберігання даних</a:t>
          </a:r>
          <a:endParaRPr lang="ru-RU" dirty="0"/>
        </a:p>
      </dgm:t>
    </dgm:pt>
    <dgm:pt modelId="{829E4FB0-6F16-4813-AAEC-DE86111BDF6A}" type="parTrans" cxnId="{5239D740-B562-4BCC-B801-8B2E58AE9F74}">
      <dgm:prSet/>
      <dgm:spPr/>
      <dgm:t>
        <a:bodyPr/>
        <a:lstStyle/>
        <a:p>
          <a:endParaRPr lang="ru-RU"/>
        </a:p>
      </dgm:t>
    </dgm:pt>
    <dgm:pt modelId="{BACF7048-CF5A-427A-A50C-72CDD73C65C8}" type="sibTrans" cxnId="{5239D740-B562-4BCC-B801-8B2E58AE9F74}">
      <dgm:prSet/>
      <dgm:spPr/>
      <dgm:t>
        <a:bodyPr/>
        <a:lstStyle/>
        <a:p>
          <a:endParaRPr lang="ru-RU"/>
        </a:p>
      </dgm:t>
    </dgm:pt>
    <dgm:pt modelId="{C51DDED7-CC77-4BB4-B1D5-BAF5B8ACE664}" type="pres">
      <dgm:prSet presAssocID="{46C8172F-FCAB-4E5A-81A7-4092ED314A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D7F4CE-70DA-4ADB-ACF4-5FCF0B225E66}" type="pres">
      <dgm:prSet presAssocID="{FC83BA0B-C873-46A8-A88B-12CB6F8308B6}" presName="hierRoot1" presStyleCnt="0">
        <dgm:presLayoutVars>
          <dgm:hierBranch val="init"/>
        </dgm:presLayoutVars>
      </dgm:prSet>
      <dgm:spPr/>
    </dgm:pt>
    <dgm:pt modelId="{42FC45E0-67E4-462A-B493-2B193C0392E5}" type="pres">
      <dgm:prSet presAssocID="{FC83BA0B-C873-46A8-A88B-12CB6F8308B6}" presName="rootComposite1" presStyleCnt="0"/>
      <dgm:spPr/>
    </dgm:pt>
    <dgm:pt modelId="{DC6D84F8-BB83-4481-A7F9-ECDC2F690A85}" type="pres">
      <dgm:prSet presAssocID="{FC83BA0B-C873-46A8-A88B-12CB6F8308B6}" presName="rootText1" presStyleLbl="node0" presStyleIdx="0" presStyleCnt="1" custScaleX="726073">
        <dgm:presLayoutVars>
          <dgm:chPref val="3"/>
        </dgm:presLayoutVars>
      </dgm:prSet>
      <dgm:spPr/>
    </dgm:pt>
    <dgm:pt modelId="{421AD222-BD58-4166-B766-180EED33A56B}" type="pres">
      <dgm:prSet presAssocID="{FC83BA0B-C873-46A8-A88B-12CB6F8308B6}" presName="rootConnector1" presStyleLbl="node1" presStyleIdx="0" presStyleCnt="0"/>
      <dgm:spPr/>
    </dgm:pt>
    <dgm:pt modelId="{5AACBA98-CF19-4F01-A2D5-EBF5F99AF614}" type="pres">
      <dgm:prSet presAssocID="{FC83BA0B-C873-46A8-A88B-12CB6F8308B6}" presName="hierChild2" presStyleCnt="0"/>
      <dgm:spPr/>
    </dgm:pt>
    <dgm:pt modelId="{DE745D6D-642B-468C-A758-35B55BA8DF4D}" type="pres">
      <dgm:prSet presAssocID="{6DD070DB-71A4-4C02-89A6-AC4A4E7700BF}" presName="Name37" presStyleLbl="parChTrans1D2" presStyleIdx="0" presStyleCnt="8"/>
      <dgm:spPr/>
    </dgm:pt>
    <dgm:pt modelId="{BA201597-EBFC-43B3-A346-F5A7235198C1}" type="pres">
      <dgm:prSet presAssocID="{52006983-F563-4346-8451-414A78FCF2C9}" presName="hierRoot2" presStyleCnt="0">
        <dgm:presLayoutVars>
          <dgm:hierBranch val="init"/>
        </dgm:presLayoutVars>
      </dgm:prSet>
      <dgm:spPr/>
    </dgm:pt>
    <dgm:pt modelId="{BADD5195-2929-4F17-97C0-B96EC4551FE5}" type="pres">
      <dgm:prSet presAssocID="{52006983-F563-4346-8451-414A78FCF2C9}" presName="rootComposite" presStyleCnt="0"/>
      <dgm:spPr/>
    </dgm:pt>
    <dgm:pt modelId="{0B1B9BC9-8E5F-47A4-ADBA-57D80F37698C}" type="pres">
      <dgm:prSet presAssocID="{52006983-F563-4346-8451-414A78FCF2C9}" presName="rootText" presStyleLbl="node2" presStyleIdx="0" presStyleCnt="8">
        <dgm:presLayoutVars>
          <dgm:chPref val="3"/>
        </dgm:presLayoutVars>
      </dgm:prSet>
      <dgm:spPr/>
    </dgm:pt>
    <dgm:pt modelId="{369399DE-21CD-40DF-9180-BD1691941ADF}" type="pres">
      <dgm:prSet presAssocID="{52006983-F563-4346-8451-414A78FCF2C9}" presName="rootConnector" presStyleLbl="node2" presStyleIdx="0" presStyleCnt="8"/>
      <dgm:spPr/>
    </dgm:pt>
    <dgm:pt modelId="{758EA16E-28A1-4E0B-AE2E-6DEAB28A0E6A}" type="pres">
      <dgm:prSet presAssocID="{52006983-F563-4346-8451-414A78FCF2C9}" presName="hierChild4" presStyleCnt="0"/>
      <dgm:spPr/>
    </dgm:pt>
    <dgm:pt modelId="{8AA26AD9-E6B2-4367-A633-D312E6F2429F}" type="pres">
      <dgm:prSet presAssocID="{52006983-F563-4346-8451-414A78FCF2C9}" presName="hierChild5" presStyleCnt="0"/>
      <dgm:spPr/>
    </dgm:pt>
    <dgm:pt modelId="{69D05CEA-7E40-46F1-A4DF-868C22A21F36}" type="pres">
      <dgm:prSet presAssocID="{7E4EFE1E-0CBD-44B9-B5DC-0DBE4E1FAD00}" presName="Name37" presStyleLbl="parChTrans1D2" presStyleIdx="1" presStyleCnt="8"/>
      <dgm:spPr/>
    </dgm:pt>
    <dgm:pt modelId="{688197E3-5BE5-4AF3-8F56-D10347EE6EEF}" type="pres">
      <dgm:prSet presAssocID="{55E8C750-BF65-4BD1-B0FC-5C5B81DE0CE7}" presName="hierRoot2" presStyleCnt="0">
        <dgm:presLayoutVars>
          <dgm:hierBranch val="init"/>
        </dgm:presLayoutVars>
      </dgm:prSet>
      <dgm:spPr/>
    </dgm:pt>
    <dgm:pt modelId="{F6F7913C-D411-4A84-AA25-9B6A22869866}" type="pres">
      <dgm:prSet presAssocID="{55E8C750-BF65-4BD1-B0FC-5C5B81DE0CE7}" presName="rootComposite" presStyleCnt="0"/>
      <dgm:spPr/>
    </dgm:pt>
    <dgm:pt modelId="{280B4DA4-EBB6-4FFE-ABB3-3F2A4BBEAD43}" type="pres">
      <dgm:prSet presAssocID="{55E8C750-BF65-4BD1-B0FC-5C5B81DE0CE7}" presName="rootText" presStyleLbl="node2" presStyleIdx="1" presStyleCnt="8">
        <dgm:presLayoutVars>
          <dgm:chPref val="3"/>
        </dgm:presLayoutVars>
      </dgm:prSet>
      <dgm:spPr/>
    </dgm:pt>
    <dgm:pt modelId="{21CC4639-EF7A-468F-BE35-8BE301BA5FB7}" type="pres">
      <dgm:prSet presAssocID="{55E8C750-BF65-4BD1-B0FC-5C5B81DE0CE7}" presName="rootConnector" presStyleLbl="node2" presStyleIdx="1" presStyleCnt="8"/>
      <dgm:spPr/>
    </dgm:pt>
    <dgm:pt modelId="{CA0D67D4-5A82-4F75-8EC8-3DDEEA60E567}" type="pres">
      <dgm:prSet presAssocID="{55E8C750-BF65-4BD1-B0FC-5C5B81DE0CE7}" presName="hierChild4" presStyleCnt="0"/>
      <dgm:spPr/>
    </dgm:pt>
    <dgm:pt modelId="{8B1CD800-9AFD-4ADD-9929-737777BD6873}" type="pres">
      <dgm:prSet presAssocID="{55E8C750-BF65-4BD1-B0FC-5C5B81DE0CE7}" presName="hierChild5" presStyleCnt="0"/>
      <dgm:spPr/>
    </dgm:pt>
    <dgm:pt modelId="{1D813825-8CC4-4667-84F3-4B0268CE24E7}" type="pres">
      <dgm:prSet presAssocID="{DB50D2A8-54BC-40AA-94B2-AB366C9173DD}" presName="Name37" presStyleLbl="parChTrans1D2" presStyleIdx="2" presStyleCnt="8"/>
      <dgm:spPr/>
    </dgm:pt>
    <dgm:pt modelId="{7278BBBC-DE10-4331-9F0E-CEE5125F3BDE}" type="pres">
      <dgm:prSet presAssocID="{B07B8C97-95FF-4EFE-8F94-659158353C13}" presName="hierRoot2" presStyleCnt="0">
        <dgm:presLayoutVars>
          <dgm:hierBranch val="init"/>
        </dgm:presLayoutVars>
      </dgm:prSet>
      <dgm:spPr/>
    </dgm:pt>
    <dgm:pt modelId="{110CE4F4-EDFB-4AD0-BB20-A96A19CBEA92}" type="pres">
      <dgm:prSet presAssocID="{B07B8C97-95FF-4EFE-8F94-659158353C13}" presName="rootComposite" presStyleCnt="0"/>
      <dgm:spPr/>
    </dgm:pt>
    <dgm:pt modelId="{C2524B2A-2469-481B-BC7C-02CD5E7AA6DC}" type="pres">
      <dgm:prSet presAssocID="{B07B8C97-95FF-4EFE-8F94-659158353C13}" presName="rootText" presStyleLbl="node2" presStyleIdx="2" presStyleCnt="8">
        <dgm:presLayoutVars>
          <dgm:chPref val="3"/>
        </dgm:presLayoutVars>
      </dgm:prSet>
      <dgm:spPr/>
    </dgm:pt>
    <dgm:pt modelId="{5FEFA9E6-E8F9-461C-9DE1-90714EE920C4}" type="pres">
      <dgm:prSet presAssocID="{B07B8C97-95FF-4EFE-8F94-659158353C13}" presName="rootConnector" presStyleLbl="node2" presStyleIdx="2" presStyleCnt="8"/>
      <dgm:spPr/>
    </dgm:pt>
    <dgm:pt modelId="{2A67AE65-7C9B-4319-84EE-6265CC995C3D}" type="pres">
      <dgm:prSet presAssocID="{B07B8C97-95FF-4EFE-8F94-659158353C13}" presName="hierChild4" presStyleCnt="0"/>
      <dgm:spPr/>
    </dgm:pt>
    <dgm:pt modelId="{938F7BE0-7B1F-4D1F-AC1F-36E09481637A}" type="pres">
      <dgm:prSet presAssocID="{B07B8C97-95FF-4EFE-8F94-659158353C13}" presName="hierChild5" presStyleCnt="0"/>
      <dgm:spPr/>
    </dgm:pt>
    <dgm:pt modelId="{7D92D2FB-FA7F-4989-8713-580AFBB68DA5}" type="pres">
      <dgm:prSet presAssocID="{D4E1006C-BD69-45C6-BCAF-7CAD8F66810A}" presName="Name37" presStyleLbl="parChTrans1D2" presStyleIdx="3" presStyleCnt="8"/>
      <dgm:spPr/>
    </dgm:pt>
    <dgm:pt modelId="{520DF232-C60D-4392-AF95-B4AC453162F1}" type="pres">
      <dgm:prSet presAssocID="{80815360-1085-4B2F-BFC1-9C1EE1753ADA}" presName="hierRoot2" presStyleCnt="0">
        <dgm:presLayoutVars>
          <dgm:hierBranch val="init"/>
        </dgm:presLayoutVars>
      </dgm:prSet>
      <dgm:spPr/>
    </dgm:pt>
    <dgm:pt modelId="{AD6FED36-22A2-4302-A7A4-8309795B24DC}" type="pres">
      <dgm:prSet presAssocID="{80815360-1085-4B2F-BFC1-9C1EE1753ADA}" presName="rootComposite" presStyleCnt="0"/>
      <dgm:spPr/>
    </dgm:pt>
    <dgm:pt modelId="{CF60B047-62F3-4B75-ADE6-6FAD8A1DEA49}" type="pres">
      <dgm:prSet presAssocID="{80815360-1085-4B2F-BFC1-9C1EE1753ADA}" presName="rootText" presStyleLbl="node2" presStyleIdx="3" presStyleCnt="8">
        <dgm:presLayoutVars>
          <dgm:chPref val="3"/>
        </dgm:presLayoutVars>
      </dgm:prSet>
      <dgm:spPr/>
    </dgm:pt>
    <dgm:pt modelId="{0C8346B7-CE30-4CBD-A85F-1D85DFE69927}" type="pres">
      <dgm:prSet presAssocID="{80815360-1085-4B2F-BFC1-9C1EE1753ADA}" presName="rootConnector" presStyleLbl="node2" presStyleIdx="3" presStyleCnt="8"/>
      <dgm:spPr/>
    </dgm:pt>
    <dgm:pt modelId="{3F77B66E-E4EA-4B61-BFA3-63AB8F699D5A}" type="pres">
      <dgm:prSet presAssocID="{80815360-1085-4B2F-BFC1-9C1EE1753ADA}" presName="hierChild4" presStyleCnt="0"/>
      <dgm:spPr/>
    </dgm:pt>
    <dgm:pt modelId="{D01B9C7D-2BFC-4B03-8FEE-BCECE7E49A45}" type="pres">
      <dgm:prSet presAssocID="{80815360-1085-4B2F-BFC1-9C1EE1753ADA}" presName="hierChild5" presStyleCnt="0"/>
      <dgm:spPr/>
    </dgm:pt>
    <dgm:pt modelId="{AA540967-0791-48F7-87FE-D02F9421E502}" type="pres">
      <dgm:prSet presAssocID="{8447661E-CFBB-4E11-9CFB-A572A057F680}" presName="Name37" presStyleLbl="parChTrans1D2" presStyleIdx="4" presStyleCnt="8"/>
      <dgm:spPr/>
    </dgm:pt>
    <dgm:pt modelId="{DE178F40-5C1E-488A-BCF1-08F4847727C0}" type="pres">
      <dgm:prSet presAssocID="{544C8238-DF9C-4A34-B190-E04BF8FAE10E}" presName="hierRoot2" presStyleCnt="0">
        <dgm:presLayoutVars>
          <dgm:hierBranch val="init"/>
        </dgm:presLayoutVars>
      </dgm:prSet>
      <dgm:spPr/>
    </dgm:pt>
    <dgm:pt modelId="{050349CA-4588-477B-A24B-2CDDD3D8A5C4}" type="pres">
      <dgm:prSet presAssocID="{544C8238-DF9C-4A34-B190-E04BF8FAE10E}" presName="rootComposite" presStyleCnt="0"/>
      <dgm:spPr/>
    </dgm:pt>
    <dgm:pt modelId="{01C02977-773B-44B8-B8E3-7A2497274CE5}" type="pres">
      <dgm:prSet presAssocID="{544C8238-DF9C-4A34-B190-E04BF8FAE10E}" presName="rootText" presStyleLbl="node2" presStyleIdx="4" presStyleCnt="8">
        <dgm:presLayoutVars>
          <dgm:chPref val="3"/>
        </dgm:presLayoutVars>
      </dgm:prSet>
      <dgm:spPr/>
    </dgm:pt>
    <dgm:pt modelId="{258EFB5D-4D3A-46F1-A0E7-AB16DB915E8A}" type="pres">
      <dgm:prSet presAssocID="{544C8238-DF9C-4A34-B190-E04BF8FAE10E}" presName="rootConnector" presStyleLbl="node2" presStyleIdx="4" presStyleCnt="8"/>
      <dgm:spPr/>
    </dgm:pt>
    <dgm:pt modelId="{F4BD6ACA-5DE6-4E4D-8748-962B2E7592CA}" type="pres">
      <dgm:prSet presAssocID="{544C8238-DF9C-4A34-B190-E04BF8FAE10E}" presName="hierChild4" presStyleCnt="0"/>
      <dgm:spPr/>
    </dgm:pt>
    <dgm:pt modelId="{F49C38C6-E90A-4E47-915D-EABD34FAB888}" type="pres">
      <dgm:prSet presAssocID="{544C8238-DF9C-4A34-B190-E04BF8FAE10E}" presName="hierChild5" presStyleCnt="0"/>
      <dgm:spPr/>
    </dgm:pt>
    <dgm:pt modelId="{47008F5A-CBD0-4F3F-97EB-325BD08FC779}" type="pres">
      <dgm:prSet presAssocID="{56042B3E-5FD9-4680-8D84-D8EE281E2EFA}" presName="Name37" presStyleLbl="parChTrans1D2" presStyleIdx="5" presStyleCnt="8"/>
      <dgm:spPr/>
    </dgm:pt>
    <dgm:pt modelId="{A3C84371-49D1-4B1D-A1AA-C97E75BA7511}" type="pres">
      <dgm:prSet presAssocID="{2839B303-DC37-4D96-9F7B-F77A6DBFD8E7}" presName="hierRoot2" presStyleCnt="0">
        <dgm:presLayoutVars>
          <dgm:hierBranch val="init"/>
        </dgm:presLayoutVars>
      </dgm:prSet>
      <dgm:spPr/>
    </dgm:pt>
    <dgm:pt modelId="{144B93BB-4C3A-4424-A3A7-96A3854E59A4}" type="pres">
      <dgm:prSet presAssocID="{2839B303-DC37-4D96-9F7B-F77A6DBFD8E7}" presName="rootComposite" presStyleCnt="0"/>
      <dgm:spPr/>
    </dgm:pt>
    <dgm:pt modelId="{3D26E037-E682-4B74-978D-40B223C8021C}" type="pres">
      <dgm:prSet presAssocID="{2839B303-DC37-4D96-9F7B-F77A6DBFD8E7}" presName="rootText" presStyleLbl="node2" presStyleIdx="5" presStyleCnt="8">
        <dgm:presLayoutVars>
          <dgm:chPref val="3"/>
        </dgm:presLayoutVars>
      </dgm:prSet>
      <dgm:spPr/>
    </dgm:pt>
    <dgm:pt modelId="{10995CD8-4D16-4943-BF85-085B50043363}" type="pres">
      <dgm:prSet presAssocID="{2839B303-DC37-4D96-9F7B-F77A6DBFD8E7}" presName="rootConnector" presStyleLbl="node2" presStyleIdx="5" presStyleCnt="8"/>
      <dgm:spPr/>
    </dgm:pt>
    <dgm:pt modelId="{585607B8-AA33-41BD-83C7-725549F0130D}" type="pres">
      <dgm:prSet presAssocID="{2839B303-DC37-4D96-9F7B-F77A6DBFD8E7}" presName="hierChild4" presStyleCnt="0"/>
      <dgm:spPr/>
    </dgm:pt>
    <dgm:pt modelId="{A6455D82-5A74-4DD0-B1C6-453E3602A17D}" type="pres">
      <dgm:prSet presAssocID="{2839B303-DC37-4D96-9F7B-F77A6DBFD8E7}" presName="hierChild5" presStyleCnt="0"/>
      <dgm:spPr/>
    </dgm:pt>
    <dgm:pt modelId="{47CC89BE-7F86-4B4D-B6D6-68D0F941C375}" type="pres">
      <dgm:prSet presAssocID="{D5CC68FA-0A94-4E11-869A-227EF520D4A5}" presName="Name37" presStyleLbl="parChTrans1D2" presStyleIdx="6" presStyleCnt="8"/>
      <dgm:spPr/>
    </dgm:pt>
    <dgm:pt modelId="{A0550FB2-6952-4C3C-B8C8-8A20C3626F67}" type="pres">
      <dgm:prSet presAssocID="{5DB73B2E-7683-45A0-8C6C-572ECA34A98C}" presName="hierRoot2" presStyleCnt="0">
        <dgm:presLayoutVars>
          <dgm:hierBranch val="init"/>
        </dgm:presLayoutVars>
      </dgm:prSet>
      <dgm:spPr/>
    </dgm:pt>
    <dgm:pt modelId="{A63CBE85-04F3-4DA7-AE1A-984555EF052A}" type="pres">
      <dgm:prSet presAssocID="{5DB73B2E-7683-45A0-8C6C-572ECA34A98C}" presName="rootComposite" presStyleCnt="0"/>
      <dgm:spPr/>
    </dgm:pt>
    <dgm:pt modelId="{232C7BF9-08A2-4A09-ADA2-0DF5C70B0B68}" type="pres">
      <dgm:prSet presAssocID="{5DB73B2E-7683-45A0-8C6C-572ECA34A98C}" presName="rootText" presStyleLbl="node2" presStyleIdx="6" presStyleCnt="8">
        <dgm:presLayoutVars>
          <dgm:chPref val="3"/>
        </dgm:presLayoutVars>
      </dgm:prSet>
      <dgm:spPr/>
    </dgm:pt>
    <dgm:pt modelId="{9AF0DC48-17C0-4850-B165-3593F18C5A2F}" type="pres">
      <dgm:prSet presAssocID="{5DB73B2E-7683-45A0-8C6C-572ECA34A98C}" presName="rootConnector" presStyleLbl="node2" presStyleIdx="6" presStyleCnt="8"/>
      <dgm:spPr/>
    </dgm:pt>
    <dgm:pt modelId="{2BAC7F0A-1C70-40AD-B83E-006129BB1938}" type="pres">
      <dgm:prSet presAssocID="{5DB73B2E-7683-45A0-8C6C-572ECA34A98C}" presName="hierChild4" presStyleCnt="0"/>
      <dgm:spPr/>
    </dgm:pt>
    <dgm:pt modelId="{4CB19B22-0B94-4D14-9056-84823D7A1357}" type="pres">
      <dgm:prSet presAssocID="{5DB73B2E-7683-45A0-8C6C-572ECA34A98C}" presName="hierChild5" presStyleCnt="0"/>
      <dgm:spPr/>
    </dgm:pt>
    <dgm:pt modelId="{A74F7ABF-57F5-45D3-9FE7-6A071FC0B59D}" type="pres">
      <dgm:prSet presAssocID="{829E4FB0-6F16-4813-AAEC-DE86111BDF6A}" presName="Name37" presStyleLbl="parChTrans1D2" presStyleIdx="7" presStyleCnt="8"/>
      <dgm:spPr/>
    </dgm:pt>
    <dgm:pt modelId="{181FB463-9AE4-48A7-87B7-A99832599859}" type="pres">
      <dgm:prSet presAssocID="{19BE9B94-C8C7-479D-925E-D7C28BC16162}" presName="hierRoot2" presStyleCnt="0">
        <dgm:presLayoutVars>
          <dgm:hierBranch val="init"/>
        </dgm:presLayoutVars>
      </dgm:prSet>
      <dgm:spPr/>
    </dgm:pt>
    <dgm:pt modelId="{421E7B78-6156-4CA7-8C26-457120C399AD}" type="pres">
      <dgm:prSet presAssocID="{19BE9B94-C8C7-479D-925E-D7C28BC16162}" presName="rootComposite" presStyleCnt="0"/>
      <dgm:spPr/>
    </dgm:pt>
    <dgm:pt modelId="{5EFB3B71-3792-46BA-9CAC-19DA5E06252D}" type="pres">
      <dgm:prSet presAssocID="{19BE9B94-C8C7-479D-925E-D7C28BC16162}" presName="rootText" presStyleLbl="node2" presStyleIdx="7" presStyleCnt="8">
        <dgm:presLayoutVars>
          <dgm:chPref val="3"/>
        </dgm:presLayoutVars>
      </dgm:prSet>
      <dgm:spPr/>
    </dgm:pt>
    <dgm:pt modelId="{0A995265-6E20-48E5-BB7F-0E074C4C1BFB}" type="pres">
      <dgm:prSet presAssocID="{19BE9B94-C8C7-479D-925E-D7C28BC16162}" presName="rootConnector" presStyleLbl="node2" presStyleIdx="7" presStyleCnt="8"/>
      <dgm:spPr/>
    </dgm:pt>
    <dgm:pt modelId="{1BDC5AA8-E0BC-4BE6-9ECF-D9F416F06AE7}" type="pres">
      <dgm:prSet presAssocID="{19BE9B94-C8C7-479D-925E-D7C28BC16162}" presName="hierChild4" presStyleCnt="0"/>
      <dgm:spPr/>
    </dgm:pt>
    <dgm:pt modelId="{8E80A554-FF3A-49A6-B2A8-82A4DD986DA3}" type="pres">
      <dgm:prSet presAssocID="{19BE9B94-C8C7-479D-925E-D7C28BC16162}" presName="hierChild5" presStyleCnt="0"/>
      <dgm:spPr/>
    </dgm:pt>
    <dgm:pt modelId="{460E22B0-5E7D-4FFE-8280-AD244CC99316}" type="pres">
      <dgm:prSet presAssocID="{FC83BA0B-C873-46A8-A88B-12CB6F8308B6}" presName="hierChild3" presStyleCnt="0"/>
      <dgm:spPr/>
    </dgm:pt>
  </dgm:ptLst>
  <dgm:cxnLst>
    <dgm:cxn modelId="{D3D1EFAB-34E1-4EAF-99B2-9D5711092C80}" srcId="{FC83BA0B-C873-46A8-A88B-12CB6F8308B6}" destId="{544C8238-DF9C-4A34-B190-E04BF8FAE10E}" srcOrd="4" destOrd="0" parTransId="{8447661E-CFBB-4E11-9CFB-A572A057F680}" sibTransId="{4FCAFED7-ED4C-4C69-9AD6-18789D1CE0A0}"/>
    <dgm:cxn modelId="{CDCF3579-012D-4419-A773-70E3D2E34F60}" type="presOf" srcId="{52006983-F563-4346-8451-414A78FCF2C9}" destId="{0B1B9BC9-8E5F-47A4-ADBA-57D80F37698C}" srcOrd="0" destOrd="0" presId="urn:microsoft.com/office/officeart/2005/8/layout/orgChart1"/>
    <dgm:cxn modelId="{86D9F97A-F3BB-453E-A368-4671B4EBF944}" type="presOf" srcId="{55E8C750-BF65-4BD1-B0FC-5C5B81DE0CE7}" destId="{21CC4639-EF7A-468F-BE35-8BE301BA5FB7}" srcOrd="1" destOrd="0" presId="urn:microsoft.com/office/officeart/2005/8/layout/orgChart1"/>
    <dgm:cxn modelId="{933FEFD5-972C-40E4-B027-64FAAB747BD4}" type="presOf" srcId="{544C8238-DF9C-4A34-B190-E04BF8FAE10E}" destId="{258EFB5D-4D3A-46F1-A0E7-AB16DB915E8A}" srcOrd="1" destOrd="0" presId="urn:microsoft.com/office/officeart/2005/8/layout/orgChart1"/>
    <dgm:cxn modelId="{2FBC9324-D8EF-4EFC-8D0E-EF8FC885FB34}" type="presOf" srcId="{19BE9B94-C8C7-479D-925E-D7C28BC16162}" destId="{0A995265-6E20-48E5-BB7F-0E074C4C1BFB}" srcOrd="1" destOrd="0" presId="urn:microsoft.com/office/officeart/2005/8/layout/orgChart1"/>
    <dgm:cxn modelId="{EB2CE8D2-C681-468E-8572-15786609C8F5}" type="presOf" srcId="{B07B8C97-95FF-4EFE-8F94-659158353C13}" destId="{C2524B2A-2469-481B-BC7C-02CD5E7AA6DC}" srcOrd="0" destOrd="0" presId="urn:microsoft.com/office/officeart/2005/8/layout/orgChart1"/>
    <dgm:cxn modelId="{80AFEDA0-CC8F-4E61-8EFD-F47587028997}" type="presOf" srcId="{FC83BA0B-C873-46A8-A88B-12CB6F8308B6}" destId="{DC6D84F8-BB83-4481-A7F9-ECDC2F690A85}" srcOrd="0" destOrd="0" presId="urn:microsoft.com/office/officeart/2005/8/layout/orgChart1"/>
    <dgm:cxn modelId="{B23EA8FC-BCF4-44B6-A359-46B5BA61C8B6}" type="presOf" srcId="{544C8238-DF9C-4A34-B190-E04BF8FAE10E}" destId="{01C02977-773B-44B8-B8E3-7A2497274CE5}" srcOrd="0" destOrd="0" presId="urn:microsoft.com/office/officeart/2005/8/layout/orgChart1"/>
    <dgm:cxn modelId="{8E18657E-741E-40C8-BB3A-C7B827960FA3}" type="presOf" srcId="{55E8C750-BF65-4BD1-B0FC-5C5B81DE0CE7}" destId="{280B4DA4-EBB6-4FFE-ABB3-3F2A4BBEAD43}" srcOrd="0" destOrd="0" presId="urn:microsoft.com/office/officeart/2005/8/layout/orgChart1"/>
    <dgm:cxn modelId="{B21005B3-114D-4433-8A1B-B53025190A3D}" type="presOf" srcId="{5DB73B2E-7683-45A0-8C6C-572ECA34A98C}" destId="{232C7BF9-08A2-4A09-ADA2-0DF5C70B0B68}" srcOrd="0" destOrd="0" presId="urn:microsoft.com/office/officeart/2005/8/layout/orgChart1"/>
    <dgm:cxn modelId="{33A93AFA-111A-4900-A603-F9A8A3BDEB99}" type="presOf" srcId="{D5CC68FA-0A94-4E11-869A-227EF520D4A5}" destId="{47CC89BE-7F86-4B4D-B6D6-68D0F941C375}" srcOrd="0" destOrd="0" presId="urn:microsoft.com/office/officeart/2005/8/layout/orgChart1"/>
    <dgm:cxn modelId="{575E6B58-46CA-48E3-85D3-D827436674FC}" type="presOf" srcId="{8447661E-CFBB-4E11-9CFB-A572A057F680}" destId="{AA540967-0791-48F7-87FE-D02F9421E502}" srcOrd="0" destOrd="0" presId="urn:microsoft.com/office/officeart/2005/8/layout/orgChart1"/>
    <dgm:cxn modelId="{1E959A42-95A6-45EE-84ED-274D9126255F}" type="presOf" srcId="{B07B8C97-95FF-4EFE-8F94-659158353C13}" destId="{5FEFA9E6-E8F9-461C-9DE1-90714EE920C4}" srcOrd="1" destOrd="0" presId="urn:microsoft.com/office/officeart/2005/8/layout/orgChart1"/>
    <dgm:cxn modelId="{07BE14AD-1F6E-4603-B827-C138C4B33D5C}" type="presOf" srcId="{2839B303-DC37-4D96-9F7B-F77A6DBFD8E7}" destId="{3D26E037-E682-4B74-978D-40B223C8021C}" srcOrd="0" destOrd="0" presId="urn:microsoft.com/office/officeart/2005/8/layout/orgChart1"/>
    <dgm:cxn modelId="{ECA3B35A-F290-45E0-A95C-1E4141F51887}" type="presOf" srcId="{6DD070DB-71A4-4C02-89A6-AC4A4E7700BF}" destId="{DE745D6D-642B-468C-A758-35B55BA8DF4D}" srcOrd="0" destOrd="0" presId="urn:microsoft.com/office/officeart/2005/8/layout/orgChart1"/>
    <dgm:cxn modelId="{88C9665B-B9E4-490E-B54B-6359665935D7}" type="presOf" srcId="{2839B303-DC37-4D96-9F7B-F77A6DBFD8E7}" destId="{10995CD8-4D16-4943-BF85-085B50043363}" srcOrd="1" destOrd="0" presId="urn:microsoft.com/office/officeart/2005/8/layout/orgChart1"/>
    <dgm:cxn modelId="{5239D740-B562-4BCC-B801-8B2E58AE9F74}" srcId="{FC83BA0B-C873-46A8-A88B-12CB6F8308B6}" destId="{19BE9B94-C8C7-479D-925E-D7C28BC16162}" srcOrd="7" destOrd="0" parTransId="{829E4FB0-6F16-4813-AAEC-DE86111BDF6A}" sibTransId="{BACF7048-CF5A-427A-A50C-72CDD73C65C8}"/>
    <dgm:cxn modelId="{E27CD0C5-8094-43F6-81B7-5DDD41C87B0B}" type="presOf" srcId="{D4E1006C-BD69-45C6-BCAF-7CAD8F66810A}" destId="{7D92D2FB-FA7F-4989-8713-580AFBB68DA5}" srcOrd="0" destOrd="0" presId="urn:microsoft.com/office/officeart/2005/8/layout/orgChart1"/>
    <dgm:cxn modelId="{1ACEDF2C-E0D1-4216-86E8-0DB8ECE53FA5}" type="presOf" srcId="{DB50D2A8-54BC-40AA-94B2-AB366C9173DD}" destId="{1D813825-8CC4-4667-84F3-4B0268CE24E7}" srcOrd="0" destOrd="0" presId="urn:microsoft.com/office/officeart/2005/8/layout/orgChart1"/>
    <dgm:cxn modelId="{42F71F94-35B7-4D1F-9393-04D69B8AE10F}" srcId="{46C8172F-FCAB-4E5A-81A7-4092ED314A14}" destId="{FC83BA0B-C873-46A8-A88B-12CB6F8308B6}" srcOrd="0" destOrd="0" parTransId="{B9C18476-D286-40C0-90B6-73F2E22E2558}" sibTransId="{70646485-D535-4064-A0BB-E20B139A76C0}"/>
    <dgm:cxn modelId="{CF292484-BC53-445D-98E1-E4142EFBCFA5}" srcId="{FC83BA0B-C873-46A8-A88B-12CB6F8308B6}" destId="{52006983-F563-4346-8451-414A78FCF2C9}" srcOrd="0" destOrd="0" parTransId="{6DD070DB-71A4-4C02-89A6-AC4A4E7700BF}" sibTransId="{5C97AC25-C88A-4CD3-AE97-77E86065E7E0}"/>
    <dgm:cxn modelId="{767E668C-EE49-4748-B972-56C483186D99}" type="presOf" srcId="{19BE9B94-C8C7-479D-925E-D7C28BC16162}" destId="{5EFB3B71-3792-46BA-9CAC-19DA5E06252D}" srcOrd="0" destOrd="0" presId="urn:microsoft.com/office/officeart/2005/8/layout/orgChart1"/>
    <dgm:cxn modelId="{F9444A90-4BD1-441E-8AB5-B7EF87DA6898}" type="presOf" srcId="{829E4FB0-6F16-4813-AAEC-DE86111BDF6A}" destId="{A74F7ABF-57F5-45D3-9FE7-6A071FC0B59D}" srcOrd="0" destOrd="0" presId="urn:microsoft.com/office/officeart/2005/8/layout/orgChart1"/>
    <dgm:cxn modelId="{D5F2387D-84B4-414E-A061-452EC47034FD}" type="presOf" srcId="{80815360-1085-4B2F-BFC1-9C1EE1753ADA}" destId="{0C8346B7-CE30-4CBD-A85F-1D85DFE69927}" srcOrd="1" destOrd="0" presId="urn:microsoft.com/office/officeart/2005/8/layout/orgChart1"/>
    <dgm:cxn modelId="{29FED4C2-1DE7-4B8E-BB2C-376F42FF50C5}" type="presOf" srcId="{5DB73B2E-7683-45A0-8C6C-572ECA34A98C}" destId="{9AF0DC48-17C0-4850-B165-3593F18C5A2F}" srcOrd="1" destOrd="0" presId="urn:microsoft.com/office/officeart/2005/8/layout/orgChart1"/>
    <dgm:cxn modelId="{4595BC5C-34F6-489D-A2FE-A6242AB860DE}" type="presOf" srcId="{80815360-1085-4B2F-BFC1-9C1EE1753ADA}" destId="{CF60B047-62F3-4B75-ADE6-6FAD8A1DEA49}" srcOrd="0" destOrd="0" presId="urn:microsoft.com/office/officeart/2005/8/layout/orgChart1"/>
    <dgm:cxn modelId="{14DDC3BC-4DF7-492B-8379-CBF2CA84F9D2}" type="presOf" srcId="{52006983-F563-4346-8451-414A78FCF2C9}" destId="{369399DE-21CD-40DF-9180-BD1691941ADF}" srcOrd="1" destOrd="0" presId="urn:microsoft.com/office/officeart/2005/8/layout/orgChart1"/>
    <dgm:cxn modelId="{A24027D4-5C59-4765-BFBE-E84F72765EDC}" type="presOf" srcId="{FC83BA0B-C873-46A8-A88B-12CB6F8308B6}" destId="{421AD222-BD58-4166-B766-180EED33A56B}" srcOrd="1" destOrd="0" presId="urn:microsoft.com/office/officeart/2005/8/layout/orgChart1"/>
    <dgm:cxn modelId="{293424DA-E82B-4823-9758-EF3AD1875AD0}" srcId="{FC83BA0B-C873-46A8-A88B-12CB6F8308B6}" destId="{B07B8C97-95FF-4EFE-8F94-659158353C13}" srcOrd="2" destOrd="0" parTransId="{DB50D2A8-54BC-40AA-94B2-AB366C9173DD}" sibTransId="{2F044AE4-DD2F-4CCA-9961-1651BCBA6214}"/>
    <dgm:cxn modelId="{8EC84C56-DEF7-4E06-998A-497937A9C212}" srcId="{FC83BA0B-C873-46A8-A88B-12CB6F8308B6}" destId="{2839B303-DC37-4D96-9F7B-F77A6DBFD8E7}" srcOrd="5" destOrd="0" parTransId="{56042B3E-5FD9-4680-8D84-D8EE281E2EFA}" sibTransId="{D0E1E223-F431-4EF1-B4A7-E3BCE8D32AE7}"/>
    <dgm:cxn modelId="{CEDC462F-2A64-4DBA-9422-BE2FA86EBAFE}" srcId="{FC83BA0B-C873-46A8-A88B-12CB6F8308B6}" destId="{5DB73B2E-7683-45A0-8C6C-572ECA34A98C}" srcOrd="6" destOrd="0" parTransId="{D5CC68FA-0A94-4E11-869A-227EF520D4A5}" sibTransId="{592A667D-DFE2-4F22-B1EF-361404477A32}"/>
    <dgm:cxn modelId="{10BA3EB4-2D01-4B62-8679-167E1F143B23}" srcId="{FC83BA0B-C873-46A8-A88B-12CB6F8308B6}" destId="{80815360-1085-4B2F-BFC1-9C1EE1753ADA}" srcOrd="3" destOrd="0" parTransId="{D4E1006C-BD69-45C6-BCAF-7CAD8F66810A}" sibTransId="{D9978EAB-8F86-4F95-81C7-25CF4046D64D}"/>
    <dgm:cxn modelId="{DDF8F5B3-10B2-4D6F-97EF-58F55FE4A8D0}" type="presOf" srcId="{7E4EFE1E-0CBD-44B9-B5DC-0DBE4E1FAD00}" destId="{69D05CEA-7E40-46F1-A4DF-868C22A21F36}" srcOrd="0" destOrd="0" presId="urn:microsoft.com/office/officeart/2005/8/layout/orgChart1"/>
    <dgm:cxn modelId="{DF738856-EEC2-4BB1-86E2-6241E24FBDF8}" type="presOf" srcId="{46C8172F-FCAB-4E5A-81A7-4092ED314A14}" destId="{C51DDED7-CC77-4BB4-B1D5-BAF5B8ACE664}" srcOrd="0" destOrd="0" presId="urn:microsoft.com/office/officeart/2005/8/layout/orgChart1"/>
    <dgm:cxn modelId="{B2AE2610-CC5C-440B-AB01-70417F4C50DF}" type="presOf" srcId="{56042B3E-5FD9-4680-8D84-D8EE281E2EFA}" destId="{47008F5A-CBD0-4F3F-97EB-325BD08FC779}" srcOrd="0" destOrd="0" presId="urn:microsoft.com/office/officeart/2005/8/layout/orgChart1"/>
    <dgm:cxn modelId="{D7D6A5A6-38E4-457E-AEFD-9CD36A18E040}" srcId="{FC83BA0B-C873-46A8-A88B-12CB6F8308B6}" destId="{55E8C750-BF65-4BD1-B0FC-5C5B81DE0CE7}" srcOrd="1" destOrd="0" parTransId="{7E4EFE1E-0CBD-44B9-B5DC-0DBE4E1FAD00}" sibTransId="{E9307618-6D3A-4F9B-B03F-9C191C40893E}"/>
    <dgm:cxn modelId="{17997E58-F537-4D47-8D90-9775771BF3EA}" type="presParOf" srcId="{C51DDED7-CC77-4BB4-B1D5-BAF5B8ACE664}" destId="{27D7F4CE-70DA-4ADB-ACF4-5FCF0B225E66}" srcOrd="0" destOrd="0" presId="urn:microsoft.com/office/officeart/2005/8/layout/orgChart1"/>
    <dgm:cxn modelId="{2EC2D919-4420-4195-BA14-566ED8A65851}" type="presParOf" srcId="{27D7F4CE-70DA-4ADB-ACF4-5FCF0B225E66}" destId="{42FC45E0-67E4-462A-B493-2B193C0392E5}" srcOrd="0" destOrd="0" presId="urn:microsoft.com/office/officeart/2005/8/layout/orgChart1"/>
    <dgm:cxn modelId="{7D7D0A3C-D114-43A4-BF0D-28E48A5ADF3E}" type="presParOf" srcId="{42FC45E0-67E4-462A-B493-2B193C0392E5}" destId="{DC6D84F8-BB83-4481-A7F9-ECDC2F690A85}" srcOrd="0" destOrd="0" presId="urn:microsoft.com/office/officeart/2005/8/layout/orgChart1"/>
    <dgm:cxn modelId="{40FE5CC2-FB2A-40BD-9693-B660DDCE2C1C}" type="presParOf" srcId="{42FC45E0-67E4-462A-B493-2B193C0392E5}" destId="{421AD222-BD58-4166-B766-180EED33A56B}" srcOrd="1" destOrd="0" presId="urn:microsoft.com/office/officeart/2005/8/layout/orgChart1"/>
    <dgm:cxn modelId="{F2E4D4F2-0DC2-483D-859D-4D3F8A822BB2}" type="presParOf" srcId="{27D7F4CE-70DA-4ADB-ACF4-5FCF0B225E66}" destId="{5AACBA98-CF19-4F01-A2D5-EBF5F99AF614}" srcOrd="1" destOrd="0" presId="urn:microsoft.com/office/officeart/2005/8/layout/orgChart1"/>
    <dgm:cxn modelId="{5520F161-EB45-411F-8936-C65413F7402A}" type="presParOf" srcId="{5AACBA98-CF19-4F01-A2D5-EBF5F99AF614}" destId="{DE745D6D-642B-468C-A758-35B55BA8DF4D}" srcOrd="0" destOrd="0" presId="urn:microsoft.com/office/officeart/2005/8/layout/orgChart1"/>
    <dgm:cxn modelId="{39206445-EC35-49AC-901B-6E22DAB61D4C}" type="presParOf" srcId="{5AACBA98-CF19-4F01-A2D5-EBF5F99AF614}" destId="{BA201597-EBFC-43B3-A346-F5A7235198C1}" srcOrd="1" destOrd="0" presId="urn:microsoft.com/office/officeart/2005/8/layout/orgChart1"/>
    <dgm:cxn modelId="{224A344F-3F61-4530-A4B0-D134894D5177}" type="presParOf" srcId="{BA201597-EBFC-43B3-A346-F5A7235198C1}" destId="{BADD5195-2929-4F17-97C0-B96EC4551FE5}" srcOrd="0" destOrd="0" presId="urn:microsoft.com/office/officeart/2005/8/layout/orgChart1"/>
    <dgm:cxn modelId="{ACE70455-6FE1-4A99-B32C-1BC5A5951148}" type="presParOf" srcId="{BADD5195-2929-4F17-97C0-B96EC4551FE5}" destId="{0B1B9BC9-8E5F-47A4-ADBA-57D80F37698C}" srcOrd="0" destOrd="0" presId="urn:microsoft.com/office/officeart/2005/8/layout/orgChart1"/>
    <dgm:cxn modelId="{4A739519-79EB-479C-80F1-71480DAD518D}" type="presParOf" srcId="{BADD5195-2929-4F17-97C0-B96EC4551FE5}" destId="{369399DE-21CD-40DF-9180-BD1691941ADF}" srcOrd="1" destOrd="0" presId="urn:microsoft.com/office/officeart/2005/8/layout/orgChart1"/>
    <dgm:cxn modelId="{F7309D2C-2CD8-480A-9F64-5196628FC629}" type="presParOf" srcId="{BA201597-EBFC-43B3-A346-F5A7235198C1}" destId="{758EA16E-28A1-4E0B-AE2E-6DEAB28A0E6A}" srcOrd="1" destOrd="0" presId="urn:microsoft.com/office/officeart/2005/8/layout/orgChart1"/>
    <dgm:cxn modelId="{E571C591-93F4-4B45-B46E-5FC8760700F7}" type="presParOf" srcId="{BA201597-EBFC-43B3-A346-F5A7235198C1}" destId="{8AA26AD9-E6B2-4367-A633-D312E6F2429F}" srcOrd="2" destOrd="0" presId="urn:microsoft.com/office/officeart/2005/8/layout/orgChart1"/>
    <dgm:cxn modelId="{26D0A2F6-B6D3-419E-816F-D43A5DDCD0C1}" type="presParOf" srcId="{5AACBA98-CF19-4F01-A2D5-EBF5F99AF614}" destId="{69D05CEA-7E40-46F1-A4DF-868C22A21F36}" srcOrd="2" destOrd="0" presId="urn:microsoft.com/office/officeart/2005/8/layout/orgChart1"/>
    <dgm:cxn modelId="{032508BC-7FE6-4FEF-968D-8E2F799123AD}" type="presParOf" srcId="{5AACBA98-CF19-4F01-A2D5-EBF5F99AF614}" destId="{688197E3-5BE5-4AF3-8F56-D10347EE6EEF}" srcOrd="3" destOrd="0" presId="urn:microsoft.com/office/officeart/2005/8/layout/orgChart1"/>
    <dgm:cxn modelId="{749F2087-B2EF-495B-BD62-C8B38AF6905E}" type="presParOf" srcId="{688197E3-5BE5-4AF3-8F56-D10347EE6EEF}" destId="{F6F7913C-D411-4A84-AA25-9B6A22869866}" srcOrd="0" destOrd="0" presId="urn:microsoft.com/office/officeart/2005/8/layout/orgChart1"/>
    <dgm:cxn modelId="{DBFA84DF-F023-418B-8F8D-8ED4582E23C9}" type="presParOf" srcId="{F6F7913C-D411-4A84-AA25-9B6A22869866}" destId="{280B4DA4-EBB6-4FFE-ABB3-3F2A4BBEAD43}" srcOrd="0" destOrd="0" presId="urn:microsoft.com/office/officeart/2005/8/layout/orgChart1"/>
    <dgm:cxn modelId="{508B2E18-DFC5-47F2-8CE7-862339DCDE1F}" type="presParOf" srcId="{F6F7913C-D411-4A84-AA25-9B6A22869866}" destId="{21CC4639-EF7A-468F-BE35-8BE301BA5FB7}" srcOrd="1" destOrd="0" presId="urn:microsoft.com/office/officeart/2005/8/layout/orgChart1"/>
    <dgm:cxn modelId="{710368C7-AABD-4B1E-9592-CF86C596B35F}" type="presParOf" srcId="{688197E3-5BE5-4AF3-8F56-D10347EE6EEF}" destId="{CA0D67D4-5A82-4F75-8EC8-3DDEEA60E567}" srcOrd="1" destOrd="0" presId="urn:microsoft.com/office/officeart/2005/8/layout/orgChart1"/>
    <dgm:cxn modelId="{77446E54-6568-4638-A712-FAA3FBFE1CAF}" type="presParOf" srcId="{688197E3-5BE5-4AF3-8F56-D10347EE6EEF}" destId="{8B1CD800-9AFD-4ADD-9929-737777BD6873}" srcOrd="2" destOrd="0" presId="urn:microsoft.com/office/officeart/2005/8/layout/orgChart1"/>
    <dgm:cxn modelId="{DD82EBF1-905B-4EF8-A2DE-28D4512868A7}" type="presParOf" srcId="{5AACBA98-CF19-4F01-A2D5-EBF5F99AF614}" destId="{1D813825-8CC4-4667-84F3-4B0268CE24E7}" srcOrd="4" destOrd="0" presId="urn:microsoft.com/office/officeart/2005/8/layout/orgChart1"/>
    <dgm:cxn modelId="{DFDC5330-39F9-43B8-8B89-A59303C27E4E}" type="presParOf" srcId="{5AACBA98-CF19-4F01-A2D5-EBF5F99AF614}" destId="{7278BBBC-DE10-4331-9F0E-CEE5125F3BDE}" srcOrd="5" destOrd="0" presId="urn:microsoft.com/office/officeart/2005/8/layout/orgChart1"/>
    <dgm:cxn modelId="{BA80C9FA-7E23-460F-9878-29B544BA1645}" type="presParOf" srcId="{7278BBBC-DE10-4331-9F0E-CEE5125F3BDE}" destId="{110CE4F4-EDFB-4AD0-BB20-A96A19CBEA92}" srcOrd="0" destOrd="0" presId="urn:microsoft.com/office/officeart/2005/8/layout/orgChart1"/>
    <dgm:cxn modelId="{80953530-228D-405C-A008-CB02B159EEF9}" type="presParOf" srcId="{110CE4F4-EDFB-4AD0-BB20-A96A19CBEA92}" destId="{C2524B2A-2469-481B-BC7C-02CD5E7AA6DC}" srcOrd="0" destOrd="0" presId="urn:microsoft.com/office/officeart/2005/8/layout/orgChart1"/>
    <dgm:cxn modelId="{0D26B7EA-7C2B-4EE6-B744-6B97B4E8BF06}" type="presParOf" srcId="{110CE4F4-EDFB-4AD0-BB20-A96A19CBEA92}" destId="{5FEFA9E6-E8F9-461C-9DE1-90714EE920C4}" srcOrd="1" destOrd="0" presId="urn:microsoft.com/office/officeart/2005/8/layout/orgChart1"/>
    <dgm:cxn modelId="{A08205BA-9BDE-4744-B667-2B3AC00D30F2}" type="presParOf" srcId="{7278BBBC-DE10-4331-9F0E-CEE5125F3BDE}" destId="{2A67AE65-7C9B-4319-84EE-6265CC995C3D}" srcOrd="1" destOrd="0" presId="urn:microsoft.com/office/officeart/2005/8/layout/orgChart1"/>
    <dgm:cxn modelId="{DA4F31C7-22E9-42D0-AF89-2F3BD4325B57}" type="presParOf" srcId="{7278BBBC-DE10-4331-9F0E-CEE5125F3BDE}" destId="{938F7BE0-7B1F-4D1F-AC1F-36E09481637A}" srcOrd="2" destOrd="0" presId="urn:microsoft.com/office/officeart/2005/8/layout/orgChart1"/>
    <dgm:cxn modelId="{4E1ADA56-6CCF-486D-B470-9C342285BA2A}" type="presParOf" srcId="{5AACBA98-CF19-4F01-A2D5-EBF5F99AF614}" destId="{7D92D2FB-FA7F-4989-8713-580AFBB68DA5}" srcOrd="6" destOrd="0" presId="urn:microsoft.com/office/officeart/2005/8/layout/orgChart1"/>
    <dgm:cxn modelId="{F57640C8-3F50-4CAF-9EA2-A9C9E1E88CF8}" type="presParOf" srcId="{5AACBA98-CF19-4F01-A2D5-EBF5F99AF614}" destId="{520DF232-C60D-4392-AF95-B4AC453162F1}" srcOrd="7" destOrd="0" presId="urn:microsoft.com/office/officeart/2005/8/layout/orgChart1"/>
    <dgm:cxn modelId="{C4EE7D3F-E596-4CF9-9CDA-2A2D18EEADF3}" type="presParOf" srcId="{520DF232-C60D-4392-AF95-B4AC453162F1}" destId="{AD6FED36-22A2-4302-A7A4-8309795B24DC}" srcOrd="0" destOrd="0" presId="urn:microsoft.com/office/officeart/2005/8/layout/orgChart1"/>
    <dgm:cxn modelId="{CFB8841A-4006-4FA8-AD3C-B85FA95B1A9F}" type="presParOf" srcId="{AD6FED36-22A2-4302-A7A4-8309795B24DC}" destId="{CF60B047-62F3-4B75-ADE6-6FAD8A1DEA49}" srcOrd="0" destOrd="0" presId="urn:microsoft.com/office/officeart/2005/8/layout/orgChart1"/>
    <dgm:cxn modelId="{967138BE-2CF2-49C6-8DA2-6257D6438FBD}" type="presParOf" srcId="{AD6FED36-22A2-4302-A7A4-8309795B24DC}" destId="{0C8346B7-CE30-4CBD-A85F-1D85DFE69927}" srcOrd="1" destOrd="0" presId="urn:microsoft.com/office/officeart/2005/8/layout/orgChart1"/>
    <dgm:cxn modelId="{0C48FA0A-2CB6-4DDE-933E-2B6277CA912C}" type="presParOf" srcId="{520DF232-C60D-4392-AF95-B4AC453162F1}" destId="{3F77B66E-E4EA-4B61-BFA3-63AB8F699D5A}" srcOrd="1" destOrd="0" presId="urn:microsoft.com/office/officeart/2005/8/layout/orgChart1"/>
    <dgm:cxn modelId="{71B3024A-3593-434C-B07B-AF331A6360C8}" type="presParOf" srcId="{520DF232-C60D-4392-AF95-B4AC453162F1}" destId="{D01B9C7D-2BFC-4B03-8FEE-BCECE7E49A45}" srcOrd="2" destOrd="0" presId="urn:microsoft.com/office/officeart/2005/8/layout/orgChart1"/>
    <dgm:cxn modelId="{6C33EB1B-9DC9-4419-9481-7661E4E16B73}" type="presParOf" srcId="{5AACBA98-CF19-4F01-A2D5-EBF5F99AF614}" destId="{AA540967-0791-48F7-87FE-D02F9421E502}" srcOrd="8" destOrd="0" presId="urn:microsoft.com/office/officeart/2005/8/layout/orgChart1"/>
    <dgm:cxn modelId="{DD831C3A-2505-421D-A1A0-862B7FE5A88B}" type="presParOf" srcId="{5AACBA98-CF19-4F01-A2D5-EBF5F99AF614}" destId="{DE178F40-5C1E-488A-BCF1-08F4847727C0}" srcOrd="9" destOrd="0" presId="urn:microsoft.com/office/officeart/2005/8/layout/orgChart1"/>
    <dgm:cxn modelId="{27677BC7-A799-405B-986B-3BB3DB1BE3BE}" type="presParOf" srcId="{DE178F40-5C1E-488A-BCF1-08F4847727C0}" destId="{050349CA-4588-477B-A24B-2CDDD3D8A5C4}" srcOrd="0" destOrd="0" presId="urn:microsoft.com/office/officeart/2005/8/layout/orgChart1"/>
    <dgm:cxn modelId="{A0F247EB-B17B-48A5-9223-F5F55CC0B6F2}" type="presParOf" srcId="{050349CA-4588-477B-A24B-2CDDD3D8A5C4}" destId="{01C02977-773B-44B8-B8E3-7A2497274CE5}" srcOrd="0" destOrd="0" presId="urn:microsoft.com/office/officeart/2005/8/layout/orgChart1"/>
    <dgm:cxn modelId="{485D48C9-42F8-472C-ADC3-36755F4197B0}" type="presParOf" srcId="{050349CA-4588-477B-A24B-2CDDD3D8A5C4}" destId="{258EFB5D-4D3A-46F1-A0E7-AB16DB915E8A}" srcOrd="1" destOrd="0" presId="urn:microsoft.com/office/officeart/2005/8/layout/orgChart1"/>
    <dgm:cxn modelId="{4C683B3D-33A4-4E91-B9B7-8B735360D4C0}" type="presParOf" srcId="{DE178F40-5C1E-488A-BCF1-08F4847727C0}" destId="{F4BD6ACA-5DE6-4E4D-8748-962B2E7592CA}" srcOrd="1" destOrd="0" presId="urn:microsoft.com/office/officeart/2005/8/layout/orgChart1"/>
    <dgm:cxn modelId="{8D4FB145-F3A7-4B2A-9DE2-9FC2B44F3837}" type="presParOf" srcId="{DE178F40-5C1E-488A-BCF1-08F4847727C0}" destId="{F49C38C6-E90A-4E47-915D-EABD34FAB888}" srcOrd="2" destOrd="0" presId="urn:microsoft.com/office/officeart/2005/8/layout/orgChart1"/>
    <dgm:cxn modelId="{37C9DF49-F277-4D5D-902B-52EA792D6A68}" type="presParOf" srcId="{5AACBA98-CF19-4F01-A2D5-EBF5F99AF614}" destId="{47008F5A-CBD0-4F3F-97EB-325BD08FC779}" srcOrd="10" destOrd="0" presId="urn:microsoft.com/office/officeart/2005/8/layout/orgChart1"/>
    <dgm:cxn modelId="{F3DB2AAF-6762-42A5-978D-3C4FBF330F22}" type="presParOf" srcId="{5AACBA98-CF19-4F01-A2D5-EBF5F99AF614}" destId="{A3C84371-49D1-4B1D-A1AA-C97E75BA7511}" srcOrd="11" destOrd="0" presId="urn:microsoft.com/office/officeart/2005/8/layout/orgChart1"/>
    <dgm:cxn modelId="{90FFCF4D-D571-4978-8ECC-191ABD9349F2}" type="presParOf" srcId="{A3C84371-49D1-4B1D-A1AA-C97E75BA7511}" destId="{144B93BB-4C3A-4424-A3A7-96A3854E59A4}" srcOrd="0" destOrd="0" presId="urn:microsoft.com/office/officeart/2005/8/layout/orgChart1"/>
    <dgm:cxn modelId="{F4D3A0AD-96FC-487B-9B93-B69040B4A279}" type="presParOf" srcId="{144B93BB-4C3A-4424-A3A7-96A3854E59A4}" destId="{3D26E037-E682-4B74-978D-40B223C8021C}" srcOrd="0" destOrd="0" presId="urn:microsoft.com/office/officeart/2005/8/layout/orgChart1"/>
    <dgm:cxn modelId="{B2B4183F-4FCA-49D1-B400-A0442076EB94}" type="presParOf" srcId="{144B93BB-4C3A-4424-A3A7-96A3854E59A4}" destId="{10995CD8-4D16-4943-BF85-085B50043363}" srcOrd="1" destOrd="0" presId="urn:microsoft.com/office/officeart/2005/8/layout/orgChart1"/>
    <dgm:cxn modelId="{81825828-2EC0-4E66-80F4-8BEB8B6FB3D8}" type="presParOf" srcId="{A3C84371-49D1-4B1D-A1AA-C97E75BA7511}" destId="{585607B8-AA33-41BD-83C7-725549F0130D}" srcOrd="1" destOrd="0" presId="urn:microsoft.com/office/officeart/2005/8/layout/orgChart1"/>
    <dgm:cxn modelId="{D3A33594-37AF-404B-870A-79F8F04F93D0}" type="presParOf" srcId="{A3C84371-49D1-4B1D-A1AA-C97E75BA7511}" destId="{A6455D82-5A74-4DD0-B1C6-453E3602A17D}" srcOrd="2" destOrd="0" presId="urn:microsoft.com/office/officeart/2005/8/layout/orgChart1"/>
    <dgm:cxn modelId="{D0826A0B-7CEE-4BC0-BAFE-F4583E5455A1}" type="presParOf" srcId="{5AACBA98-CF19-4F01-A2D5-EBF5F99AF614}" destId="{47CC89BE-7F86-4B4D-B6D6-68D0F941C375}" srcOrd="12" destOrd="0" presId="urn:microsoft.com/office/officeart/2005/8/layout/orgChart1"/>
    <dgm:cxn modelId="{0B309807-B2BF-4C01-A91D-1C807A8B7DC4}" type="presParOf" srcId="{5AACBA98-CF19-4F01-A2D5-EBF5F99AF614}" destId="{A0550FB2-6952-4C3C-B8C8-8A20C3626F67}" srcOrd="13" destOrd="0" presId="urn:microsoft.com/office/officeart/2005/8/layout/orgChart1"/>
    <dgm:cxn modelId="{6F2FF120-89D3-4765-A0B0-2DCEAABBB9A5}" type="presParOf" srcId="{A0550FB2-6952-4C3C-B8C8-8A20C3626F67}" destId="{A63CBE85-04F3-4DA7-AE1A-984555EF052A}" srcOrd="0" destOrd="0" presId="urn:microsoft.com/office/officeart/2005/8/layout/orgChart1"/>
    <dgm:cxn modelId="{DD0A0322-98CD-42E9-B31C-512E8F1E2272}" type="presParOf" srcId="{A63CBE85-04F3-4DA7-AE1A-984555EF052A}" destId="{232C7BF9-08A2-4A09-ADA2-0DF5C70B0B68}" srcOrd="0" destOrd="0" presId="urn:microsoft.com/office/officeart/2005/8/layout/orgChart1"/>
    <dgm:cxn modelId="{2F36804D-B086-4AAF-87F4-834597010E9E}" type="presParOf" srcId="{A63CBE85-04F3-4DA7-AE1A-984555EF052A}" destId="{9AF0DC48-17C0-4850-B165-3593F18C5A2F}" srcOrd="1" destOrd="0" presId="urn:microsoft.com/office/officeart/2005/8/layout/orgChart1"/>
    <dgm:cxn modelId="{32A0749B-156F-42B2-B56F-FD331D7C85AC}" type="presParOf" srcId="{A0550FB2-6952-4C3C-B8C8-8A20C3626F67}" destId="{2BAC7F0A-1C70-40AD-B83E-006129BB1938}" srcOrd="1" destOrd="0" presId="urn:microsoft.com/office/officeart/2005/8/layout/orgChart1"/>
    <dgm:cxn modelId="{24FC2F7D-C52F-495A-B0EE-2720CD287308}" type="presParOf" srcId="{A0550FB2-6952-4C3C-B8C8-8A20C3626F67}" destId="{4CB19B22-0B94-4D14-9056-84823D7A1357}" srcOrd="2" destOrd="0" presId="urn:microsoft.com/office/officeart/2005/8/layout/orgChart1"/>
    <dgm:cxn modelId="{B24C454E-35C7-40FA-BC76-B42725E2818C}" type="presParOf" srcId="{5AACBA98-CF19-4F01-A2D5-EBF5F99AF614}" destId="{A74F7ABF-57F5-45D3-9FE7-6A071FC0B59D}" srcOrd="14" destOrd="0" presId="urn:microsoft.com/office/officeart/2005/8/layout/orgChart1"/>
    <dgm:cxn modelId="{5FFD384B-75CA-4F03-84CC-27532E6ACE1C}" type="presParOf" srcId="{5AACBA98-CF19-4F01-A2D5-EBF5F99AF614}" destId="{181FB463-9AE4-48A7-87B7-A99832599859}" srcOrd="15" destOrd="0" presId="urn:microsoft.com/office/officeart/2005/8/layout/orgChart1"/>
    <dgm:cxn modelId="{BC6CBDCB-94F9-4AF8-8001-33C73F42A733}" type="presParOf" srcId="{181FB463-9AE4-48A7-87B7-A99832599859}" destId="{421E7B78-6156-4CA7-8C26-457120C399AD}" srcOrd="0" destOrd="0" presId="urn:microsoft.com/office/officeart/2005/8/layout/orgChart1"/>
    <dgm:cxn modelId="{5C3F871F-F289-448A-87F8-E690F2FBD0BB}" type="presParOf" srcId="{421E7B78-6156-4CA7-8C26-457120C399AD}" destId="{5EFB3B71-3792-46BA-9CAC-19DA5E06252D}" srcOrd="0" destOrd="0" presId="urn:microsoft.com/office/officeart/2005/8/layout/orgChart1"/>
    <dgm:cxn modelId="{A96446F5-2C2A-4AC1-A189-E7AC8C302B0B}" type="presParOf" srcId="{421E7B78-6156-4CA7-8C26-457120C399AD}" destId="{0A995265-6E20-48E5-BB7F-0E074C4C1BFB}" srcOrd="1" destOrd="0" presId="urn:microsoft.com/office/officeart/2005/8/layout/orgChart1"/>
    <dgm:cxn modelId="{9717D2AA-C64B-4C7A-BCD6-4B0C2FF159BA}" type="presParOf" srcId="{181FB463-9AE4-48A7-87B7-A99832599859}" destId="{1BDC5AA8-E0BC-4BE6-9ECF-D9F416F06AE7}" srcOrd="1" destOrd="0" presId="urn:microsoft.com/office/officeart/2005/8/layout/orgChart1"/>
    <dgm:cxn modelId="{1DEDE390-6BB9-4335-981C-91F03DDAA259}" type="presParOf" srcId="{181FB463-9AE4-48A7-87B7-A99832599859}" destId="{8E80A554-FF3A-49A6-B2A8-82A4DD986DA3}" srcOrd="2" destOrd="0" presId="urn:microsoft.com/office/officeart/2005/8/layout/orgChart1"/>
    <dgm:cxn modelId="{E4C79088-1895-4E1D-8F46-6D9DA1FA9EB2}" type="presParOf" srcId="{27D7F4CE-70DA-4ADB-ACF4-5FCF0B225E66}" destId="{460E22B0-5E7D-4FFE-8280-AD244CC99316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3B32A8-DA25-49DB-A972-3FD77F86F4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79C005-9F97-42F9-A90D-BB42C6B1F8BD}">
      <dgm:prSet phldrT="[Текст]" custT="1"/>
      <dgm:spPr/>
      <dgm:t>
        <a:bodyPr/>
        <a:lstStyle/>
        <a:p>
          <a:r>
            <a:rPr lang="uk-UA" sz="2800" dirty="0" smtClean="0"/>
            <a:t>Програмне забезпечення</a:t>
          </a:r>
          <a:endParaRPr lang="ru-RU" sz="2800" dirty="0"/>
        </a:p>
      </dgm:t>
    </dgm:pt>
    <dgm:pt modelId="{9F5F2E03-9AF0-4400-96C9-3FF8EB22BFC1}" type="parTrans" cxnId="{4161C904-8172-4D94-AD66-7DDD0E32A2ED}">
      <dgm:prSet/>
      <dgm:spPr/>
      <dgm:t>
        <a:bodyPr/>
        <a:lstStyle/>
        <a:p>
          <a:endParaRPr lang="ru-RU"/>
        </a:p>
      </dgm:t>
    </dgm:pt>
    <dgm:pt modelId="{1C48B084-C231-4271-8240-75FDFD8E6569}" type="sibTrans" cxnId="{4161C904-8172-4D94-AD66-7DDD0E32A2ED}">
      <dgm:prSet/>
      <dgm:spPr/>
      <dgm:t>
        <a:bodyPr/>
        <a:lstStyle/>
        <a:p>
          <a:endParaRPr lang="ru-RU"/>
        </a:p>
      </dgm:t>
    </dgm:pt>
    <dgm:pt modelId="{D3FFA4BA-A849-4B65-A628-BC2275EBC38A}">
      <dgm:prSet phldrT="[Текст]"/>
      <dgm:spPr/>
      <dgm:t>
        <a:bodyPr/>
        <a:lstStyle/>
        <a:p>
          <a:r>
            <a:rPr lang="uk-UA" dirty="0" smtClean="0"/>
            <a:t>Системне програмне забезпечення</a:t>
          </a:r>
          <a:endParaRPr lang="ru-RU" dirty="0"/>
        </a:p>
      </dgm:t>
    </dgm:pt>
    <dgm:pt modelId="{5DC2899B-1FF4-40BF-8ECA-BB481B6E448D}" type="parTrans" cxnId="{57DC1B13-A010-4CD5-A78F-8B20B39A7AA4}">
      <dgm:prSet/>
      <dgm:spPr/>
      <dgm:t>
        <a:bodyPr/>
        <a:lstStyle/>
        <a:p>
          <a:endParaRPr lang="ru-RU"/>
        </a:p>
      </dgm:t>
    </dgm:pt>
    <dgm:pt modelId="{3C16552A-FC75-4CFF-9492-1677F036A1A3}" type="sibTrans" cxnId="{57DC1B13-A010-4CD5-A78F-8B20B39A7AA4}">
      <dgm:prSet/>
      <dgm:spPr/>
      <dgm:t>
        <a:bodyPr/>
        <a:lstStyle/>
        <a:p>
          <a:endParaRPr lang="ru-RU"/>
        </a:p>
      </dgm:t>
    </dgm:pt>
    <dgm:pt modelId="{287658C2-060F-42C5-8FA8-F64468DF1D4B}">
      <dgm:prSet phldrT="[Текст]"/>
      <dgm:spPr/>
      <dgm:t>
        <a:bodyPr/>
        <a:lstStyle/>
        <a:p>
          <a:r>
            <a:rPr lang="uk-UA" dirty="0" smtClean="0"/>
            <a:t>Системне програмування</a:t>
          </a:r>
          <a:endParaRPr lang="ru-RU" dirty="0"/>
        </a:p>
      </dgm:t>
    </dgm:pt>
    <dgm:pt modelId="{E3C5C76C-4468-4106-BC25-C98A5F16AFC2}" type="parTrans" cxnId="{7DB402C1-ADE7-401D-B187-0B1592467983}">
      <dgm:prSet/>
      <dgm:spPr/>
      <dgm:t>
        <a:bodyPr/>
        <a:lstStyle/>
        <a:p>
          <a:endParaRPr lang="ru-RU"/>
        </a:p>
      </dgm:t>
    </dgm:pt>
    <dgm:pt modelId="{46A1DFAF-7A0D-4D44-87A3-991D2F173F19}" type="sibTrans" cxnId="{7DB402C1-ADE7-401D-B187-0B1592467983}">
      <dgm:prSet/>
      <dgm:spPr/>
      <dgm:t>
        <a:bodyPr/>
        <a:lstStyle/>
        <a:p>
          <a:endParaRPr lang="ru-RU"/>
        </a:p>
      </dgm:t>
    </dgm:pt>
    <dgm:pt modelId="{610C36E4-AEC7-4F57-8458-7ED76DB03411}">
      <dgm:prSet phldrT="[Текст]"/>
      <dgm:spPr/>
      <dgm:t>
        <a:bodyPr/>
        <a:lstStyle/>
        <a:p>
          <a:r>
            <a:rPr lang="uk-UA" dirty="0" smtClean="0"/>
            <a:t>Прикладне програмне забезпечення</a:t>
          </a:r>
          <a:endParaRPr lang="ru-RU" dirty="0"/>
        </a:p>
      </dgm:t>
    </dgm:pt>
    <dgm:pt modelId="{EF3D43A7-4D14-4F02-9B68-2C3FC43D3B39}" type="parTrans" cxnId="{3E5AB76C-5290-48F9-96A6-5C76BDB71D7C}">
      <dgm:prSet/>
      <dgm:spPr/>
      <dgm:t>
        <a:bodyPr/>
        <a:lstStyle/>
        <a:p>
          <a:endParaRPr lang="ru-RU"/>
        </a:p>
      </dgm:t>
    </dgm:pt>
    <dgm:pt modelId="{32DF97BF-27CD-40C8-8E00-947E34031288}" type="sibTrans" cxnId="{3E5AB76C-5290-48F9-96A6-5C76BDB71D7C}">
      <dgm:prSet/>
      <dgm:spPr/>
      <dgm:t>
        <a:bodyPr/>
        <a:lstStyle/>
        <a:p>
          <a:endParaRPr lang="ru-RU"/>
        </a:p>
      </dgm:t>
    </dgm:pt>
    <dgm:pt modelId="{768B58E8-2109-4989-A113-EF28A6A0932A}">
      <dgm:prSet phldrT="[Текст]"/>
      <dgm:spPr/>
      <dgm:t>
        <a:bodyPr/>
        <a:lstStyle/>
        <a:p>
          <a:r>
            <a:rPr lang="uk-UA" dirty="0" smtClean="0"/>
            <a:t>Операційні системи</a:t>
          </a:r>
          <a:endParaRPr lang="ru-RU" dirty="0"/>
        </a:p>
      </dgm:t>
    </dgm:pt>
    <dgm:pt modelId="{8CC5CB7E-D58F-4575-ADC8-B6B11B15899A}" type="parTrans" cxnId="{E99A9E55-04E8-436F-A9C6-5ACE5511077B}">
      <dgm:prSet/>
      <dgm:spPr/>
      <dgm:t>
        <a:bodyPr/>
        <a:lstStyle/>
        <a:p>
          <a:endParaRPr lang="ru-RU"/>
        </a:p>
      </dgm:t>
    </dgm:pt>
    <dgm:pt modelId="{70A2C815-7F58-4C89-8ABF-ADF1FD883B18}" type="sibTrans" cxnId="{E99A9E55-04E8-436F-A9C6-5ACE5511077B}">
      <dgm:prSet/>
      <dgm:spPr/>
      <dgm:t>
        <a:bodyPr/>
        <a:lstStyle/>
        <a:p>
          <a:endParaRPr lang="ru-RU"/>
        </a:p>
      </dgm:t>
    </dgm:pt>
    <dgm:pt modelId="{711E340A-2A34-4FE6-A714-CBD76D8127D7}">
      <dgm:prSet phldrT="[Текст]"/>
      <dgm:spPr/>
      <dgm:t>
        <a:bodyPr/>
        <a:lstStyle/>
        <a:p>
          <a:r>
            <a:rPr lang="uk-UA" dirty="0" smtClean="0"/>
            <a:t>Службове програмне забезпечення</a:t>
          </a:r>
          <a:endParaRPr lang="ru-RU" dirty="0"/>
        </a:p>
      </dgm:t>
    </dgm:pt>
    <dgm:pt modelId="{EFC75CED-5268-44A9-BCF3-FF8DE975D07A}" type="parTrans" cxnId="{8FD253EC-EB2F-4197-9D50-08E5EE50A8C5}">
      <dgm:prSet/>
      <dgm:spPr/>
      <dgm:t>
        <a:bodyPr/>
        <a:lstStyle/>
        <a:p>
          <a:endParaRPr lang="ru-RU"/>
        </a:p>
      </dgm:t>
    </dgm:pt>
    <dgm:pt modelId="{F9F78A24-68BE-49B2-8D0B-3C4190E52494}" type="sibTrans" cxnId="{8FD253EC-EB2F-4197-9D50-08E5EE50A8C5}">
      <dgm:prSet/>
      <dgm:spPr/>
      <dgm:t>
        <a:bodyPr/>
        <a:lstStyle/>
        <a:p>
          <a:endParaRPr lang="ru-RU"/>
        </a:p>
      </dgm:t>
    </dgm:pt>
    <dgm:pt modelId="{0E606F72-A975-475F-96CD-64E6BC4B9007}">
      <dgm:prSet phldrT="[Текст]"/>
      <dgm:spPr/>
      <dgm:t>
        <a:bodyPr/>
        <a:lstStyle/>
        <a:p>
          <a:r>
            <a:rPr lang="uk-UA" dirty="0" smtClean="0"/>
            <a:t>Загального призначення</a:t>
          </a:r>
          <a:endParaRPr lang="ru-RU" dirty="0"/>
        </a:p>
      </dgm:t>
    </dgm:pt>
    <dgm:pt modelId="{087687F8-4CB2-4D7B-85F7-BE4FBD7B15BA}" type="parTrans" cxnId="{9FC366AB-1585-4D82-AF83-B0637993ABE6}">
      <dgm:prSet/>
      <dgm:spPr/>
      <dgm:t>
        <a:bodyPr/>
        <a:lstStyle/>
        <a:p>
          <a:endParaRPr lang="ru-RU"/>
        </a:p>
      </dgm:t>
    </dgm:pt>
    <dgm:pt modelId="{864B619F-90E3-44BD-AA77-8AA484778586}" type="sibTrans" cxnId="{9FC366AB-1585-4D82-AF83-B0637993ABE6}">
      <dgm:prSet/>
      <dgm:spPr/>
      <dgm:t>
        <a:bodyPr/>
        <a:lstStyle/>
        <a:p>
          <a:endParaRPr lang="ru-RU"/>
        </a:p>
      </dgm:t>
    </dgm:pt>
    <dgm:pt modelId="{A9B51850-5420-4E0E-B80A-8F0EF9708A65}">
      <dgm:prSet phldrT="[Текст]"/>
      <dgm:spPr/>
      <dgm:t>
        <a:bodyPr/>
        <a:lstStyle/>
        <a:p>
          <a:r>
            <a:rPr lang="uk-UA" dirty="0" smtClean="0"/>
            <a:t>Спеціального призначення</a:t>
          </a:r>
          <a:endParaRPr lang="ru-RU" dirty="0"/>
        </a:p>
      </dgm:t>
    </dgm:pt>
    <dgm:pt modelId="{67AB5A87-5B06-49EE-9BC7-32DDE0EA60A3}" type="parTrans" cxnId="{3D24232D-68A8-4EE1-A4DF-C8E26127A134}">
      <dgm:prSet/>
      <dgm:spPr/>
      <dgm:t>
        <a:bodyPr/>
        <a:lstStyle/>
        <a:p>
          <a:endParaRPr lang="ru-RU"/>
        </a:p>
      </dgm:t>
    </dgm:pt>
    <dgm:pt modelId="{4E442CFD-93C1-4DA1-AD29-210A311DF5DF}" type="sibTrans" cxnId="{3D24232D-68A8-4EE1-A4DF-C8E26127A134}">
      <dgm:prSet/>
      <dgm:spPr/>
      <dgm:t>
        <a:bodyPr/>
        <a:lstStyle/>
        <a:p>
          <a:endParaRPr lang="ru-RU"/>
        </a:p>
      </dgm:t>
    </dgm:pt>
    <dgm:pt modelId="{711EDA7A-24C8-40D5-8953-08DCABD8B75F}" type="pres">
      <dgm:prSet presAssocID="{2E3B32A8-DA25-49DB-A972-3FD77F86F4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DF94A7-EF2D-436F-8133-C0012FD0B921}" type="pres">
      <dgm:prSet presAssocID="{2779C005-9F97-42F9-A90D-BB42C6B1F8BD}" presName="hierRoot1" presStyleCnt="0"/>
      <dgm:spPr/>
    </dgm:pt>
    <dgm:pt modelId="{63FA027E-40DB-4611-BF86-0B9B5B32A12F}" type="pres">
      <dgm:prSet presAssocID="{2779C005-9F97-42F9-A90D-BB42C6B1F8BD}" presName="composite" presStyleCnt="0"/>
      <dgm:spPr/>
    </dgm:pt>
    <dgm:pt modelId="{916F045F-351D-4AE1-AEB3-4F4FA0DE1EA7}" type="pres">
      <dgm:prSet presAssocID="{2779C005-9F97-42F9-A90D-BB42C6B1F8BD}" presName="background" presStyleLbl="node0" presStyleIdx="0" presStyleCnt="1"/>
      <dgm:spPr/>
    </dgm:pt>
    <dgm:pt modelId="{C652BDA1-53B2-4A96-A4C5-49BCC77E6F90}" type="pres">
      <dgm:prSet presAssocID="{2779C005-9F97-42F9-A90D-BB42C6B1F8BD}" presName="text" presStyleLbl="fgAcc0" presStyleIdx="0" presStyleCnt="1" custScaleX="193105">
        <dgm:presLayoutVars>
          <dgm:chPref val="3"/>
        </dgm:presLayoutVars>
      </dgm:prSet>
      <dgm:spPr/>
    </dgm:pt>
    <dgm:pt modelId="{1C335E18-A171-40A4-8F8D-D352DF6873BE}" type="pres">
      <dgm:prSet presAssocID="{2779C005-9F97-42F9-A90D-BB42C6B1F8BD}" presName="hierChild2" presStyleCnt="0"/>
      <dgm:spPr/>
    </dgm:pt>
    <dgm:pt modelId="{2F76DB98-9A77-4C75-96C3-8AF8DCDEFE2E}" type="pres">
      <dgm:prSet presAssocID="{5DC2899B-1FF4-40BF-8ECA-BB481B6E448D}" presName="Name10" presStyleLbl="parChTrans1D2" presStyleIdx="0" presStyleCnt="3"/>
      <dgm:spPr/>
    </dgm:pt>
    <dgm:pt modelId="{8420C459-451C-4D42-AD7B-8F3D699E9A9D}" type="pres">
      <dgm:prSet presAssocID="{D3FFA4BA-A849-4B65-A628-BC2275EBC38A}" presName="hierRoot2" presStyleCnt="0"/>
      <dgm:spPr/>
    </dgm:pt>
    <dgm:pt modelId="{1636AB49-D66C-48CF-99DE-7ADBF24AE062}" type="pres">
      <dgm:prSet presAssocID="{D3FFA4BA-A849-4B65-A628-BC2275EBC38A}" presName="composite2" presStyleCnt="0"/>
      <dgm:spPr/>
    </dgm:pt>
    <dgm:pt modelId="{42900DB7-7173-4DF9-B71D-1016C06FD275}" type="pres">
      <dgm:prSet presAssocID="{D3FFA4BA-A849-4B65-A628-BC2275EBC38A}" presName="background2" presStyleLbl="node2" presStyleIdx="0" presStyleCnt="3"/>
      <dgm:spPr/>
    </dgm:pt>
    <dgm:pt modelId="{282BC0D7-A935-4A9D-AE6E-6595DA5FAC8D}" type="pres">
      <dgm:prSet presAssocID="{D3FFA4BA-A849-4B65-A628-BC2275EBC38A}" presName="text2" presStyleLbl="fgAcc2" presStyleIdx="0" presStyleCnt="3">
        <dgm:presLayoutVars>
          <dgm:chPref val="3"/>
        </dgm:presLayoutVars>
      </dgm:prSet>
      <dgm:spPr/>
    </dgm:pt>
    <dgm:pt modelId="{C6727C96-9501-45DE-9842-1F0D2F4364CC}" type="pres">
      <dgm:prSet presAssocID="{D3FFA4BA-A849-4B65-A628-BC2275EBC38A}" presName="hierChild3" presStyleCnt="0"/>
      <dgm:spPr/>
    </dgm:pt>
    <dgm:pt modelId="{2B1DF554-9B4D-40B8-B5A7-60B75603B26A}" type="pres">
      <dgm:prSet presAssocID="{8CC5CB7E-D58F-4575-ADC8-B6B11B15899A}" presName="Name17" presStyleLbl="parChTrans1D3" presStyleIdx="0" presStyleCnt="4"/>
      <dgm:spPr/>
    </dgm:pt>
    <dgm:pt modelId="{68ABDFC3-B46E-4357-8958-839392B3FB52}" type="pres">
      <dgm:prSet presAssocID="{768B58E8-2109-4989-A113-EF28A6A0932A}" presName="hierRoot3" presStyleCnt="0"/>
      <dgm:spPr/>
    </dgm:pt>
    <dgm:pt modelId="{B977E273-D7E9-4902-A0A1-AB4D01312C83}" type="pres">
      <dgm:prSet presAssocID="{768B58E8-2109-4989-A113-EF28A6A0932A}" presName="composite3" presStyleCnt="0"/>
      <dgm:spPr/>
    </dgm:pt>
    <dgm:pt modelId="{AEDFACF9-DE04-4B45-9284-2D34E8B09DA9}" type="pres">
      <dgm:prSet presAssocID="{768B58E8-2109-4989-A113-EF28A6A0932A}" presName="background3" presStyleLbl="node3" presStyleIdx="0" presStyleCnt="4"/>
      <dgm:spPr/>
    </dgm:pt>
    <dgm:pt modelId="{80355280-D417-419B-BF8E-E338A1EE2B0C}" type="pres">
      <dgm:prSet presAssocID="{768B58E8-2109-4989-A113-EF28A6A0932A}" presName="text3" presStyleLbl="fgAcc3" presStyleIdx="0" presStyleCnt="4">
        <dgm:presLayoutVars>
          <dgm:chPref val="3"/>
        </dgm:presLayoutVars>
      </dgm:prSet>
      <dgm:spPr/>
    </dgm:pt>
    <dgm:pt modelId="{FE8FEB75-C26F-4C69-BF16-0867ACA93813}" type="pres">
      <dgm:prSet presAssocID="{768B58E8-2109-4989-A113-EF28A6A0932A}" presName="hierChild4" presStyleCnt="0"/>
      <dgm:spPr/>
    </dgm:pt>
    <dgm:pt modelId="{3D36F78A-B99D-4BE8-A407-6ABCA5ADD8C9}" type="pres">
      <dgm:prSet presAssocID="{EFC75CED-5268-44A9-BCF3-FF8DE975D07A}" presName="Name17" presStyleLbl="parChTrans1D3" presStyleIdx="1" presStyleCnt="4"/>
      <dgm:spPr/>
    </dgm:pt>
    <dgm:pt modelId="{A17A1258-D2AD-49F7-ADE6-3B1F50F2A32C}" type="pres">
      <dgm:prSet presAssocID="{711E340A-2A34-4FE6-A714-CBD76D8127D7}" presName="hierRoot3" presStyleCnt="0"/>
      <dgm:spPr/>
    </dgm:pt>
    <dgm:pt modelId="{2FE215C8-1E47-495B-BFBE-46D90CBE2259}" type="pres">
      <dgm:prSet presAssocID="{711E340A-2A34-4FE6-A714-CBD76D8127D7}" presName="composite3" presStyleCnt="0"/>
      <dgm:spPr/>
    </dgm:pt>
    <dgm:pt modelId="{B7641E85-440A-4EEB-B1C0-08175EDD530E}" type="pres">
      <dgm:prSet presAssocID="{711E340A-2A34-4FE6-A714-CBD76D8127D7}" presName="background3" presStyleLbl="node3" presStyleIdx="1" presStyleCnt="4"/>
      <dgm:spPr/>
    </dgm:pt>
    <dgm:pt modelId="{99598A73-5027-449E-952B-4CCE9585F0DC}" type="pres">
      <dgm:prSet presAssocID="{711E340A-2A34-4FE6-A714-CBD76D8127D7}" presName="text3" presStyleLbl="fgAcc3" presStyleIdx="1" presStyleCnt="4">
        <dgm:presLayoutVars>
          <dgm:chPref val="3"/>
        </dgm:presLayoutVars>
      </dgm:prSet>
      <dgm:spPr/>
    </dgm:pt>
    <dgm:pt modelId="{4E566062-C8B9-4C19-8E63-7359A84DDD35}" type="pres">
      <dgm:prSet presAssocID="{711E340A-2A34-4FE6-A714-CBD76D8127D7}" presName="hierChild4" presStyleCnt="0"/>
      <dgm:spPr/>
    </dgm:pt>
    <dgm:pt modelId="{95F4A1E4-3143-447C-8D6F-FD8358E1DB31}" type="pres">
      <dgm:prSet presAssocID="{E3C5C76C-4468-4106-BC25-C98A5F16AFC2}" presName="Name10" presStyleLbl="parChTrans1D2" presStyleIdx="1" presStyleCnt="3"/>
      <dgm:spPr/>
    </dgm:pt>
    <dgm:pt modelId="{5CA0D08A-5670-4BCE-8589-D6E2B9F07DD3}" type="pres">
      <dgm:prSet presAssocID="{287658C2-060F-42C5-8FA8-F64468DF1D4B}" presName="hierRoot2" presStyleCnt="0"/>
      <dgm:spPr/>
    </dgm:pt>
    <dgm:pt modelId="{AAB334C6-5DFA-461C-9362-2567F09DB9AC}" type="pres">
      <dgm:prSet presAssocID="{287658C2-060F-42C5-8FA8-F64468DF1D4B}" presName="composite2" presStyleCnt="0"/>
      <dgm:spPr/>
    </dgm:pt>
    <dgm:pt modelId="{BB6F8849-2DFD-4EE1-AFB7-97562BE782E3}" type="pres">
      <dgm:prSet presAssocID="{287658C2-060F-42C5-8FA8-F64468DF1D4B}" presName="background2" presStyleLbl="node2" presStyleIdx="1" presStyleCnt="3"/>
      <dgm:spPr/>
    </dgm:pt>
    <dgm:pt modelId="{E58E1F8B-6E2E-4CFE-B227-9E6CBEFD126D}" type="pres">
      <dgm:prSet presAssocID="{287658C2-060F-42C5-8FA8-F64468DF1D4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9EBE89-52F8-4225-8C28-01AB9C781269}" type="pres">
      <dgm:prSet presAssocID="{287658C2-060F-42C5-8FA8-F64468DF1D4B}" presName="hierChild3" presStyleCnt="0"/>
      <dgm:spPr/>
    </dgm:pt>
    <dgm:pt modelId="{100C0B95-E2D0-4F99-B3C5-C700EEE6D81A}" type="pres">
      <dgm:prSet presAssocID="{EF3D43A7-4D14-4F02-9B68-2C3FC43D3B39}" presName="Name10" presStyleLbl="parChTrans1D2" presStyleIdx="2" presStyleCnt="3"/>
      <dgm:spPr/>
    </dgm:pt>
    <dgm:pt modelId="{475FFB40-B87A-4398-8670-314F8DC5CEC9}" type="pres">
      <dgm:prSet presAssocID="{610C36E4-AEC7-4F57-8458-7ED76DB03411}" presName="hierRoot2" presStyleCnt="0"/>
      <dgm:spPr/>
    </dgm:pt>
    <dgm:pt modelId="{078DDABF-7601-4452-86EA-BFF5D653BBFC}" type="pres">
      <dgm:prSet presAssocID="{610C36E4-AEC7-4F57-8458-7ED76DB03411}" presName="composite2" presStyleCnt="0"/>
      <dgm:spPr/>
    </dgm:pt>
    <dgm:pt modelId="{AFE4974A-3A0E-414B-A146-DB3C52A16A88}" type="pres">
      <dgm:prSet presAssocID="{610C36E4-AEC7-4F57-8458-7ED76DB03411}" presName="background2" presStyleLbl="node2" presStyleIdx="2" presStyleCnt="3"/>
      <dgm:spPr/>
    </dgm:pt>
    <dgm:pt modelId="{90374B99-5DBD-416E-BDAB-055D913D7110}" type="pres">
      <dgm:prSet presAssocID="{610C36E4-AEC7-4F57-8458-7ED76DB03411}" presName="text2" presStyleLbl="fgAcc2" presStyleIdx="2" presStyleCnt="3">
        <dgm:presLayoutVars>
          <dgm:chPref val="3"/>
        </dgm:presLayoutVars>
      </dgm:prSet>
      <dgm:spPr/>
    </dgm:pt>
    <dgm:pt modelId="{6B77C98A-4EEB-4BEC-81FD-C78CA15A895F}" type="pres">
      <dgm:prSet presAssocID="{610C36E4-AEC7-4F57-8458-7ED76DB03411}" presName="hierChild3" presStyleCnt="0"/>
      <dgm:spPr/>
    </dgm:pt>
    <dgm:pt modelId="{22EF0094-7C07-4438-8AB3-7137F04B98E2}" type="pres">
      <dgm:prSet presAssocID="{087687F8-4CB2-4D7B-85F7-BE4FBD7B15BA}" presName="Name17" presStyleLbl="parChTrans1D3" presStyleIdx="2" presStyleCnt="4"/>
      <dgm:spPr/>
    </dgm:pt>
    <dgm:pt modelId="{A93CF52D-9B55-436E-806B-35A9F200C422}" type="pres">
      <dgm:prSet presAssocID="{0E606F72-A975-475F-96CD-64E6BC4B9007}" presName="hierRoot3" presStyleCnt="0"/>
      <dgm:spPr/>
    </dgm:pt>
    <dgm:pt modelId="{7C2286E3-386B-44F8-BC0E-F63C3A3EA4AD}" type="pres">
      <dgm:prSet presAssocID="{0E606F72-A975-475F-96CD-64E6BC4B9007}" presName="composite3" presStyleCnt="0"/>
      <dgm:spPr/>
    </dgm:pt>
    <dgm:pt modelId="{B6C004C6-CDA3-4283-8092-700A6D88237C}" type="pres">
      <dgm:prSet presAssocID="{0E606F72-A975-475F-96CD-64E6BC4B9007}" presName="background3" presStyleLbl="node3" presStyleIdx="2" presStyleCnt="4"/>
      <dgm:spPr/>
    </dgm:pt>
    <dgm:pt modelId="{0FFC3ACA-BC39-437B-9154-7D4CC167DA5C}" type="pres">
      <dgm:prSet presAssocID="{0E606F72-A975-475F-96CD-64E6BC4B9007}" presName="text3" presStyleLbl="fgAcc3" presStyleIdx="2" presStyleCnt="4">
        <dgm:presLayoutVars>
          <dgm:chPref val="3"/>
        </dgm:presLayoutVars>
      </dgm:prSet>
      <dgm:spPr/>
    </dgm:pt>
    <dgm:pt modelId="{3DCCCCAE-8657-4351-A52A-222C9750D723}" type="pres">
      <dgm:prSet presAssocID="{0E606F72-A975-475F-96CD-64E6BC4B9007}" presName="hierChild4" presStyleCnt="0"/>
      <dgm:spPr/>
    </dgm:pt>
    <dgm:pt modelId="{2127B291-3A4F-4B5E-814A-33F00D48AB3A}" type="pres">
      <dgm:prSet presAssocID="{67AB5A87-5B06-49EE-9BC7-32DDE0EA60A3}" presName="Name17" presStyleLbl="parChTrans1D3" presStyleIdx="3" presStyleCnt="4"/>
      <dgm:spPr/>
    </dgm:pt>
    <dgm:pt modelId="{F1A4FC16-C145-45ED-A818-F2383F172028}" type="pres">
      <dgm:prSet presAssocID="{A9B51850-5420-4E0E-B80A-8F0EF9708A65}" presName="hierRoot3" presStyleCnt="0"/>
      <dgm:spPr/>
    </dgm:pt>
    <dgm:pt modelId="{D5A84BC5-4EAC-418A-9336-E5E58C5FCBA4}" type="pres">
      <dgm:prSet presAssocID="{A9B51850-5420-4E0E-B80A-8F0EF9708A65}" presName="composite3" presStyleCnt="0"/>
      <dgm:spPr/>
    </dgm:pt>
    <dgm:pt modelId="{4DBA8D86-BDC3-4211-8564-89C7034FCB30}" type="pres">
      <dgm:prSet presAssocID="{A9B51850-5420-4E0E-B80A-8F0EF9708A65}" presName="background3" presStyleLbl="node3" presStyleIdx="3" presStyleCnt="4"/>
      <dgm:spPr/>
    </dgm:pt>
    <dgm:pt modelId="{B9790EFA-6C98-4A8E-8055-DD60D261BC4A}" type="pres">
      <dgm:prSet presAssocID="{A9B51850-5420-4E0E-B80A-8F0EF9708A6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3A885F-006A-4102-BDD1-D7438D96FEFA}" type="pres">
      <dgm:prSet presAssocID="{A9B51850-5420-4E0E-B80A-8F0EF9708A65}" presName="hierChild4" presStyleCnt="0"/>
      <dgm:spPr/>
    </dgm:pt>
  </dgm:ptLst>
  <dgm:cxnLst>
    <dgm:cxn modelId="{7ECBA28A-5571-4E93-BCA6-ABCE46A1126B}" type="presOf" srcId="{A9B51850-5420-4E0E-B80A-8F0EF9708A65}" destId="{B9790EFA-6C98-4A8E-8055-DD60D261BC4A}" srcOrd="0" destOrd="0" presId="urn:microsoft.com/office/officeart/2005/8/layout/hierarchy1"/>
    <dgm:cxn modelId="{4161C904-8172-4D94-AD66-7DDD0E32A2ED}" srcId="{2E3B32A8-DA25-49DB-A972-3FD77F86F473}" destId="{2779C005-9F97-42F9-A90D-BB42C6B1F8BD}" srcOrd="0" destOrd="0" parTransId="{9F5F2E03-9AF0-4400-96C9-3FF8EB22BFC1}" sibTransId="{1C48B084-C231-4271-8240-75FDFD8E6569}"/>
    <dgm:cxn modelId="{4241377D-9BD2-49CD-8EB5-FB4AAA75FE3B}" type="presOf" srcId="{711E340A-2A34-4FE6-A714-CBD76D8127D7}" destId="{99598A73-5027-449E-952B-4CCE9585F0DC}" srcOrd="0" destOrd="0" presId="urn:microsoft.com/office/officeart/2005/8/layout/hierarchy1"/>
    <dgm:cxn modelId="{FB833650-06EC-4F75-B839-B209B8D80B11}" type="presOf" srcId="{EFC75CED-5268-44A9-BCF3-FF8DE975D07A}" destId="{3D36F78A-B99D-4BE8-A407-6ABCA5ADD8C9}" srcOrd="0" destOrd="0" presId="urn:microsoft.com/office/officeart/2005/8/layout/hierarchy1"/>
    <dgm:cxn modelId="{8FD253EC-EB2F-4197-9D50-08E5EE50A8C5}" srcId="{D3FFA4BA-A849-4B65-A628-BC2275EBC38A}" destId="{711E340A-2A34-4FE6-A714-CBD76D8127D7}" srcOrd="1" destOrd="0" parTransId="{EFC75CED-5268-44A9-BCF3-FF8DE975D07A}" sibTransId="{F9F78A24-68BE-49B2-8D0B-3C4190E52494}"/>
    <dgm:cxn modelId="{C4CFB7A3-8B6A-40AC-A679-C6B09ED612F5}" type="presOf" srcId="{D3FFA4BA-A849-4B65-A628-BC2275EBC38A}" destId="{282BC0D7-A935-4A9D-AE6E-6595DA5FAC8D}" srcOrd="0" destOrd="0" presId="urn:microsoft.com/office/officeart/2005/8/layout/hierarchy1"/>
    <dgm:cxn modelId="{83010762-53BB-4351-A6DE-4BE0D828083F}" type="presOf" srcId="{8CC5CB7E-D58F-4575-ADC8-B6B11B15899A}" destId="{2B1DF554-9B4D-40B8-B5A7-60B75603B26A}" srcOrd="0" destOrd="0" presId="urn:microsoft.com/office/officeart/2005/8/layout/hierarchy1"/>
    <dgm:cxn modelId="{7DB402C1-ADE7-401D-B187-0B1592467983}" srcId="{2779C005-9F97-42F9-A90D-BB42C6B1F8BD}" destId="{287658C2-060F-42C5-8FA8-F64468DF1D4B}" srcOrd="1" destOrd="0" parTransId="{E3C5C76C-4468-4106-BC25-C98A5F16AFC2}" sibTransId="{46A1DFAF-7A0D-4D44-87A3-991D2F173F19}"/>
    <dgm:cxn modelId="{1F1166CD-D9DA-43E7-8560-F63752788BB3}" type="presOf" srcId="{087687F8-4CB2-4D7B-85F7-BE4FBD7B15BA}" destId="{22EF0094-7C07-4438-8AB3-7137F04B98E2}" srcOrd="0" destOrd="0" presId="urn:microsoft.com/office/officeart/2005/8/layout/hierarchy1"/>
    <dgm:cxn modelId="{BBA14D62-BAB8-4684-8413-67D9943D32C4}" type="presOf" srcId="{E3C5C76C-4468-4106-BC25-C98A5F16AFC2}" destId="{95F4A1E4-3143-447C-8D6F-FD8358E1DB31}" srcOrd="0" destOrd="0" presId="urn:microsoft.com/office/officeart/2005/8/layout/hierarchy1"/>
    <dgm:cxn modelId="{D9AF3D27-3209-488E-838A-74D7FD5DFFB6}" type="presOf" srcId="{5DC2899B-1FF4-40BF-8ECA-BB481B6E448D}" destId="{2F76DB98-9A77-4C75-96C3-8AF8DCDEFE2E}" srcOrd="0" destOrd="0" presId="urn:microsoft.com/office/officeart/2005/8/layout/hierarchy1"/>
    <dgm:cxn modelId="{562077E2-BB9A-40AE-B824-AFD2154EFEF8}" type="presOf" srcId="{768B58E8-2109-4989-A113-EF28A6A0932A}" destId="{80355280-D417-419B-BF8E-E338A1EE2B0C}" srcOrd="0" destOrd="0" presId="urn:microsoft.com/office/officeart/2005/8/layout/hierarchy1"/>
    <dgm:cxn modelId="{E99A9E55-04E8-436F-A9C6-5ACE5511077B}" srcId="{D3FFA4BA-A849-4B65-A628-BC2275EBC38A}" destId="{768B58E8-2109-4989-A113-EF28A6A0932A}" srcOrd="0" destOrd="0" parTransId="{8CC5CB7E-D58F-4575-ADC8-B6B11B15899A}" sibTransId="{70A2C815-7F58-4C89-8ABF-ADF1FD883B18}"/>
    <dgm:cxn modelId="{9FC366AB-1585-4D82-AF83-B0637993ABE6}" srcId="{610C36E4-AEC7-4F57-8458-7ED76DB03411}" destId="{0E606F72-A975-475F-96CD-64E6BC4B9007}" srcOrd="0" destOrd="0" parTransId="{087687F8-4CB2-4D7B-85F7-BE4FBD7B15BA}" sibTransId="{864B619F-90E3-44BD-AA77-8AA484778586}"/>
    <dgm:cxn modelId="{1A92C8E9-74E7-4B10-9FA7-51DEF1433691}" type="presOf" srcId="{EF3D43A7-4D14-4F02-9B68-2C3FC43D3B39}" destId="{100C0B95-E2D0-4F99-B3C5-C700EEE6D81A}" srcOrd="0" destOrd="0" presId="urn:microsoft.com/office/officeart/2005/8/layout/hierarchy1"/>
    <dgm:cxn modelId="{57DC1B13-A010-4CD5-A78F-8B20B39A7AA4}" srcId="{2779C005-9F97-42F9-A90D-BB42C6B1F8BD}" destId="{D3FFA4BA-A849-4B65-A628-BC2275EBC38A}" srcOrd="0" destOrd="0" parTransId="{5DC2899B-1FF4-40BF-8ECA-BB481B6E448D}" sibTransId="{3C16552A-FC75-4CFF-9492-1677F036A1A3}"/>
    <dgm:cxn modelId="{6534B2A7-19CB-4D82-81CE-A93B887F649F}" type="presOf" srcId="{2E3B32A8-DA25-49DB-A972-3FD77F86F473}" destId="{711EDA7A-24C8-40D5-8953-08DCABD8B75F}" srcOrd="0" destOrd="0" presId="urn:microsoft.com/office/officeart/2005/8/layout/hierarchy1"/>
    <dgm:cxn modelId="{3E5AB76C-5290-48F9-96A6-5C76BDB71D7C}" srcId="{2779C005-9F97-42F9-A90D-BB42C6B1F8BD}" destId="{610C36E4-AEC7-4F57-8458-7ED76DB03411}" srcOrd="2" destOrd="0" parTransId="{EF3D43A7-4D14-4F02-9B68-2C3FC43D3B39}" sibTransId="{32DF97BF-27CD-40C8-8E00-947E34031288}"/>
    <dgm:cxn modelId="{F332EA9C-B2DD-4285-8E21-088109E932EE}" type="presOf" srcId="{67AB5A87-5B06-49EE-9BC7-32DDE0EA60A3}" destId="{2127B291-3A4F-4B5E-814A-33F00D48AB3A}" srcOrd="0" destOrd="0" presId="urn:microsoft.com/office/officeart/2005/8/layout/hierarchy1"/>
    <dgm:cxn modelId="{3D24232D-68A8-4EE1-A4DF-C8E26127A134}" srcId="{610C36E4-AEC7-4F57-8458-7ED76DB03411}" destId="{A9B51850-5420-4E0E-B80A-8F0EF9708A65}" srcOrd="1" destOrd="0" parTransId="{67AB5A87-5B06-49EE-9BC7-32DDE0EA60A3}" sibTransId="{4E442CFD-93C1-4DA1-AD29-210A311DF5DF}"/>
    <dgm:cxn modelId="{AD3A1028-D9CC-47EC-A2CB-39320D567A09}" type="presOf" srcId="{287658C2-060F-42C5-8FA8-F64468DF1D4B}" destId="{E58E1F8B-6E2E-4CFE-B227-9E6CBEFD126D}" srcOrd="0" destOrd="0" presId="urn:microsoft.com/office/officeart/2005/8/layout/hierarchy1"/>
    <dgm:cxn modelId="{FFB7ACBB-D58B-4322-A148-8F606FCDF861}" type="presOf" srcId="{610C36E4-AEC7-4F57-8458-7ED76DB03411}" destId="{90374B99-5DBD-416E-BDAB-055D913D7110}" srcOrd="0" destOrd="0" presId="urn:microsoft.com/office/officeart/2005/8/layout/hierarchy1"/>
    <dgm:cxn modelId="{36A6B51D-9C28-4C0A-A1C2-4DD769EE3479}" type="presOf" srcId="{2779C005-9F97-42F9-A90D-BB42C6B1F8BD}" destId="{C652BDA1-53B2-4A96-A4C5-49BCC77E6F90}" srcOrd="0" destOrd="0" presId="urn:microsoft.com/office/officeart/2005/8/layout/hierarchy1"/>
    <dgm:cxn modelId="{64D8327F-BACC-4D43-B782-2979970CC66C}" type="presOf" srcId="{0E606F72-A975-475F-96CD-64E6BC4B9007}" destId="{0FFC3ACA-BC39-437B-9154-7D4CC167DA5C}" srcOrd="0" destOrd="0" presId="urn:microsoft.com/office/officeart/2005/8/layout/hierarchy1"/>
    <dgm:cxn modelId="{163E7C1E-DB4B-4898-A472-C2B315BE68D3}" type="presParOf" srcId="{711EDA7A-24C8-40D5-8953-08DCABD8B75F}" destId="{C9DF94A7-EF2D-436F-8133-C0012FD0B921}" srcOrd="0" destOrd="0" presId="urn:microsoft.com/office/officeart/2005/8/layout/hierarchy1"/>
    <dgm:cxn modelId="{21FFEC1F-4143-40F2-80F5-8AACFD471D43}" type="presParOf" srcId="{C9DF94A7-EF2D-436F-8133-C0012FD0B921}" destId="{63FA027E-40DB-4611-BF86-0B9B5B32A12F}" srcOrd="0" destOrd="0" presId="urn:microsoft.com/office/officeart/2005/8/layout/hierarchy1"/>
    <dgm:cxn modelId="{47B0D0B6-1FC5-4D2D-84B7-6F61B8226E65}" type="presParOf" srcId="{63FA027E-40DB-4611-BF86-0B9B5B32A12F}" destId="{916F045F-351D-4AE1-AEB3-4F4FA0DE1EA7}" srcOrd="0" destOrd="0" presId="urn:microsoft.com/office/officeart/2005/8/layout/hierarchy1"/>
    <dgm:cxn modelId="{7B8D7E58-A706-4DB8-AB3C-C5E43C5B6834}" type="presParOf" srcId="{63FA027E-40DB-4611-BF86-0B9B5B32A12F}" destId="{C652BDA1-53B2-4A96-A4C5-49BCC77E6F90}" srcOrd="1" destOrd="0" presId="urn:microsoft.com/office/officeart/2005/8/layout/hierarchy1"/>
    <dgm:cxn modelId="{D94542B0-6275-4FF9-90BB-AEF1F2FBA186}" type="presParOf" srcId="{C9DF94A7-EF2D-436F-8133-C0012FD0B921}" destId="{1C335E18-A171-40A4-8F8D-D352DF6873BE}" srcOrd="1" destOrd="0" presId="urn:microsoft.com/office/officeart/2005/8/layout/hierarchy1"/>
    <dgm:cxn modelId="{45ABF833-1183-435D-9F69-6C00A14E76BF}" type="presParOf" srcId="{1C335E18-A171-40A4-8F8D-D352DF6873BE}" destId="{2F76DB98-9A77-4C75-96C3-8AF8DCDEFE2E}" srcOrd="0" destOrd="0" presId="urn:microsoft.com/office/officeart/2005/8/layout/hierarchy1"/>
    <dgm:cxn modelId="{D3A22062-809A-4479-B3C5-5A0451204821}" type="presParOf" srcId="{1C335E18-A171-40A4-8F8D-D352DF6873BE}" destId="{8420C459-451C-4D42-AD7B-8F3D699E9A9D}" srcOrd="1" destOrd="0" presId="urn:microsoft.com/office/officeart/2005/8/layout/hierarchy1"/>
    <dgm:cxn modelId="{0809FD33-D6BF-48BE-A22F-868C67ACF82A}" type="presParOf" srcId="{8420C459-451C-4D42-AD7B-8F3D699E9A9D}" destId="{1636AB49-D66C-48CF-99DE-7ADBF24AE062}" srcOrd="0" destOrd="0" presId="urn:microsoft.com/office/officeart/2005/8/layout/hierarchy1"/>
    <dgm:cxn modelId="{D714FA72-EC64-4EC5-85F5-467E78EAE7DE}" type="presParOf" srcId="{1636AB49-D66C-48CF-99DE-7ADBF24AE062}" destId="{42900DB7-7173-4DF9-B71D-1016C06FD275}" srcOrd="0" destOrd="0" presId="urn:microsoft.com/office/officeart/2005/8/layout/hierarchy1"/>
    <dgm:cxn modelId="{4922950E-C8CF-4ED5-9456-22CC81BCD45F}" type="presParOf" srcId="{1636AB49-D66C-48CF-99DE-7ADBF24AE062}" destId="{282BC0D7-A935-4A9D-AE6E-6595DA5FAC8D}" srcOrd="1" destOrd="0" presId="urn:microsoft.com/office/officeart/2005/8/layout/hierarchy1"/>
    <dgm:cxn modelId="{B8738FE6-BF5A-40FD-AAA1-0736E11B48FE}" type="presParOf" srcId="{8420C459-451C-4D42-AD7B-8F3D699E9A9D}" destId="{C6727C96-9501-45DE-9842-1F0D2F4364CC}" srcOrd="1" destOrd="0" presId="urn:microsoft.com/office/officeart/2005/8/layout/hierarchy1"/>
    <dgm:cxn modelId="{14A998A1-E198-4AFA-B775-205356C97054}" type="presParOf" srcId="{C6727C96-9501-45DE-9842-1F0D2F4364CC}" destId="{2B1DF554-9B4D-40B8-B5A7-60B75603B26A}" srcOrd="0" destOrd="0" presId="urn:microsoft.com/office/officeart/2005/8/layout/hierarchy1"/>
    <dgm:cxn modelId="{DDE22455-265B-43C8-BE7F-96CE6E959817}" type="presParOf" srcId="{C6727C96-9501-45DE-9842-1F0D2F4364CC}" destId="{68ABDFC3-B46E-4357-8958-839392B3FB52}" srcOrd="1" destOrd="0" presId="urn:microsoft.com/office/officeart/2005/8/layout/hierarchy1"/>
    <dgm:cxn modelId="{19B32F74-356D-41B1-AF23-C0133D057E22}" type="presParOf" srcId="{68ABDFC3-B46E-4357-8958-839392B3FB52}" destId="{B977E273-D7E9-4902-A0A1-AB4D01312C83}" srcOrd="0" destOrd="0" presId="urn:microsoft.com/office/officeart/2005/8/layout/hierarchy1"/>
    <dgm:cxn modelId="{746117B3-EA2D-4E48-BB86-64970B6CD1B4}" type="presParOf" srcId="{B977E273-D7E9-4902-A0A1-AB4D01312C83}" destId="{AEDFACF9-DE04-4B45-9284-2D34E8B09DA9}" srcOrd="0" destOrd="0" presId="urn:microsoft.com/office/officeart/2005/8/layout/hierarchy1"/>
    <dgm:cxn modelId="{9198AFB3-D4C5-4D28-8270-E70075F83C05}" type="presParOf" srcId="{B977E273-D7E9-4902-A0A1-AB4D01312C83}" destId="{80355280-D417-419B-BF8E-E338A1EE2B0C}" srcOrd="1" destOrd="0" presId="urn:microsoft.com/office/officeart/2005/8/layout/hierarchy1"/>
    <dgm:cxn modelId="{D50029AF-22F6-4193-9FC1-569038978B49}" type="presParOf" srcId="{68ABDFC3-B46E-4357-8958-839392B3FB52}" destId="{FE8FEB75-C26F-4C69-BF16-0867ACA93813}" srcOrd="1" destOrd="0" presId="urn:microsoft.com/office/officeart/2005/8/layout/hierarchy1"/>
    <dgm:cxn modelId="{34D34650-EE2D-4D7D-AE4B-791FF770B115}" type="presParOf" srcId="{C6727C96-9501-45DE-9842-1F0D2F4364CC}" destId="{3D36F78A-B99D-4BE8-A407-6ABCA5ADD8C9}" srcOrd="2" destOrd="0" presId="urn:microsoft.com/office/officeart/2005/8/layout/hierarchy1"/>
    <dgm:cxn modelId="{825F8E5D-D660-4B14-8073-DE0CC4A3FBA1}" type="presParOf" srcId="{C6727C96-9501-45DE-9842-1F0D2F4364CC}" destId="{A17A1258-D2AD-49F7-ADE6-3B1F50F2A32C}" srcOrd="3" destOrd="0" presId="urn:microsoft.com/office/officeart/2005/8/layout/hierarchy1"/>
    <dgm:cxn modelId="{506BB5A9-C23B-49BB-95BC-5E721FCB56D3}" type="presParOf" srcId="{A17A1258-D2AD-49F7-ADE6-3B1F50F2A32C}" destId="{2FE215C8-1E47-495B-BFBE-46D90CBE2259}" srcOrd="0" destOrd="0" presId="urn:microsoft.com/office/officeart/2005/8/layout/hierarchy1"/>
    <dgm:cxn modelId="{ED9F8501-5D1A-4AA6-B7AA-CE0EADF2C18F}" type="presParOf" srcId="{2FE215C8-1E47-495B-BFBE-46D90CBE2259}" destId="{B7641E85-440A-4EEB-B1C0-08175EDD530E}" srcOrd="0" destOrd="0" presId="urn:microsoft.com/office/officeart/2005/8/layout/hierarchy1"/>
    <dgm:cxn modelId="{032690B0-F3A8-4177-B66C-00588A596E37}" type="presParOf" srcId="{2FE215C8-1E47-495B-BFBE-46D90CBE2259}" destId="{99598A73-5027-449E-952B-4CCE9585F0DC}" srcOrd="1" destOrd="0" presId="urn:microsoft.com/office/officeart/2005/8/layout/hierarchy1"/>
    <dgm:cxn modelId="{B43DDC8F-E182-4828-87C6-23C3BB15E8F5}" type="presParOf" srcId="{A17A1258-D2AD-49F7-ADE6-3B1F50F2A32C}" destId="{4E566062-C8B9-4C19-8E63-7359A84DDD35}" srcOrd="1" destOrd="0" presId="urn:microsoft.com/office/officeart/2005/8/layout/hierarchy1"/>
    <dgm:cxn modelId="{6BA2E315-FE19-4BEB-BA9D-5766FB9D3750}" type="presParOf" srcId="{1C335E18-A171-40A4-8F8D-D352DF6873BE}" destId="{95F4A1E4-3143-447C-8D6F-FD8358E1DB31}" srcOrd="2" destOrd="0" presId="urn:microsoft.com/office/officeart/2005/8/layout/hierarchy1"/>
    <dgm:cxn modelId="{7730FFA7-295B-41D1-81C9-7062D81ADD6F}" type="presParOf" srcId="{1C335E18-A171-40A4-8F8D-D352DF6873BE}" destId="{5CA0D08A-5670-4BCE-8589-D6E2B9F07DD3}" srcOrd="3" destOrd="0" presId="urn:microsoft.com/office/officeart/2005/8/layout/hierarchy1"/>
    <dgm:cxn modelId="{2DF06AAC-CDE4-4A21-A617-100699D8A6FB}" type="presParOf" srcId="{5CA0D08A-5670-4BCE-8589-D6E2B9F07DD3}" destId="{AAB334C6-5DFA-461C-9362-2567F09DB9AC}" srcOrd="0" destOrd="0" presId="urn:microsoft.com/office/officeart/2005/8/layout/hierarchy1"/>
    <dgm:cxn modelId="{BC3E29A7-65F6-479A-B788-4ACB90D549D8}" type="presParOf" srcId="{AAB334C6-5DFA-461C-9362-2567F09DB9AC}" destId="{BB6F8849-2DFD-4EE1-AFB7-97562BE782E3}" srcOrd="0" destOrd="0" presId="urn:microsoft.com/office/officeart/2005/8/layout/hierarchy1"/>
    <dgm:cxn modelId="{D86A3D95-DF50-4418-B86E-7B0988A86242}" type="presParOf" srcId="{AAB334C6-5DFA-461C-9362-2567F09DB9AC}" destId="{E58E1F8B-6E2E-4CFE-B227-9E6CBEFD126D}" srcOrd="1" destOrd="0" presId="urn:microsoft.com/office/officeart/2005/8/layout/hierarchy1"/>
    <dgm:cxn modelId="{D2F56930-77C5-454C-97ED-FF305C20C8FF}" type="presParOf" srcId="{5CA0D08A-5670-4BCE-8589-D6E2B9F07DD3}" destId="{FD9EBE89-52F8-4225-8C28-01AB9C781269}" srcOrd="1" destOrd="0" presId="urn:microsoft.com/office/officeart/2005/8/layout/hierarchy1"/>
    <dgm:cxn modelId="{CC8325AD-06FC-43FF-A8A0-46B176D8F77A}" type="presParOf" srcId="{1C335E18-A171-40A4-8F8D-D352DF6873BE}" destId="{100C0B95-E2D0-4F99-B3C5-C700EEE6D81A}" srcOrd="4" destOrd="0" presId="urn:microsoft.com/office/officeart/2005/8/layout/hierarchy1"/>
    <dgm:cxn modelId="{A84246B5-9F34-4C7B-829A-70DCCEFB0A22}" type="presParOf" srcId="{1C335E18-A171-40A4-8F8D-D352DF6873BE}" destId="{475FFB40-B87A-4398-8670-314F8DC5CEC9}" srcOrd="5" destOrd="0" presId="urn:microsoft.com/office/officeart/2005/8/layout/hierarchy1"/>
    <dgm:cxn modelId="{526A71C6-EA24-449F-8CA1-1A20E9994EE5}" type="presParOf" srcId="{475FFB40-B87A-4398-8670-314F8DC5CEC9}" destId="{078DDABF-7601-4452-86EA-BFF5D653BBFC}" srcOrd="0" destOrd="0" presId="urn:microsoft.com/office/officeart/2005/8/layout/hierarchy1"/>
    <dgm:cxn modelId="{BFC3114A-A1AC-4D94-9E0C-F8E6E49BE20F}" type="presParOf" srcId="{078DDABF-7601-4452-86EA-BFF5D653BBFC}" destId="{AFE4974A-3A0E-414B-A146-DB3C52A16A88}" srcOrd="0" destOrd="0" presId="urn:microsoft.com/office/officeart/2005/8/layout/hierarchy1"/>
    <dgm:cxn modelId="{FA1CF42E-3418-46B7-9B69-D3CA471CE843}" type="presParOf" srcId="{078DDABF-7601-4452-86EA-BFF5D653BBFC}" destId="{90374B99-5DBD-416E-BDAB-055D913D7110}" srcOrd="1" destOrd="0" presId="urn:microsoft.com/office/officeart/2005/8/layout/hierarchy1"/>
    <dgm:cxn modelId="{AF4BF0A3-60EB-4398-BFCE-6B57DAF7A557}" type="presParOf" srcId="{475FFB40-B87A-4398-8670-314F8DC5CEC9}" destId="{6B77C98A-4EEB-4BEC-81FD-C78CA15A895F}" srcOrd="1" destOrd="0" presId="urn:microsoft.com/office/officeart/2005/8/layout/hierarchy1"/>
    <dgm:cxn modelId="{253685FB-456E-43B9-A3F7-4780F2539F3E}" type="presParOf" srcId="{6B77C98A-4EEB-4BEC-81FD-C78CA15A895F}" destId="{22EF0094-7C07-4438-8AB3-7137F04B98E2}" srcOrd="0" destOrd="0" presId="urn:microsoft.com/office/officeart/2005/8/layout/hierarchy1"/>
    <dgm:cxn modelId="{91B62DCF-C1B3-4CA4-81BB-B4B956E84C04}" type="presParOf" srcId="{6B77C98A-4EEB-4BEC-81FD-C78CA15A895F}" destId="{A93CF52D-9B55-436E-806B-35A9F200C422}" srcOrd="1" destOrd="0" presId="urn:microsoft.com/office/officeart/2005/8/layout/hierarchy1"/>
    <dgm:cxn modelId="{7FA4322A-33F1-4838-BE02-D51CB7799D39}" type="presParOf" srcId="{A93CF52D-9B55-436E-806B-35A9F200C422}" destId="{7C2286E3-386B-44F8-BC0E-F63C3A3EA4AD}" srcOrd="0" destOrd="0" presId="urn:microsoft.com/office/officeart/2005/8/layout/hierarchy1"/>
    <dgm:cxn modelId="{7EE10280-1506-4848-A795-78715176FE28}" type="presParOf" srcId="{7C2286E3-386B-44F8-BC0E-F63C3A3EA4AD}" destId="{B6C004C6-CDA3-4283-8092-700A6D88237C}" srcOrd="0" destOrd="0" presId="urn:microsoft.com/office/officeart/2005/8/layout/hierarchy1"/>
    <dgm:cxn modelId="{7E7B82BE-00AB-4220-973A-83F06C36C78F}" type="presParOf" srcId="{7C2286E3-386B-44F8-BC0E-F63C3A3EA4AD}" destId="{0FFC3ACA-BC39-437B-9154-7D4CC167DA5C}" srcOrd="1" destOrd="0" presId="urn:microsoft.com/office/officeart/2005/8/layout/hierarchy1"/>
    <dgm:cxn modelId="{9A398BBC-A0B1-4F56-BB01-C6E15F4AE0D2}" type="presParOf" srcId="{A93CF52D-9B55-436E-806B-35A9F200C422}" destId="{3DCCCCAE-8657-4351-A52A-222C9750D723}" srcOrd="1" destOrd="0" presId="urn:microsoft.com/office/officeart/2005/8/layout/hierarchy1"/>
    <dgm:cxn modelId="{3D047EF0-BD06-4D5E-B18C-642CA801F32F}" type="presParOf" srcId="{6B77C98A-4EEB-4BEC-81FD-C78CA15A895F}" destId="{2127B291-3A4F-4B5E-814A-33F00D48AB3A}" srcOrd="2" destOrd="0" presId="urn:microsoft.com/office/officeart/2005/8/layout/hierarchy1"/>
    <dgm:cxn modelId="{B60587A7-36AB-4B8A-B266-7C6D86ED00BC}" type="presParOf" srcId="{6B77C98A-4EEB-4BEC-81FD-C78CA15A895F}" destId="{F1A4FC16-C145-45ED-A818-F2383F172028}" srcOrd="3" destOrd="0" presId="urn:microsoft.com/office/officeart/2005/8/layout/hierarchy1"/>
    <dgm:cxn modelId="{551C5316-FB6C-4A6D-8A6B-DA5DE9E3B3E7}" type="presParOf" srcId="{F1A4FC16-C145-45ED-A818-F2383F172028}" destId="{D5A84BC5-4EAC-418A-9336-E5E58C5FCBA4}" srcOrd="0" destOrd="0" presId="urn:microsoft.com/office/officeart/2005/8/layout/hierarchy1"/>
    <dgm:cxn modelId="{93A701CE-E82D-46C2-B1B2-2888A483B4FE}" type="presParOf" srcId="{D5A84BC5-4EAC-418A-9336-E5E58C5FCBA4}" destId="{4DBA8D86-BDC3-4211-8564-89C7034FCB30}" srcOrd="0" destOrd="0" presId="urn:microsoft.com/office/officeart/2005/8/layout/hierarchy1"/>
    <dgm:cxn modelId="{E9D34E9B-DD46-4776-B14E-07D68979767D}" type="presParOf" srcId="{D5A84BC5-4EAC-418A-9336-E5E58C5FCBA4}" destId="{B9790EFA-6C98-4A8E-8055-DD60D261BC4A}" srcOrd="1" destOrd="0" presId="urn:microsoft.com/office/officeart/2005/8/layout/hierarchy1"/>
    <dgm:cxn modelId="{5BD12BFC-96E1-462B-89BA-41B404BB9C20}" type="presParOf" srcId="{F1A4FC16-C145-45ED-A818-F2383F172028}" destId="{E23A885F-006A-4102-BDD1-D7438D96FEFA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4411AA-3EFE-4DB4-A743-F18551B142DD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556207-214D-499B-AB3C-D7778B2BDA79}">
      <dgm:prSet phldrT="[Текст]"/>
      <dgm:spPr/>
      <dgm:t>
        <a:bodyPr/>
        <a:lstStyle/>
        <a:p>
          <a:r>
            <a:rPr lang="uk-UA" dirty="0" smtClean="0"/>
            <a:t>Основні об'єкти </a:t>
          </a:r>
          <a:r>
            <a:rPr lang="en-US" dirty="0" smtClean="0"/>
            <a:t>Windows</a:t>
          </a:r>
          <a:endParaRPr lang="ru-RU" dirty="0"/>
        </a:p>
      </dgm:t>
    </dgm:pt>
    <dgm:pt modelId="{A7B87B2B-466C-4B23-8289-E26664C01AE6}" type="parTrans" cxnId="{16CDDE17-9D5A-4532-A5F3-694208800DF9}">
      <dgm:prSet/>
      <dgm:spPr/>
      <dgm:t>
        <a:bodyPr/>
        <a:lstStyle/>
        <a:p>
          <a:endParaRPr lang="ru-RU"/>
        </a:p>
      </dgm:t>
    </dgm:pt>
    <dgm:pt modelId="{91B31FDD-887F-47C3-ADF7-1E4DEA157C52}" type="sibTrans" cxnId="{16CDDE17-9D5A-4532-A5F3-694208800DF9}">
      <dgm:prSet/>
      <dgm:spPr/>
      <dgm:t>
        <a:bodyPr/>
        <a:lstStyle/>
        <a:p>
          <a:endParaRPr lang="ru-RU"/>
        </a:p>
      </dgm:t>
    </dgm:pt>
    <dgm:pt modelId="{E0BD1C3A-CB2A-4C36-89FD-453D3CC126A4}">
      <dgm:prSet phldrT="[Текст]"/>
      <dgm:spPr/>
      <dgm:t>
        <a:bodyPr/>
        <a:lstStyle/>
        <a:p>
          <a:r>
            <a:rPr lang="uk-UA" dirty="0" smtClean="0"/>
            <a:t>Вікна</a:t>
          </a:r>
          <a:endParaRPr lang="ru-RU" dirty="0"/>
        </a:p>
      </dgm:t>
    </dgm:pt>
    <dgm:pt modelId="{C07632A5-FCFC-4DEA-BA6E-A70C0BECA6BB}" type="parTrans" cxnId="{9B2438DF-194C-4D4C-A85E-A8FFAF0A9BE6}">
      <dgm:prSet/>
      <dgm:spPr/>
      <dgm:t>
        <a:bodyPr/>
        <a:lstStyle/>
        <a:p>
          <a:endParaRPr lang="ru-RU"/>
        </a:p>
      </dgm:t>
    </dgm:pt>
    <dgm:pt modelId="{191ECF6C-64EB-41B5-8137-B73934AD4FCA}" type="sibTrans" cxnId="{9B2438DF-194C-4D4C-A85E-A8FFAF0A9BE6}">
      <dgm:prSet/>
      <dgm:spPr/>
      <dgm:t>
        <a:bodyPr/>
        <a:lstStyle/>
        <a:p>
          <a:endParaRPr lang="ru-RU"/>
        </a:p>
      </dgm:t>
    </dgm:pt>
    <dgm:pt modelId="{4C265277-B349-4E76-A3AF-8950A990A4FE}">
      <dgm:prSet phldrT="[Текст]"/>
      <dgm:spPr/>
      <dgm:t>
        <a:bodyPr/>
        <a:lstStyle/>
        <a:p>
          <a:r>
            <a:rPr lang="uk-UA" dirty="0" smtClean="0"/>
            <a:t>Файли</a:t>
          </a:r>
          <a:endParaRPr lang="ru-RU" dirty="0"/>
        </a:p>
      </dgm:t>
    </dgm:pt>
    <dgm:pt modelId="{3CA3A84A-1422-41E2-A9D3-93FEEBF2AF76}" type="parTrans" cxnId="{FD0B30E2-8A22-46DD-BD0E-981368B3C441}">
      <dgm:prSet/>
      <dgm:spPr/>
      <dgm:t>
        <a:bodyPr/>
        <a:lstStyle/>
        <a:p>
          <a:endParaRPr lang="ru-RU"/>
        </a:p>
      </dgm:t>
    </dgm:pt>
    <dgm:pt modelId="{06E06306-48BA-4EB0-8089-C4208A1B9CF8}" type="sibTrans" cxnId="{FD0B30E2-8A22-46DD-BD0E-981368B3C441}">
      <dgm:prSet/>
      <dgm:spPr/>
      <dgm:t>
        <a:bodyPr/>
        <a:lstStyle/>
        <a:p>
          <a:endParaRPr lang="ru-RU"/>
        </a:p>
      </dgm:t>
    </dgm:pt>
    <dgm:pt modelId="{EDBE9C93-1152-4522-A59A-0E4909B87E11}">
      <dgm:prSet phldrT="[Текст]"/>
      <dgm:spPr/>
      <dgm:t>
        <a:bodyPr/>
        <a:lstStyle/>
        <a:p>
          <a:r>
            <a:rPr lang="uk-UA" dirty="0" smtClean="0"/>
            <a:t>Папки</a:t>
          </a:r>
          <a:endParaRPr lang="ru-RU" dirty="0"/>
        </a:p>
      </dgm:t>
    </dgm:pt>
    <dgm:pt modelId="{CBF2D6B1-2EAE-48C8-9BF8-DE8DE43F3E13}" type="parTrans" cxnId="{D738CB34-C9B6-49E3-88B3-EA6746A94803}">
      <dgm:prSet/>
      <dgm:spPr/>
      <dgm:t>
        <a:bodyPr/>
        <a:lstStyle/>
        <a:p>
          <a:endParaRPr lang="ru-RU"/>
        </a:p>
      </dgm:t>
    </dgm:pt>
    <dgm:pt modelId="{C4F3B47A-6B2D-4128-8FFC-1A1D39BA274C}" type="sibTrans" cxnId="{D738CB34-C9B6-49E3-88B3-EA6746A94803}">
      <dgm:prSet/>
      <dgm:spPr/>
      <dgm:t>
        <a:bodyPr/>
        <a:lstStyle/>
        <a:p>
          <a:endParaRPr lang="ru-RU"/>
        </a:p>
      </dgm:t>
    </dgm:pt>
    <dgm:pt modelId="{3B2DAF62-6E6B-4BC2-9A45-4BFFEB3F6ABB}">
      <dgm:prSet phldrT="[Текст]"/>
      <dgm:spPr/>
      <dgm:t>
        <a:bodyPr/>
        <a:lstStyle/>
        <a:p>
          <a:r>
            <a:rPr lang="uk-UA" dirty="0" smtClean="0"/>
            <a:t>Зовнішні запам'ятовуючі пристрої</a:t>
          </a:r>
          <a:endParaRPr lang="ru-RU" dirty="0"/>
        </a:p>
      </dgm:t>
    </dgm:pt>
    <dgm:pt modelId="{962FA53B-A83D-487A-B822-37D54DADE537}" type="parTrans" cxnId="{CCD3242E-A601-4BD5-BDEE-F1B6BCB7CC96}">
      <dgm:prSet/>
      <dgm:spPr/>
      <dgm:t>
        <a:bodyPr/>
        <a:lstStyle/>
        <a:p>
          <a:endParaRPr lang="ru-RU"/>
        </a:p>
      </dgm:t>
    </dgm:pt>
    <dgm:pt modelId="{83ED44E9-E714-410F-B170-6E3EF5CF035B}" type="sibTrans" cxnId="{CCD3242E-A601-4BD5-BDEE-F1B6BCB7CC96}">
      <dgm:prSet/>
      <dgm:spPr/>
      <dgm:t>
        <a:bodyPr/>
        <a:lstStyle/>
        <a:p>
          <a:endParaRPr lang="ru-RU"/>
        </a:p>
      </dgm:t>
    </dgm:pt>
    <dgm:pt modelId="{720070FC-C3D9-4BD0-95A6-7B5FE427E787}">
      <dgm:prSet phldrT="[Текст]"/>
      <dgm:spPr/>
      <dgm:t>
        <a:bodyPr/>
        <a:lstStyle/>
        <a:p>
          <a:r>
            <a:rPr lang="uk-UA" dirty="0" smtClean="0"/>
            <a:t>Ярлики</a:t>
          </a:r>
          <a:endParaRPr lang="ru-RU" dirty="0"/>
        </a:p>
      </dgm:t>
    </dgm:pt>
    <dgm:pt modelId="{51D6660F-4FB9-4796-A480-AEB89BEEF011}" type="parTrans" cxnId="{05CE9715-BCAC-4C73-BF72-7A973F09A1A1}">
      <dgm:prSet/>
      <dgm:spPr/>
      <dgm:t>
        <a:bodyPr/>
        <a:lstStyle/>
        <a:p>
          <a:endParaRPr lang="ru-RU"/>
        </a:p>
      </dgm:t>
    </dgm:pt>
    <dgm:pt modelId="{99BA0FAD-EE08-48D6-92B8-96DD9FE8765E}" type="sibTrans" cxnId="{05CE9715-BCAC-4C73-BF72-7A973F09A1A1}">
      <dgm:prSet/>
      <dgm:spPr/>
      <dgm:t>
        <a:bodyPr/>
        <a:lstStyle/>
        <a:p>
          <a:endParaRPr lang="ru-RU"/>
        </a:p>
      </dgm:t>
    </dgm:pt>
    <dgm:pt modelId="{73B0AAA3-F6C8-4D83-A9DD-2CDA6B137DA8}" type="pres">
      <dgm:prSet presAssocID="{6F4411AA-3EFE-4DB4-A743-F18551B142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AEF5DC-777B-4A8D-A86E-D8111F32EDC0}" type="pres">
      <dgm:prSet presAssocID="{C8556207-214D-499B-AB3C-D7778B2BDA79}" presName="centerShape" presStyleLbl="node0" presStyleIdx="0" presStyleCnt="1"/>
      <dgm:spPr/>
    </dgm:pt>
    <dgm:pt modelId="{3F66FCE0-DA4A-42D8-A21A-5659ED0471D4}" type="pres">
      <dgm:prSet presAssocID="{C07632A5-FCFC-4DEA-BA6E-A70C0BECA6BB}" presName="parTrans" presStyleLbl="bgSibTrans2D1" presStyleIdx="0" presStyleCnt="5"/>
      <dgm:spPr/>
    </dgm:pt>
    <dgm:pt modelId="{4F159786-DAAC-44E6-88CA-B7281B2546B5}" type="pres">
      <dgm:prSet presAssocID="{E0BD1C3A-CB2A-4C36-89FD-453D3CC126A4}" presName="node" presStyleLbl="node1" presStyleIdx="0" presStyleCnt="5">
        <dgm:presLayoutVars>
          <dgm:bulletEnabled val="1"/>
        </dgm:presLayoutVars>
      </dgm:prSet>
      <dgm:spPr/>
    </dgm:pt>
    <dgm:pt modelId="{2C2F4A13-3ED7-4C4B-8A0A-8CDEF2A5DDCA}" type="pres">
      <dgm:prSet presAssocID="{3CA3A84A-1422-41E2-A9D3-93FEEBF2AF76}" presName="parTrans" presStyleLbl="bgSibTrans2D1" presStyleIdx="1" presStyleCnt="5"/>
      <dgm:spPr/>
    </dgm:pt>
    <dgm:pt modelId="{1E99015E-03B0-4ED0-8CAF-69C73A913125}" type="pres">
      <dgm:prSet presAssocID="{4C265277-B349-4E76-A3AF-8950A990A4FE}" presName="node" presStyleLbl="node1" presStyleIdx="1" presStyleCnt="5">
        <dgm:presLayoutVars>
          <dgm:bulletEnabled val="1"/>
        </dgm:presLayoutVars>
      </dgm:prSet>
      <dgm:spPr/>
    </dgm:pt>
    <dgm:pt modelId="{0805B6A2-BC5B-4A84-A366-2795A0E1C952}" type="pres">
      <dgm:prSet presAssocID="{CBF2D6B1-2EAE-48C8-9BF8-DE8DE43F3E13}" presName="parTrans" presStyleLbl="bgSibTrans2D1" presStyleIdx="2" presStyleCnt="5"/>
      <dgm:spPr/>
    </dgm:pt>
    <dgm:pt modelId="{93875A03-352C-4C8E-889E-4FCA8AFC9F25}" type="pres">
      <dgm:prSet presAssocID="{EDBE9C93-1152-4522-A59A-0E4909B87E11}" presName="node" presStyleLbl="node1" presStyleIdx="2" presStyleCnt="5">
        <dgm:presLayoutVars>
          <dgm:bulletEnabled val="1"/>
        </dgm:presLayoutVars>
      </dgm:prSet>
      <dgm:spPr/>
    </dgm:pt>
    <dgm:pt modelId="{D9837F11-87DA-4FCC-B237-E00607146DFE}" type="pres">
      <dgm:prSet presAssocID="{962FA53B-A83D-487A-B822-37D54DADE537}" presName="parTrans" presStyleLbl="bgSibTrans2D1" presStyleIdx="3" presStyleCnt="5"/>
      <dgm:spPr/>
    </dgm:pt>
    <dgm:pt modelId="{94E3E4D1-BD46-4488-BD86-E1CB028A46BF}" type="pres">
      <dgm:prSet presAssocID="{3B2DAF62-6E6B-4BC2-9A45-4BFFEB3F6ABB}" presName="node" presStyleLbl="node1" presStyleIdx="3" presStyleCnt="5">
        <dgm:presLayoutVars>
          <dgm:bulletEnabled val="1"/>
        </dgm:presLayoutVars>
      </dgm:prSet>
      <dgm:spPr/>
    </dgm:pt>
    <dgm:pt modelId="{B818ED8F-08A6-49FE-AE46-857514392CF9}" type="pres">
      <dgm:prSet presAssocID="{51D6660F-4FB9-4796-A480-AEB89BEEF011}" presName="parTrans" presStyleLbl="bgSibTrans2D1" presStyleIdx="4" presStyleCnt="5"/>
      <dgm:spPr/>
    </dgm:pt>
    <dgm:pt modelId="{5D80D116-9EEE-49FD-8110-E4EADD8DAB4E}" type="pres">
      <dgm:prSet presAssocID="{720070FC-C3D9-4BD0-95A6-7B5FE427E787}" presName="node" presStyleLbl="node1" presStyleIdx="4" presStyleCnt="5">
        <dgm:presLayoutVars>
          <dgm:bulletEnabled val="1"/>
        </dgm:presLayoutVars>
      </dgm:prSet>
      <dgm:spPr/>
    </dgm:pt>
  </dgm:ptLst>
  <dgm:cxnLst>
    <dgm:cxn modelId="{AAFC4AA4-F33C-444F-9108-DA875F17193E}" type="presOf" srcId="{962FA53B-A83D-487A-B822-37D54DADE537}" destId="{D9837F11-87DA-4FCC-B237-E00607146DFE}" srcOrd="0" destOrd="0" presId="urn:microsoft.com/office/officeart/2005/8/layout/radial4"/>
    <dgm:cxn modelId="{A39BE4ED-ED3C-472C-AE01-FDA268E16CC6}" type="presOf" srcId="{6F4411AA-3EFE-4DB4-A743-F18551B142DD}" destId="{73B0AAA3-F6C8-4D83-A9DD-2CDA6B137DA8}" srcOrd="0" destOrd="0" presId="urn:microsoft.com/office/officeart/2005/8/layout/radial4"/>
    <dgm:cxn modelId="{756941E1-C8F0-4E79-A889-1053D12BD3E0}" type="presOf" srcId="{3CA3A84A-1422-41E2-A9D3-93FEEBF2AF76}" destId="{2C2F4A13-3ED7-4C4B-8A0A-8CDEF2A5DDCA}" srcOrd="0" destOrd="0" presId="urn:microsoft.com/office/officeart/2005/8/layout/radial4"/>
    <dgm:cxn modelId="{CCD3242E-A601-4BD5-BDEE-F1B6BCB7CC96}" srcId="{C8556207-214D-499B-AB3C-D7778B2BDA79}" destId="{3B2DAF62-6E6B-4BC2-9A45-4BFFEB3F6ABB}" srcOrd="3" destOrd="0" parTransId="{962FA53B-A83D-487A-B822-37D54DADE537}" sibTransId="{83ED44E9-E714-410F-B170-6E3EF5CF035B}"/>
    <dgm:cxn modelId="{1343F0EF-32E7-4537-933B-E4B93EA0BBB8}" type="presOf" srcId="{3B2DAF62-6E6B-4BC2-9A45-4BFFEB3F6ABB}" destId="{94E3E4D1-BD46-4488-BD86-E1CB028A46BF}" srcOrd="0" destOrd="0" presId="urn:microsoft.com/office/officeart/2005/8/layout/radial4"/>
    <dgm:cxn modelId="{DF518011-1F30-4E30-B39E-97663A6826A1}" type="presOf" srcId="{51D6660F-4FB9-4796-A480-AEB89BEEF011}" destId="{B818ED8F-08A6-49FE-AE46-857514392CF9}" srcOrd="0" destOrd="0" presId="urn:microsoft.com/office/officeart/2005/8/layout/radial4"/>
    <dgm:cxn modelId="{D738CB34-C9B6-49E3-88B3-EA6746A94803}" srcId="{C8556207-214D-499B-AB3C-D7778B2BDA79}" destId="{EDBE9C93-1152-4522-A59A-0E4909B87E11}" srcOrd="2" destOrd="0" parTransId="{CBF2D6B1-2EAE-48C8-9BF8-DE8DE43F3E13}" sibTransId="{C4F3B47A-6B2D-4128-8FFC-1A1D39BA274C}"/>
    <dgm:cxn modelId="{16CDDE17-9D5A-4532-A5F3-694208800DF9}" srcId="{6F4411AA-3EFE-4DB4-A743-F18551B142DD}" destId="{C8556207-214D-499B-AB3C-D7778B2BDA79}" srcOrd="0" destOrd="0" parTransId="{A7B87B2B-466C-4B23-8289-E26664C01AE6}" sibTransId="{91B31FDD-887F-47C3-ADF7-1E4DEA157C52}"/>
    <dgm:cxn modelId="{59CE1D7F-0496-4AE2-AF03-6BDDF52576A7}" type="presOf" srcId="{EDBE9C93-1152-4522-A59A-0E4909B87E11}" destId="{93875A03-352C-4C8E-889E-4FCA8AFC9F25}" srcOrd="0" destOrd="0" presId="urn:microsoft.com/office/officeart/2005/8/layout/radial4"/>
    <dgm:cxn modelId="{9B2438DF-194C-4D4C-A85E-A8FFAF0A9BE6}" srcId="{C8556207-214D-499B-AB3C-D7778B2BDA79}" destId="{E0BD1C3A-CB2A-4C36-89FD-453D3CC126A4}" srcOrd="0" destOrd="0" parTransId="{C07632A5-FCFC-4DEA-BA6E-A70C0BECA6BB}" sibTransId="{191ECF6C-64EB-41B5-8137-B73934AD4FCA}"/>
    <dgm:cxn modelId="{4570C0BA-F139-4CC2-A41F-5B017A83D1ED}" type="presOf" srcId="{C8556207-214D-499B-AB3C-D7778B2BDA79}" destId="{5CAEF5DC-777B-4A8D-A86E-D8111F32EDC0}" srcOrd="0" destOrd="0" presId="urn:microsoft.com/office/officeart/2005/8/layout/radial4"/>
    <dgm:cxn modelId="{C3AD19B5-12EE-4B5D-A0B8-972A0DC6210D}" type="presOf" srcId="{720070FC-C3D9-4BD0-95A6-7B5FE427E787}" destId="{5D80D116-9EEE-49FD-8110-E4EADD8DAB4E}" srcOrd="0" destOrd="0" presId="urn:microsoft.com/office/officeart/2005/8/layout/radial4"/>
    <dgm:cxn modelId="{ADCCA774-BAD3-476D-A7FF-9B453F6E2859}" type="presOf" srcId="{4C265277-B349-4E76-A3AF-8950A990A4FE}" destId="{1E99015E-03B0-4ED0-8CAF-69C73A913125}" srcOrd="0" destOrd="0" presId="urn:microsoft.com/office/officeart/2005/8/layout/radial4"/>
    <dgm:cxn modelId="{05CE9715-BCAC-4C73-BF72-7A973F09A1A1}" srcId="{C8556207-214D-499B-AB3C-D7778B2BDA79}" destId="{720070FC-C3D9-4BD0-95A6-7B5FE427E787}" srcOrd="4" destOrd="0" parTransId="{51D6660F-4FB9-4796-A480-AEB89BEEF011}" sibTransId="{99BA0FAD-EE08-48D6-92B8-96DD9FE8765E}"/>
    <dgm:cxn modelId="{FD0B30E2-8A22-46DD-BD0E-981368B3C441}" srcId="{C8556207-214D-499B-AB3C-D7778B2BDA79}" destId="{4C265277-B349-4E76-A3AF-8950A990A4FE}" srcOrd="1" destOrd="0" parTransId="{3CA3A84A-1422-41E2-A9D3-93FEEBF2AF76}" sibTransId="{06E06306-48BA-4EB0-8089-C4208A1B9CF8}"/>
    <dgm:cxn modelId="{24C7C895-03CD-4374-B8E2-C7AECFCA8857}" type="presOf" srcId="{CBF2D6B1-2EAE-48C8-9BF8-DE8DE43F3E13}" destId="{0805B6A2-BC5B-4A84-A366-2795A0E1C952}" srcOrd="0" destOrd="0" presId="urn:microsoft.com/office/officeart/2005/8/layout/radial4"/>
    <dgm:cxn modelId="{7DB7B193-7ABC-4A21-81A6-F9119308C624}" type="presOf" srcId="{E0BD1C3A-CB2A-4C36-89FD-453D3CC126A4}" destId="{4F159786-DAAC-44E6-88CA-B7281B2546B5}" srcOrd="0" destOrd="0" presId="urn:microsoft.com/office/officeart/2005/8/layout/radial4"/>
    <dgm:cxn modelId="{9A2FA1C9-DAEB-46A8-A954-FF68BB3724A4}" type="presOf" srcId="{C07632A5-FCFC-4DEA-BA6E-A70C0BECA6BB}" destId="{3F66FCE0-DA4A-42D8-A21A-5659ED0471D4}" srcOrd="0" destOrd="0" presId="urn:microsoft.com/office/officeart/2005/8/layout/radial4"/>
    <dgm:cxn modelId="{D68B032D-3C40-4911-853A-32BBB56425E7}" type="presParOf" srcId="{73B0AAA3-F6C8-4D83-A9DD-2CDA6B137DA8}" destId="{5CAEF5DC-777B-4A8D-A86E-D8111F32EDC0}" srcOrd="0" destOrd="0" presId="urn:microsoft.com/office/officeart/2005/8/layout/radial4"/>
    <dgm:cxn modelId="{99C41BD2-F65B-49FB-A232-8C6E07A8D06D}" type="presParOf" srcId="{73B0AAA3-F6C8-4D83-A9DD-2CDA6B137DA8}" destId="{3F66FCE0-DA4A-42D8-A21A-5659ED0471D4}" srcOrd="1" destOrd="0" presId="urn:microsoft.com/office/officeart/2005/8/layout/radial4"/>
    <dgm:cxn modelId="{B4FD447E-701F-41DF-8939-AEA1C911E650}" type="presParOf" srcId="{73B0AAA3-F6C8-4D83-A9DD-2CDA6B137DA8}" destId="{4F159786-DAAC-44E6-88CA-B7281B2546B5}" srcOrd="2" destOrd="0" presId="urn:microsoft.com/office/officeart/2005/8/layout/radial4"/>
    <dgm:cxn modelId="{44EBA438-9753-4F8B-B60D-8E4D748843AA}" type="presParOf" srcId="{73B0AAA3-F6C8-4D83-A9DD-2CDA6B137DA8}" destId="{2C2F4A13-3ED7-4C4B-8A0A-8CDEF2A5DDCA}" srcOrd="3" destOrd="0" presId="urn:microsoft.com/office/officeart/2005/8/layout/radial4"/>
    <dgm:cxn modelId="{74161D66-1701-43DB-A9F7-46EF2C863F95}" type="presParOf" srcId="{73B0AAA3-F6C8-4D83-A9DD-2CDA6B137DA8}" destId="{1E99015E-03B0-4ED0-8CAF-69C73A913125}" srcOrd="4" destOrd="0" presId="urn:microsoft.com/office/officeart/2005/8/layout/radial4"/>
    <dgm:cxn modelId="{4FEF3DA7-B82D-408B-9E82-0F676A0A16BB}" type="presParOf" srcId="{73B0AAA3-F6C8-4D83-A9DD-2CDA6B137DA8}" destId="{0805B6A2-BC5B-4A84-A366-2795A0E1C952}" srcOrd="5" destOrd="0" presId="urn:microsoft.com/office/officeart/2005/8/layout/radial4"/>
    <dgm:cxn modelId="{0D3CAF16-6CEA-4E4B-A560-939DEA896110}" type="presParOf" srcId="{73B0AAA3-F6C8-4D83-A9DD-2CDA6B137DA8}" destId="{93875A03-352C-4C8E-889E-4FCA8AFC9F25}" srcOrd="6" destOrd="0" presId="urn:microsoft.com/office/officeart/2005/8/layout/radial4"/>
    <dgm:cxn modelId="{C0A9ECEE-EFB1-4BC7-99F1-8EA5C893E984}" type="presParOf" srcId="{73B0AAA3-F6C8-4D83-A9DD-2CDA6B137DA8}" destId="{D9837F11-87DA-4FCC-B237-E00607146DFE}" srcOrd="7" destOrd="0" presId="urn:microsoft.com/office/officeart/2005/8/layout/radial4"/>
    <dgm:cxn modelId="{5F01F074-9DCD-436A-9202-C07F2E0DE2CD}" type="presParOf" srcId="{73B0AAA3-F6C8-4D83-A9DD-2CDA6B137DA8}" destId="{94E3E4D1-BD46-4488-BD86-E1CB028A46BF}" srcOrd="8" destOrd="0" presId="urn:microsoft.com/office/officeart/2005/8/layout/radial4"/>
    <dgm:cxn modelId="{769BB512-5789-44BC-9CE3-744895D7ECB2}" type="presParOf" srcId="{73B0AAA3-F6C8-4D83-A9DD-2CDA6B137DA8}" destId="{B818ED8F-08A6-49FE-AE46-857514392CF9}" srcOrd="9" destOrd="0" presId="urn:microsoft.com/office/officeart/2005/8/layout/radial4"/>
    <dgm:cxn modelId="{41789969-8607-4172-B56E-0784E9F241B0}" type="presParOf" srcId="{73B0AAA3-F6C8-4D83-A9DD-2CDA6B137DA8}" destId="{5D80D116-9EEE-49FD-8110-E4EADD8DAB4E}" srcOrd="10" destOrd="0" presId="urn:microsoft.com/office/officeart/2005/8/layout/radial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724B6D-C96A-4EDB-B054-296084F3B74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2F68850-75E0-4B43-904D-2C8C48FB19B3}">
      <dgm:prSet phldrT="[Текст]"/>
      <dgm:spPr/>
      <dgm:t>
        <a:bodyPr/>
        <a:lstStyle/>
        <a:p>
          <a:r>
            <a:rPr lang="uk-UA" dirty="0" smtClean="0"/>
            <a:t>Робочий стіл</a:t>
          </a:r>
          <a:endParaRPr lang="ru-RU" dirty="0"/>
        </a:p>
      </dgm:t>
    </dgm:pt>
    <dgm:pt modelId="{A73E2D2D-54BE-414B-B379-C90543E8528E}" type="parTrans" cxnId="{FBA8D267-B0CE-4DA8-B939-744D7930BBFA}">
      <dgm:prSet/>
      <dgm:spPr/>
      <dgm:t>
        <a:bodyPr/>
        <a:lstStyle/>
        <a:p>
          <a:endParaRPr lang="ru-RU"/>
        </a:p>
      </dgm:t>
    </dgm:pt>
    <dgm:pt modelId="{C63FB927-9C7C-48D0-B968-F3C80C108580}" type="sibTrans" cxnId="{FBA8D267-B0CE-4DA8-B939-744D7930BBFA}">
      <dgm:prSet/>
      <dgm:spPr/>
      <dgm:t>
        <a:bodyPr/>
        <a:lstStyle/>
        <a:p>
          <a:endParaRPr lang="ru-RU"/>
        </a:p>
      </dgm:t>
    </dgm:pt>
    <dgm:pt modelId="{37DAD3B1-1F02-4DB2-9CF5-31595D0B7FC9}">
      <dgm:prSet phldrT="[Текст]"/>
      <dgm:spPr/>
      <dgm:t>
        <a:bodyPr/>
        <a:lstStyle/>
        <a:p>
          <a:r>
            <a:rPr lang="uk-UA" dirty="0" smtClean="0"/>
            <a:t>Панель завдань</a:t>
          </a:r>
          <a:endParaRPr lang="ru-RU" dirty="0"/>
        </a:p>
      </dgm:t>
    </dgm:pt>
    <dgm:pt modelId="{E04BF016-D500-4621-983E-9AE29BB5A027}" type="parTrans" cxnId="{078AAB3E-5CCD-4798-8B2F-716805AD3207}">
      <dgm:prSet/>
      <dgm:spPr/>
      <dgm:t>
        <a:bodyPr/>
        <a:lstStyle/>
        <a:p>
          <a:endParaRPr lang="ru-RU"/>
        </a:p>
      </dgm:t>
    </dgm:pt>
    <dgm:pt modelId="{590BB051-D98F-4347-AFDC-6FE13212D15B}" type="sibTrans" cxnId="{078AAB3E-5CCD-4798-8B2F-716805AD3207}">
      <dgm:prSet/>
      <dgm:spPr/>
      <dgm:t>
        <a:bodyPr/>
        <a:lstStyle/>
        <a:p>
          <a:endParaRPr lang="ru-RU"/>
        </a:p>
      </dgm:t>
    </dgm:pt>
    <dgm:pt modelId="{25C58925-7744-48FB-8A6D-D5D106ACCE60}">
      <dgm:prSet phldrT="[Текст]"/>
      <dgm:spPr/>
      <dgm:t>
        <a:bodyPr/>
        <a:lstStyle/>
        <a:p>
          <a:r>
            <a:rPr lang="uk-UA" dirty="0" smtClean="0"/>
            <a:t>Головне меню</a:t>
          </a:r>
          <a:endParaRPr lang="ru-RU" dirty="0"/>
        </a:p>
      </dgm:t>
    </dgm:pt>
    <dgm:pt modelId="{E9F867D0-7172-4E19-8E08-A340A989614A}" type="parTrans" cxnId="{A61AAE93-437B-478B-9EF4-99710E7E35FE}">
      <dgm:prSet/>
      <dgm:spPr/>
      <dgm:t>
        <a:bodyPr/>
        <a:lstStyle/>
        <a:p>
          <a:endParaRPr lang="ru-RU"/>
        </a:p>
      </dgm:t>
    </dgm:pt>
    <dgm:pt modelId="{01C8E67A-0195-4C71-AED5-36875A639F10}" type="sibTrans" cxnId="{A61AAE93-437B-478B-9EF4-99710E7E35FE}">
      <dgm:prSet/>
      <dgm:spPr/>
      <dgm:t>
        <a:bodyPr/>
        <a:lstStyle/>
        <a:p>
          <a:endParaRPr lang="ru-RU"/>
        </a:p>
      </dgm:t>
    </dgm:pt>
    <dgm:pt modelId="{94277F28-FB79-4328-9A53-962FB8CC13ED}" type="pres">
      <dgm:prSet presAssocID="{72724B6D-C96A-4EDB-B054-296084F3B74A}" presName="diagram" presStyleCnt="0">
        <dgm:presLayoutVars>
          <dgm:dir/>
          <dgm:animLvl val="lvl"/>
          <dgm:resizeHandles val="exact"/>
        </dgm:presLayoutVars>
      </dgm:prSet>
      <dgm:spPr/>
    </dgm:pt>
    <dgm:pt modelId="{0D4ABF2F-E15B-452D-91EC-56D73FDD8586}" type="pres">
      <dgm:prSet presAssocID="{92F68850-75E0-4B43-904D-2C8C48FB19B3}" presName="compNode" presStyleCnt="0"/>
      <dgm:spPr/>
    </dgm:pt>
    <dgm:pt modelId="{82342637-16B9-4BE1-9912-6A51246DEC97}" type="pres">
      <dgm:prSet presAssocID="{92F68850-75E0-4B43-904D-2C8C48FB19B3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7CBDDF-004B-46D5-A227-82240FD3FD65}" type="pres">
      <dgm:prSet presAssocID="{92F68850-75E0-4B43-904D-2C8C48FB19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02250-7946-4D60-986B-8863A3E6E217}" type="pres">
      <dgm:prSet presAssocID="{92F68850-75E0-4B43-904D-2C8C48FB19B3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64EF826-6BFE-491E-A3F1-3C28E7CAB216}" type="pres">
      <dgm:prSet presAssocID="{92F68850-75E0-4B43-904D-2C8C48FB19B3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93AD39-DBFF-438A-8506-F83B6A2CD9B7}" type="pres">
      <dgm:prSet presAssocID="{C63FB927-9C7C-48D0-B968-F3C80C1085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3EC2D9-4FCA-4291-B6A0-05CB52E6F70B}" type="pres">
      <dgm:prSet presAssocID="{37DAD3B1-1F02-4DB2-9CF5-31595D0B7FC9}" presName="compNode" presStyleCnt="0"/>
      <dgm:spPr/>
    </dgm:pt>
    <dgm:pt modelId="{6B5297A9-1C70-4462-8F27-F9E4E498CB45}" type="pres">
      <dgm:prSet presAssocID="{37DAD3B1-1F02-4DB2-9CF5-31595D0B7FC9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D5DA09-5708-4A57-8CCA-EF985DF6D9E3}" type="pres">
      <dgm:prSet presAssocID="{37DAD3B1-1F02-4DB2-9CF5-31595D0B7F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3B68F-890D-4226-9CFD-1A3093E8889E}" type="pres">
      <dgm:prSet presAssocID="{37DAD3B1-1F02-4DB2-9CF5-31595D0B7FC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4FD4D2F1-953E-4EE3-919E-04CD9331281C}" type="pres">
      <dgm:prSet presAssocID="{37DAD3B1-1F02-4DB2-9CF5-31595D0B7FC9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E692CF-4B21-47F4-BBA8-14F605FFDF24}" type="pres">
      <dgm:prSet presAssocID="{590BB051-D98F-4347-AFDC-6FE13212D1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F49CCE-4AC0-4F3D-A9E3-D7964AD8F4B0}" type="pres">
      <dgm:prSet presAssocID="{25C58925-7744-48FB-8A6D-D5D106ACCE60}" presName="compNode" presStyleCnt="0"/>
      <dgm:spPr/>
    </dgm:pt>
    <dgm:pt modelId="{27AD5391-64CA-4D6C-A9BF-6C6C9E16A0C1}" type="pres">
      <dgm:prSet presAssocID="{25C58925-7744-48FB-8A6D-D5D106ACCE60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09C6477-4B2E-4662-8FA2-906DF4D2EF22}" type="pres">
      <dgm:prSet presAssocID="{25C58925-7744-48FB-8A6D-D5D106ACCE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611E5-424A-4791-B050-A2AC77B29B52}" type="pres">
      <dgm:prSet presAssocID="{25C58925-7744-48FB-8A6D-D5D106ACCE60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08F7318F-5C3E-4E7B-8D1D-E1CF2CBC8E9D}" type="pres">
      <dgm:prSet presAssocID="{25C58925-7744-48FB-8A6D-D5D106ACCE60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8BA37F1-A12D-4AFF-8E94-23C30E76F2AA}" type="presOf" srcId="{92F68850-75E0-4B43-904D-2C8C48FB19B3}" destId="{6C7CBDDF-004B-46D5-A227-82240FD3FD65}" srcOrd="0" destOrd="0" presId="urn:microsoft.com/office/officeart/2005/8/layout/bList2"/>
    <dgm:cxn modelId="{97C901EB-65BB-4335-B00A-4E2497202064}" type="presOf" srcId="{37DAD3B1-1F02-4DB2-9CF5-31595D0B7FC9}" destId="{D473B68F-890D-4226-9CFD-1A3093E8889E}" srcOrd="1" destOrd="0" presId="urn:microsoft.com/office/officeart/2005/8/layout/bList2"/>
    <dgm:cxn modelId="{638D6A48-CA02-4FDC-A847-9F6CA17DC530}" type="presOf" srcId="{25C58925-7744-48FB-8A6D-D5D106ACCE60}" destId="{509C6477-4B2E-4662-8FA2-906DF4D2EF22}" srcOrd="0" destOrd="0" presId="urn:microsoft.com/office/officeart/2005/8/layout/bList2"/>
    <dgm:cxn modelId="{A61AAE93-437B-478B-9EF4-99710E7E35FE}" srcId="{72724B6D-C96A-4EDB-B054-296084F3B74A}" destId="{25C58925-7744-48FB-8A6D-D5D106ACCE60}" srcOrd="2" destOrd="0" parTransId="{E9F867D0-7172-4E19-8E08-A340A989614A}" sibTransId="{01C8E67A-0195-4C71-AED5-36875A639F10}"/>
    <dgm:cxn modelId="{FBA8D267-B0CE-4DA8-B939-744D7930BBFA}" srcId="{72724B6D-C96A-4EDB-B054-296084F3B74A}" destId="{92F68850-75E0-4B43-904D-2C8C48FB19B3}" srcOrd="0" destOrd="0" parTransId="{A73E2D2D-54BE-414B-B379-C90543E8528E}" sibTransId="{C63FB927-9C7C-48D0-B968-F3C80C108580}"/>
    <dgm:cxn modelId="{95028885-06BA-4321-81AC-E8970381C74C}" type="presOf" srcId="{72724B6D-C96A-4EDB-B054-296084F3B74A}" destId="{94277F28-FB79-4328-9A53-962FB8CC13ED}" srcOrd="0" destOrd="0" presId="urn:microsoft.com/office/officeart/2005/8/layout/bList2"/>
    <dgm:cxn modelId="{CF472209-8348-42F2-AB35-1C7A3270EB50}" type="presOf" srcId="{37DAD3B1-1F02-4DB2-9CF5-31595D0B7FC9}" destId="{84D5DA09-5708-4A57-8CCA-EF985DF6D9E3}" srcOrd="0" destOrd="0" presId="urn:microsoft.com/office/officeart/2005/8/layout/bList2"/>
    <dgm:cxn modelId="{8726541B-F12F-4BCD-8404-758387FFD1F8}" type="presOf" srcId="{C63FB927-9C7C-48D0-B968-F3C80C108580}" destId="{1193AD39-DBFF-438A-8506-F83B6A2CD9B7}" srcOrd="0" destOrd="0" presId="urn:microsoft.com/office/officeart/2005/8/layout/bList2"/>
    <dgm:cxn modelId="{078AAB3E-5CCD-4798-8B2F-716805AD3207}" srcId="{72724B6D-C96A-4EDB-B054-296084F3B74A}" destId="{37DAD3B1-1F02-4DB2-9CF5-31595D0B7FC9}" srcOrd="1" destOrd="0" parTransId="{E04BF016-D500-4621-983E-9AE29BB5A027}" sibTransId="{590BB051-D98F-4347-AFDC-6FE13212D15B}"/>
    <dgm:cxn modelId="{43E22BEA-56BB-447C-A3B2-D02303B99578}" type="presOf" srcId="{590BB051-D98F-4347-AFDC-6FE13212D15B}" destId="{9BE692CF-4B21-47F4-BBA8-14F605FFDF24}" srcOrd="0" destOrd="0" presId="urn:microsoft.com/office/officeart/2005/8/layout/bList2"/>
    <dgm:cxn modelId="{1D997CFA-48AD-4F8E-8620-A3F14140D2EF}" type="presOf" srcId="{92F68850-75E0-4B43-904D-2C8C48FB19B3}" destId="{A9902250-7946-4D60-986B-8863A3E6E217}" srcOrd="1" destOrd="0" presId="urn:microsoft.com/office/officeart/2005/8/layout/bList2"/>
    <dgm:cxn modelId="{23FE2E69-2F18-4539-BBAC-437C7E48F41F}" type="presOf" srcId="{25C58925-7744-48FB-8A6D-D5D106ACCE60}" destId="{AAC611E5-424A-4791-B050-A2AC77B29B52}" srcOrd="1" destOrd="0" presId="urn:microsoft.com/office/officeart/2005/8/layout/bList2"/>
    <dgm:cxn modelId="{C1E089F8-032A-4525-91BD-3FF04274DF48}" type="presParOf" srcId="{94277F28-FB79-4328-9A53-962FB8CC13ED}" destId="{0D4ABF2F-E15B-452D-91EC-56D73FDD8586}" srcOrd="0" destOrd="0" presId="urn:microsoft.com/office/officeart/2005/8/layout/bList2"/>
    <dgm:cxn modelId="{0896FD28-D19B-4336-9F8E-FECF66190D97}" type="presParOf" srcId="{0D4ABF2F-E15B-452D-91EC-56D73FDD8586}" destId="{82342637-16B9-4BE1-9912-6A51246DEC97}" srcOrd="0" destOrd="0" presId="urn:microsoft.com/office/officeart/2005/8/layout/bList2"/>
    <dgm:cxn modelId="{B1DBBFBA-FCF9-4E23-AE17-209DE6DF92F2}" type="presParOf" srcId="{0D4ABF2F-E15B-452D-91EC-56D73FDD8586}" destId="{6C7CBDDF-004B-46D5-A227-82240FD3FD65}" srcOrd="1" destOrd="0" presId="urn:microsoft.com/office/officeart/2005/8/layout/bList2"/>
    <dgm:cxn modelId="{F65AB20B-4CC7-4CC8-886F-5AEE7B3B4508}" type="presParOf" srcId="{0D4ABF2F-E15B-452D-91EC-56D73FDD8586}" destId="{A9902250-7946-4D60-986B-8863A3E6E217}" srcOrd="2" destOrd="0" presId="urn:microsoft.com/office/officeart/2005/8/layout/bList2"/>
    <dgm:cxn modelId="{45C1DEF0-58C7-419B-929F-FE4D2D9315B6}" type="presParOf" srcId="{0D4ABF2F-E15B-452D-91EC-56D73FDD8586}" destId="{964EF826-6BFE-491E-A3F1-3C28E7CAB216}" srcOrd="3" destOrd="0" presId="urn:microsoft.com/office/officeart/2005/8/layout/bList2"/>
    <dgm:cxn modelId="{0F6C50A8-D8DB-4CDC-835A-ACB7406388EC}" type="presParOf" srcId="{94277F28-FB79-4328-9A53-962FB8CC13ED}" destId="{1193AD39-DBFF-438A-8506-F83B6A2CD9B7}" srcOrd="1" destOrd="0" presId="urn:microsoft.com/office/officeart/2005/8/layout/bList2"/>
    <dgm:cxn modelId="{B5D34FBC-F092-4337-B84A-F8916FF1E355}" type="presParOf" srcId="{94277F28-FB79-4328-9A53-962FB8CC13ED}" destId="{D93EC2D9-4FCA-4291-B6A0-05CB52E6F70B}" srcOrd="2" destOrd="0" presId="urn:microsoft.com/office/officeart/2005/8/layout/bList2"/>
    <dgm:cxn modelId="{D268CBB9-18F7-46F1-8A63-D68FBC38AD48}" type="presParOf" srcId="{D93EC2D9-4FCA-4291-B6A0-05CB52E6F70B}" destId="{6B5297A9-1C70-4462-8F27-F9E4E498CB45}" srcOrd="0" destOrd="0" presId="urn:microsoft.com/office/officeart/2005/8/layout/bList2"/>
    <dgm:cxn modelId="{1471A859-54FF-402C-829F-90EAAD8557D6}" type="presParOf" srcId="{D93EC2D9-4FCA-4291-B6A0-05CB52E6F70B}" destId="{84D5DA09-5708-4A57-8CCA-EF985DF6D9E3}" srcOrd="1" destOrd="0" presId="urn:microsoft.com/office/officeart/2005/8/layout/bList2"/>
    <dgm:cxn modelId="{5BB59E1E-2E02-44FA-866C-FB62BEA866D1}" type="presParOf" srcId="{D93EC2D9-4FCA-4291-B6A0-05CB52E6F70B}" destId="{D473B68F-890D-4226-9CFD-1A3093E8889E}" srcOrd="2" destOrd="0" presId="urn:microsoft.com/office/officeart/2005/8/layout/bList2"/>
    <dgm:cxn modelId="{FC49D524-86A0-45F4-B79E-37923D6C42B6}" type="presParOf" srcId="{D93EC2D9-4FCA-4291-B6A0-05CB52E6F70B}" destId="{4FD4D2F1-953E-4EE3-919E-04CD9331281C}" srcOrd="3" destOrd="0" presId="urn:microsoft.com/office/officeart/2005/8/layout/bList2"/>
    <dgm:cxn modelId="{33F44E87-B8D0-45E6-8211-158ED6E7AAFC}" type="presParOf" srcId="{94277F28-FB79-4328-9A53-962FB8CC13ED}" destId="{9BE692CF-4B21-47F4-BBA8-14F605FFDF24}" srcOrd="3" destOrd="0" presId="urn:microsoft.com/office/officeart/2005/8/layout/bList2"/>
    <dgm:cxn modelId="{D40EBA17-335C-450C-A268-7057BE790F72}" type="presParOf" srcId="{94277F28-FB79-4328-9A53-962FB8CC13ED}" destId="{A1F49CCE-4AC0-4F3D-A9E3-D7964AD8F4B0}" srcOrd="4" destOrd="0" presId="urn:microsoft.com/office/officeart/2005/8/layout/bList2"/>
    <dgm:cxn modelId="{1FB9215F-810A-42BC-9DC3-366E5F0400C1}" type="presParOf" srcId="{A1F49CCE-4AC0-4F3D-A9E3-D7964AD8F4B0}" destId="{27AD5391-64CA-4D6C-A9BF-6C6C9E16A0C1}" srcOrd="0" destOrd="0" presId="urn:microsoft.com/office/officeart/2005/8/layout/bList2"/>
    <dgm:cxn modelId="{868972D7-67CB-4BB2-BF65-E60551B66967}" type="presParOf" srcId="{A1F49CCE-4AC0-4F3D-A9E3-D7964AD8F4B0}" destId="{509C6477-4B2E-4662-8FA2-906DF4D2EF22}" srcOrd="1" destOrd="0" presId="urn:microsoft.com/office/officeart/2005/8/layout/bList2"/>
    <dgm:cxn modelId="{78A7A717-7758-4274-91CD-48BBC0766AA5}" type="presParOf" srcId="{A1F49CCE-4AC0-4F3D-A9E3-D7964AD8F4B0}" destId="{AAC611E5-424A-4791-B050-A2AC77B29B52}" srcOrd="2" destOrd="0" presId="urn:microsoft.com/office/officeart/2005/8/layout/bList2"/>
    <dgm:cxn modelId="{A072BD95-A6F5-423B-8103-2AD70B88EB70}" type="presParOf" srcId="{A1F49CCE-4AC0-4F3D-A9E3-D7964AD8F4B0}" destId="{08F7318F-5C3E-4E7B-8D1D-E1CF2CBC8E9D}" srcOrd="3" destOrd="0" presId="urn:microsoft.com/office/officeart/2005/8/layout/b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724B6D-C96A-4EDB-B054-296084F3B74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2F68850-75E0-4B43-904D-2C8C48FB19B3}">
      <dgm:prSet phldrT="[Текст]" custT="1"/>
      <dgm:spPr/>
      <dgm:t>
        <a:bodyPr/>
        <a:lstStyle/>
        <a:p>
          <a:r>
            <a:rPr lang="uk-UA" sz="1800" dirty="0" smtClean="0"/>
            <a:t>Вікна програм і папок</a:t>
          </a:r>
          <a:endParaRPr lang="ru-RU" sz="1800" dirty="0"/>
        </a:p>
      </dgm:t>
    </dgm:pt>
    <dgm:pt modelId="{A73E2D2D-54BE-414B-B379-C90543E8528E}" type="parTrans" cxnId="{FBA8D267-B0CE-4DA8-B939-744D7930BBFA}">
      <dgm:prSet/>
      <dgm:spPr/>
      <dgm:t>
        <a:bodyPr/>
        <a:lstStyle/>
        <a:p>
          <a:endParaRPr lang="ru-RU"/>
        </a:p>
      </dgm:t>
    </dgm:pt>
    <dgm:pt modelId="{C63FB927-9C7C-48D0-B968-F3C80C108580}" type="sibTrans" cxnId="{FBA8D267-B0CE-4DA8-B939-744D7930BBFA}">
      <dgm:prSet/>
      <dgm:spPr/>
      <dgm:t>
        <a:bodyPr/>
        <a:lstStyle/>
        <a:p>
          <a:endParaRPr lang="ru-RU"/>
        </a:p>
      </dgm:t>
    </dgm:pt>
    <dgm:pt modelId="{37DAD3B1-1F02-4DB2-9CF5-31595D0B7FC9}">
      <dgm:prSet phldrT="[Текст]" custT="1"/>
      <dgm:spPr/>
      <dgm:t>
        <a:bodyPr/>
        <a:lstStyle/>
        <a:p>
          <a:r>
            <a:rPr lang="uk-UA" sz="2400" dirty="0" smtClean="0"/>
            <a:t>Діалогові вікна</a:t>
          </a:r>
          <a:endParaRPr lang="ru-RU" sz="2400" dirty="0"/>
        </a:p>
      </dgm:t>
    </dgm:pt>
    <dgm:pt modelId="{E04BF016-D500-4621-983E-9AE29BB5A027}" type="parTrans" cxnId="{078AAB3E-5CCD-4798-8B2F-716805AD3207}">
      <dgm:prSet/>
      <dgm:spPr/>
      <dgm:t>
        <a:bodyPr/>
        <a:lstStyle/>
        <a:p>
          <a:endParaRPr lang="ru-RU"/>
        </a:p>
      </dgm:t>
    </dgm:pt>
    <dgm:pt modelId="{590BB051-D98F-4347-AFDC-6FE13212D15B}" type="sibTrans" cxnId="{078AAB3E-5CCD-4798-8B2F-716805AD3207}">
      <dgm:prSet/>
      <dgm:spPr/>
      <dgm:t>
        <a:bodyPr/>
        <a:lstStyle/>
        <a:p>
          <a:endParaRPr lang="ru-RU"/>
        </a:p>
      </dgm:t>
    </dgm:pt>
    <dgm:pt modelId="{25C58925-7744-48FB-8A6D-D5D106ACCE60}">
      <dgm:prSet phldrT="[Текст]" custT="1"/>
      <dgm:spPr/>
      <dgm:t>
        <a:bodyPr/>
        <a:lstStyle/>
        <a:p>
          <a:r>
            <a:rPr lang="uk-UA" sz="1300" dirty="0" smtClean="0"/>
            <a:t>Значки програм, документів, папок і ярликів</a:t>
          </a:r>
          <a:endParaRPr lang="ru-RU" sz="1300" dirty="0"/>
        </a:p>
      </dgm:t>
    </dgm:pt>
    <dgm:pt modelId="{E9F867D0-7172-4E19-8E08-A340A989614A}" type="parTrans" cxnId="{A61AAE93-437B-478B-9EF4-99710E7E35FE}">
      <dgm:prSet/>
      <dgm:spPr/>
      <dgm:t>
        <a:bodyPr/>
        <a:lstStyle/>
        <a:p>
          <a:endParaRPr lang="ru-RU"/>
        </a:p>
      </dgm:t>
    </dgm:pt>
    <dgm:pt modelId="{01C8E67A-0195-4C71-AED5-36875A639F10}" type="sibTrans" cxnId="{A61AAE93-437B-478B-9EF4-99710E7E35FE}">
      <dgm:prSet/>
      <dgm:spPr/>
      <dgm:t>
        <a:bodyPr/>
        <a:lstStyle/>
        <a:p>
          <a:endParaRPr lang="ru-RU"/>
        </a:p>
      </dgm:t>
    </dgm:pt>
    <dgm:pt modelId="{94277F28-FB79-4328-9A53-962FB8CC13ED}" type="pres">
      <dgm:prSet presAssocID="{72724B6D-C96A-4EDB-B054-296084F3B74A}" presName="diagram" presStyleCnt="0">
        <dgm:presLayoutVars>
          <dgm:dir/>
          <dgm:animLvl val="lvl"/>
          <dgm:resizeHandles val="exact"/>
        </dgm:presLayoutVars>
      </dgm:prSet>
      <dgm:spPr/>
    </dgm:pt>
    <dgm:pt modelId="{0D4ABF2F-E15B-452D-91EC-56D73FDD8586}" type="pres">
      <dgm:prSet presAssocID="{92F68850-75E0-4B43-904D-2C8C48FB19B3}" presName="compNode" presStyleCnt="0"/>
      <dgm:spPr/>
    </dgm:pt>
    <dgm:pt modelId="{82342637-16B9-4BE1-9912-6A51246DEC97}" type="pres">
      <dgm:prSet presAssocID="{92F68850-75E0-4B43-904D-2C8C48FB19B3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7CBDDF-004B-46D5-A227-82240FD3FD65}" type="pres">
      <dgm:prSet presAssocID="{92F68850-75E0-4B43-904D-2C8C48FB19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02250-7946-4D60-986B-8863A3E6E217}" type="pres">
      <dgm:prSet presAssocID="{92F68850-75E0-4B43-904D-2C8C48FB19B3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964EF826-6BFE-491E-A3F1-3C28E7CAB216}" type="pres">
      <dgm:prSet presAssocID="{92F68850-75E0-4B43-904D-2C8C48FB19B3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93AD39-DBFF-438A-8506-F83B6A2CD9B7}" type="pres">
      <dgm:prSet presAssocID="{C63FB927-9C7C-48D0-B968-F3C80C1085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3EC2D9-4FCA-4291-B6A0-05CB52E6F70B}" type="pres">
      <dgm:prSet presAssocID="{37DAD3B1-1F02-4DB2-9CF5-31595D0B7FC9}" presName="compNode" presStyleCnt="0"/>
      <dgm:spPr/>
    </dgm:pt>
    <dgm:pt modelId="{6B5297A9-1C70-4462-8F27-F9E4E498CB45}" type="pres">
      <dgm:prSet presAssocID="{37DAD3B1-1F02-4DB2-9CF5-31595D0B7FC9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D5DA09-5708-4A57-8CCA-EF985DF6D9E3}" type="pres">
      <dgm:prSet presAssocID="{37DAD3B1-1F02-4DB2-9CF5-31595D0B7F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3B68F-890D-4226-9CFD-1A3093E8889E}" type="pres">
      <dgm:prSet presAssocID="{37DAD3B1-1F02-4DB2-9CF5-31595D0B7FC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4FD4D2F1-953E-4EE3-919E-04CD9331281C}" type="pres">
      <dgm:prSet presAssocID="{37DAD3B1-1F02-4DB2-9CF5-31595D0B7FC9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E692CF-4B21-47F4-BBA8-14F605FFDF24}" type="pres">
      <dgm:prSet presAssocID="{590BB051-D98F-4347-AFDC-6FE13212D1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F49CCE-4AC0-4F3D-A9E3-D7964AD8F4B0}" type="pres">
      <dgm:prSet presAssocID="{25C58925-7744-48FB-8A6D-D5D106ACCE60}" presName="compNode" presStyleCnt="0"/>
      <dgm:spPr/>
    </dgm:pt>
    <dgm:pt modelId="{27AD5391-64CA-4D6C-A9BF-6C6C9E16A0C1}" type="pres">
      <dgm:prSet presAssocID="{25C58925-7744-48FB-8A6D-D5D106ACCE60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09C6477-4B2E-4662-8FA2-906DF4D2EF22}" type="pres">
      <dgm:prSet presAssocID="{25C58925-7744-48FB-8A6D-D5D106ACCE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611E5-424A-4791-B050-A2AC77B29B52}" type="pres">
      <dgm:prSet presAssocID="{25C58925-7744-48FB-8A6D-D5D106ACCE60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08F7318F-5C3E-4E7B-8D1D-E1CF2CBC8E9D}" type="pres">
      <dgm:prSet presAssocID="{25C58925-7744-48FB-8A6D-D5D106ACCE60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61AAE93-437B-478B-9EF4-99710E7E35FE}" srcId="{72724B6D-C96A-4EDB-B054-296084F3B74A}" destId="{25C58925-7744-48FB-8A6D-D5D106ACCE60}" srcOrd="2" destOrd="0" parTransId="{E9F867D0-7172-4E19-8E08-A340A989614A}" sibTransId="{01C8E67A-0195-4C71-AED5-36875A639F10}"/>
    <dgm:cxn modelId="{69758497-E441-4296-8EEC-7519CDFB7D02}" type="presOf" srcId="{25C58925-7744-48FB-8A6D-D5D106ACCE60}" destId="{AAC611E5-424A-4791-B050-A2AC77B29B52}" srcOrd="1" destOrd="0" presId="urn:microsoft.com/office/officeart/2005/8/layout/bList2"/>
    <dgm:cxn modelId="{1A7675F0-773C-436E-8908-79814CABDB9D}" type="presOf" srcId="{92F68850-75E0-4B43-904D-2C8C48FB19B3}" destId="{A9902250-7946-4D60-986B-8863A3E6E217}" srcOrd="1" destOrd="0" presId="urn:microsoft.com/office/officeart/2005/8/layout/bList2"/>
    <dgm:cxn modelId="{55E32FD0-49C6-4326-9DF9-377B752B5B50}" type="presOf" srcId="{37DAD3B1-1F02-4DB2-9CF5-31595D0B7FC9}" destId="{84D5DA09-5708-4A57-8CCA-EF985DF6D9E3}" srcOrd="0" destOrd="0" presId="urn:microsoft.com/office/officeart/2005/8/layout/bList2"/>
    <dgm:cxn modelId="{F31EE916-A910-48B0-ADC2-19D9702AD435}" type="presOf" srcId="{37DAD3B1-1F02-4DB2-9CF5-31595D0B7FC9}" destId="{D473B68F-890D-4226-9CFD-1A3093E8889E}" srcOrd="1" destOrd="0" presId="urn:microsoft.com/office/officeart/2005/8/layout/bList2"/>
    <dgm:cxn modelId="{FBA8D267-B0CE-4DA8-B939-744D7930BBFA}" srcId="{72724B6D-C96A-4EDB-B054-296084F3B74A}" destId="{92F68850-75E0-4B43-904D-2C8C48FB19B3}" srcOrd="0" destOrd="0" parTransId="{A73E2D2D-54BE-414B-B379-C90543E8528E}" sibTransId="{C63FB927-9C7C-48D0-B968-F3C80C108580}"/>
    <dgm:cxn modelId="{2C8BB106-0DC9-4C12-ACC0-3293C32C0576}" type="presOf" srcId="{590BB051-D98F-4347-AFDC-6FE13212D15B}" destId="{9BE692CF-4B21-47F4-BBA8-14F605FFDF24}" srcOrd="0" destOrd="0" presId="urn:microsoft.com/office/officeart/2005/8/layout/bList2"/>
    <dgm:cxn modelId="{078AAB3E-5CCD-4798-8B2F-716805AD3207}" srcId="{72724B6D-C96A-4EDB-B054-296084F3B74A}" destId="{37DAD3B1-1F02-4DB2-9CF5-31595D0B7FC9}" srcOrd="1" destOrd="0" parTransId="{E04BF016-D500-4621-983E-9AE29BB5A027}" sibTransId="{590BB051-D98F-4347-AFDC-6FE13212D15B}"/>
    <dgm:cxn modelId="{BEA486EF-0F69-43DD-9B49-5E499FA0708B}" type="presOf" srcId="{72724B6D-C96A-4EDB-B054-296084F3B74A}" destId="{94277F28-FB79-4328-9A53-962FB8CC13ED}" srcOrd="0" destOrd="0" presId="urn:microsoft.com/office/officeart/2005/8/layout/bList2"/>
    <dgm:cxn modelId="{12464D30-8047-4877-91F8-E135C05733F0}" type="presOf" srcId="{25C58925-7744-48FB-8A6D-D5D106ACCE60}" destId="{509C6477-4B2E-4662-8FA2-906DF4D2EF22}" srcOrd="0" destOrd="0" presId="urn:microsoft.com/office/officeart/2005/8/layout/bList2"/>
    <dgm:cxn modelId="{0A1FB55E-23FD-4190-83C0-86E3588C6873}" type="presOf" srcId="{92F68850-75E0-4B43-904D-2C8C48FB19B3}" destId="{6C7CBDDF-004B-46D5-A227-82240FD3FD65}" srcOrd="0" destOrd="0" presId="urn:microsoft.com/office/officeart/2005/8/layout/bList2"/>
    <dgm:cxn modelId="{4FDF842B-D6A0-40C1-AA2F-91D0626123F3}" type="presOf" srcId="{C63FB927-9C7C-48D0-B968-F3C80C108580}" destId="{1193AD39-DBFF-438A-8506-F83B6A2CD9B7}" srcOrd="0" destOrd="0" presId="urn:microsoft.com/office/officeart/2005/8/layout/bList2"/>
    <dgm:cxn modelId="{0F169493-6BCA-4705-A343-EA1AF0D904E0}" type="presParOf" srcId="{94277F28-FB79-4328-9A53-962FB8CC13ED}" destId="{0D4ABF2F-E15B-452D-91EC-56D73FDD8586}" srcOrd="0" destOrd="0" presId="urn:microsoft.com/office/officeart/2005/8/layout/bList2"/>
    <dgm:cxn modelId="{7E76419C-0845-4EDD-85F3-2D2BFF0B7351}" type="presParOf" srcId="{0D4ABF2F-E15B-452D-91EC-56D73FDD8586}" destId="{82342637-16B9-4BE1-9912-6A51246DEC97}" srcOrd="0" destOrd="0" presId="urn:microsoft.com/office/officeart/2005/8/layout/bList2"/>
    <dgm:cxn modelId="{00B12BC7-36D2-4C53-9B86-FECD1A41CC99}" type="presParOf" srcId="{0D4ABF2F-E15B-452D-91EC-56D73FDD8586}" destId="{6C7CBDDF-004B-46D5-A227-82240FD3FD65}" srcOrd="1" destOrd="0" presId="urn:microsoft.com/office/officeart/2005/8/layout/bList2"/>
    <dgm:cxn modelId="{7F05845E-9273-4DB4-9B51-1FBCCE5D2376}" type="presParOf" srcId="{0D4ABF2F-E15B-452D-91EC-56D73FDD8586}" destId="{A9902250-7946-4D60-986B-8863A3E6E217}" srcOrd="2" destOrd="0" presId="urn:microsoft.com/office/officeart/2005/8/layout/bList2"/>
    <dgm:cxn modelId="{66944F36-F900-4BAC-819A-CB06D218D245}" type="presParOf" srcId="{0D4ABF2F-E15B-452D-91EC-56D73FDD8586}" destId="{964EF826-6BFE-491E-A3F1-3C28E7CAB216}" srcOrd="3" destOrd="0" presId="urn:microsoft.com/office/officeart/2005/8/layout/bList2"/>
    <dgm:cxn modelId="{E08C0875-A75C-4557-9453-D0A1813C313A}" type="presParOf" srcId="{94277F28-FB79-4328-9A53-962FB8CC13ED}" destId="{1193AD39-DBFF-438A-8506-F83B6A2CD9B7}" srcOrd="1" destOrd="0" presId="urn:microsoft.com/office/officeart/2005/8/layout/bList2"/>
    <dgm:cxn modelId="{F0EB458C-0AEC-466C-AEB4-DB69CCCFF49C}" type="presParOf" srcId="{94277F28-FB79-4328-9A53-962FB8CC13ED}" destId="{D93EC2D9-4FCA-4291-B6A0-05CB52E6F70B}" srcOrd="2" destOrd="0" presId="urn:microsoft.com/office/officeart/2005/8/layout/bList2"/>
    <dgm:cxn modelId="{4B275CCE-249F-4B9B-9D42-05518073D2DC}" type="presParOf" srcId="{D93EC2D9-4FCA-4291-B6A0-05CB52E6F70B}" destId="{6B5297A9-1C70-4462-8F27-F9E4E498CB45}" srcOrd="0" destOrd="0" presId="urn:microsoft.com/office/officeart/2005/8/layout/bList2"/>
    <dgm:cxn modelId="{2CB41374-EC12-499F-B2FB-4DF84CA8B6E2}" type="presParOf" srcId="{D93EC2D9-4FCA-4291-B6A0-05CB52E6F70B}" destId="{84D5DA09-5708-4A57-8CCA-EF985DF6D9E3}" srcOrd="1" destOrd="0" presId="urn:microsoft.com/office/officeart/2005/8/layout/bList2"/>
    <dgm:cxn modelId="{0889E553-6450-432C-A50C-A80E886B4A7E}" type="presParOf" srcId="{D93EC2D9-4FCA-4291-B6A0-05CB52E6F70B}" destId="{D473B68F-890D-4226-9CFD-1A3093E8889E}" srcOrd="2" destOrd="0" presId="urn:microsoft.com/office/officeart/2005/8/layout/bList2"/>
    <dgm:cxn modelId="{D3B7DFF9-26FC-4CB1-84C7-7A1B8B03F925}" type="presParOf" srcId="{D93EC2D9-4FCA-4291-B6A0-05CB52E6F70B}" destId="{4FD4D2F1-953E-4EE3-919E-04CD9331281C}" srcOrd="3" destOrd="0" presId="urn:microsoft.com/office/officeart/2005/8/layout/bList2"/>
    <dgm:cxn modelId="{3A880DBF-5006-48BF-A4D7-6CDC7B0E6ACB}" type="presParOf" srcId="{94277F28-FB79-4328-9A53-962FB8CC13ED}" destId="{9BE692CF-4B21-47F4-BBA8-14F605FFDF24}" srcOrd="3" destOrd="0" presId="urn:microsoft.com/office/officeart/2005/8/layout/bList2"/>
    <dgm:cxn modelId="{3E596FDD-61DC-40B4-8595-EEE2F4D61090}" type="presParOf" srcId="{94277F28-FB79-4328-9A53-962FB8CC13ED}" destId="{A1F49CCE-4AC0-4F3D-A9E3-D7964AD8F4B0}" srcOrd="4" destOrd="0" presId="urn:microsoft.com/office/officeart/2005/8/layout/bList2"/>
    <dgm:cxn modelId="{37F4E589-BB3C-461D-BD18-DEC8734043EB}" type="presParOf" srcId="{A1F49CCE-4AC0-4F3D-A9E3-D7964AD8F4B0}" destId="{27AD5391-64CA-4D6C-A9BF-6C6C9E16A0C1}" srcOrd="0" destOrd="0" presId="urn:microsoft.com/office/officeart/2005/8/layout/bList2"/>
    <dgm:cxn modelId="{77496207-43D5-4CE2-A73B-603F098DB5B3}" type="presParOf" srcId="{A1F49CCE-4AC0-4F3D-A9E3-D7964AD8F4B0}" destId="{509C6477-4B2E-4662-8FA2-906DF4D2EF22}" srcOrd="1" destOrd="0" presId="urn:microsoft.com/office/officeart/2005/8/layout/bList2"/>
    <dgm:cxn modelId="{D60C0035-4B0C-4957-858E-EB697D2363B9}" type="presParOf" srcId="{A1F49CCE-4AC0-4F3D-A9E3-D7964AD8F4B0}" destId="{AAC611E5-424A-4791-B050-A2AC77B29B52}" srcOrd="2" destOrd="0" presId="urn:microsoft.com/office/officeart/2005/8/layout/bList2"/>
    <dgm:cxn modelId="{F77F6C47-0C22-4105-BD89-868064176DF9}" type="presParOf" srcId="{A1F49CCE-4AC0-4F3D-A9E3-D7964AD8F4B0}" destId="{08F7318F-5C3E-4E7B-8D1D-E1CF2CBC8E9D}" srcOrd="3" destOrd="0" presId="urn:microsoft.com/office/officeart/2005/8/layout/b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0E5A25-68C2-43F3-846D-CFDC02E2473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3E6A1-4535-4751-955E-E7224BA516A3}">
      <dgm:prSet phldrT="[Текст]" custT="1"/>
      <dgm:spPr/>
      <dgm:t>
        <a:bodyPr/>
        <a:lstStyle/>
        <a:p>
          <a:r>
            <a:rPr lang="uk-UA" sz="2800" dirty="0" smtClean="0"/>
            <a:t>Основні операції над об'єктами </a:t>
          </a:r>
          <a:r>
            <a:rPr lang="en-US" sz="2800" dirty="0" smtClean="0"/>
            <a:t>Windows</a:t>
          </a:r>
          <a:endParaRPr lang="ru-RU" sz="2800" dirty="0"/>
        </a:p>
      </dgm:t>
    </dgm:pt>
    <dgm:pt modelId="{C09F86F8-A5BF-45F2-B9CF-759860E75CED}" type="parTrans" cxnId="{B17D9D86-F911-4B84-B441-F98FBC579DFF}">
      <dgm:prSet/>
      <dgm:spPr/>
      <dgm:t>
        <a:bodyPr/>
        <a:lstStyle/>
        <a:p>
          <a:endParaRPr lang="ru-RU"/>
        </a:p>
      </dgm:t>
    </dgm:pt>
    <dgm:pt modelId="{36CA34CE-7304-49D8-9D3B-8B56C6D7D61F}" type="sibTrans" cxnId="{B17D9D86-F911-4B84-B441-F98FBC579DFF}">
      <dgm:prSet/>
      <dgm:spPr/>
      <dgm:t>
        <a:bodyPr/>
        <a:lstStyle/>
        <a:p>
          <a:endParaRPr lang="ru-RU"/>
        </a:p>
      </dgm:t>
    </dgm:pt>
    <dgm:pt modelId="{C5A6ACE0-2778-45B0-AA11-C9332B77AB1E}">
      <dgm:prSet phldrT="[Текст]"/>
      <dgm:spPr/>
      <dgm:t>
        <a:bodyPr/>
        <a:lstStyle/>
        <a:p>
          <a:r>
            <a:rPr lang="uk-UA" dirty="0" smtClean="0"/>
            <a:t>Створення</a:t>
          </a:r>
          <a:endParaRPr lang="ru-RU" dirty="0"/>
        </a:p>
      </dgm:t>
    </dgm:pt>
    <dgm:pt modelId="{3AC456DB-97E2-4764-8096-96D4241BA20F}" type="parTrans" cxnId="{2FC7CCE5-446E-46CF-BB8A-24335EFC60F8}">
      <dgm:prSet/>
      <dgm:spPr/>
      <dgm:t>
        <a:bodyPr/>
        <a:lstStyle/>
        <a:p>
          <a:endParaRPr lang="ru-RU"/>
        </a:p>
      </dgm:t>
    </dgm:pt>
    <dgm:pt modelId="{C346401E-6F39-4864-ABA9-37D8D8685F29}" type="sibTrans" cxnId="{2FC7CCE5-446E-46CF-BB8A-24335EFC60F8}">
      <dgm:prSet/>
      <dgm:spPr/>
      <dgm:t>
        <a:bodyPr/>
        <a:lstStyle/>
        <a:p>
          <a:endParaRPr lang="ru-RU"/>
        </a:p>
      </dgm:t>
    </dgm:pt>
    <dgm:pt modelId="{1016BE33-2B7D-461D-9CDA-3DF18F4B7029}">
      <dgm:prSet phldrT="[Текст]"/>
      <dgm:spPr/>
      <dgm:t>
        <a:bodyPr/>
        <a:lstStyle/>
        <a:p>
          <a:r>
            <a:rPr lang="uk-UA" dirty="0" smtClean="0"/>
            <a:t>Виділення</a:t>
          </a:r>
          <a:endParaRPr lang="ru-RU" dirty="0"/>
        </a:p>
      </dgm:t>
    </dgm:pt>
    <dgm:pt modelId="{C080D3DA-F1DE-42D9-850B-FB30F9F4C624}" type="parTrans" cxnId="{AE93E3F5-B31D-405C-92B7-3937219FA9CE}">
      <dgm:prSet/>
      <dgm:spPr/>
      <dgm:t>
        <a:bodyPr/>
        <a:lstStyle/>
        <a:p>
          <a:endParaRPr lang="ru-RU"/>
        </a:p>
      </dgm:t>
    </dgm:pt>
    <dgm:pt modelId="{B8CD5ADF-E0FF-4289-99B2-5312BC53A22A}" type="sibTrans" cxnId="{AE93E3F5-B31D-405C-92B7-3937219FA9CE}">
      <dgm:prSet/>
      <dgm:spPr/>
      <dgm:t>
        <a:bodyPr/>
        <a:lstStyle/>
        <a:p>
          <a:endParaRPr lang="ru-RU"/>
        </a:p>
      </dgm:t>
    </dgm:pt>
    <dgm:pt modelId="{90902DCD-7668-4C18-ADF6-BCA849CB2CF1}">
      <dgm:prSet phldrT="[Текст]"/>
      <dgm:spPr/>
      <dgm:t>
        <a:bodyPr/>
        <a:lstStyle/>
        <a:p>
          <a:r>
            <a:rPr lang="uk-UA" dirty="0" smtClean="0"/>
            <a:t>Відкриття</a:t>
          </a:r>
          <a:endParaRPr lang="ru-RU" dirty="0"/>
        </a:p>
      </dgm:t>
    </dgm:pt>
    <dgm:pt modelId="{65633C88-C202-43EA-9DF5-99E3FD5E7734}" type="parTrans" cxnId="{CBF40E97-A1EE-4FD7-B230-DAAC872E5EB4}">
      <dgm:prSet/>
      <dgm:spPr/>
      <dgm:t>
        <a:bodyPr/>
        <a:lstStyle/>
        <a:p>
          <a:endParaRPr lang="ru-RU"/>
        </a:p>
      </dgm:t>
    </dgm:pt>
    <dgm:pt modelId="{5FD8BC70-0271-4ECE-9C13-481AD5F71FB4}" type="sibTrans" cxnId="{CBF40E97-A1EE-4FD7-B230-DAAC872E5EB4}">
      <dgm:prSet/>
      <dgm:spPr/>
      <dgm:t>
        <a:bodyPr/>
        <a:lstStyle/>
        <a:p>
          <a:endParaRPr lang="ru-RU"/>
        </a:p>
      </dgm:t>
    </dgm:pt>
    <dgm:pt modelId="{C0ECFD42-C81D-4DA4-AA27-752293D21C85}">
      <dgm:prSet phldrT="[Текст]"/>
      <dgm:spPr/>
      <dgm:t>
        <a:bodyPr/>
        <a:lstStyle/>
        <a:p>
          <a:r>
            <a:rPr lang="uk-UA" dirty="0" smtClean="0"/>
            <a:t>Перейменування</a:t>
          </a:r>
          <a:endParaRPr lang="ru-RU" dirty="0"/>
        </a:p>
      </dgm:t>
    </dgm:pt>
    <dgm:pt modelId="{CFE5C814-84DE-47C0-A069-6469A6D92F15}" type="parTrans" cxnId="{F3B59F69-9211-401C-B3A8-AB1DAD34DCF6}">
      <dgm:prSet/>
      <dgm:spPr/>
      <dgm:t>
        <a:bodyPr/>
        <a:lstStyle/>
        <a:p>
          <a:endParaRPr lang="ru-RU"/>
        </a:p>
      </dgm:t>
    </dgm:pt>
    <dgm:pt modelId="{E14D2574-F1B0-4F3A-A72E-9FBBE80D60A5}" type="sibTrans" cxnId="{F3B59F69-9211-401C-B3A8-AB1DAD34DCF6}">
      <dgm:prSet/>
      <dgm:spPr/>
      <dgm:t>
        <a:bodyPr/>
        <a:lstStyle/>
        <a:p>
          <a:endParaRPr lang="ru-RU"/>
        </a:p>
      </dgm:t>
    </dgm:pt>
    <dgm:pt modelId="{A5E7C2C8-3A04-4D23-A7AF-7B8F9F8A8F8A}">
      <dgm:prSet phldrT="[Текст]"/>
      <dgm:spPr/>
      <dgm:t>
        <a:bodyPr/>
        <a:lstStyle/>
        <a:p>
          <a:r>
            <a:rPr lang="uk-UA" dirty="0" smtClean="0"/>
            <a:t>Видалення</a:t>
          </a:r>
          <a:endParaRPr lang="ru-RU" dirty="0"/>
        </a:p>
      </dgm:t>
    </dgm:pt>
    <dgm:pt modelId="{5DE2A452-B68D-4511-AD3C-AEDEEA22750F}" type="parTrans" cxnId="{CCEE63B5-F978-4BF0-B918-F23726382B99}">
      <dgm:prSet/>
      <dgm:spPr/>
      <dgm:t>
        <a:bodyPr/>
        <a:lstStyle/>
        <a:p>
          <a:endParaRPr lang="ru-RU"/>
        </a:p>
      </dgm:t>
    </dgm:pt>
    <dgm:pt modelId="{1E5081E5-5EAA-45CE-8E03-819615223559}" type="sibTrans" cxnId="{CCEE63B5-F978-4BF0-B918-F23726382B99}">
      <dgm:prSet/>
      <dgm:spPr/>
      <dgm:t>
        <a:bodyPr/>
        <a:lstStyle/>
        <a:p>
          <a:endParaRPr lang="ru-RU"/>
        </a:p>
      </dgm:t>
    </dgm:pt>
    <dgm:pt modelId="{3D738DF1-A405-45CB-A4BE-39ED98CF57B3}">
      <dgm:prSet phldrT="[Текст]"/>
      <dgm:spPr/>
      <dgm:t>
        <a:bodyPr/>
        <a:lstStyle/>
        <a:p>
          <a:r>
            <a:rPr lang="uk-UA" dirty="0" smtClean="0"/>
            <a:t>Переміщення</a:t>
          </a:r>
          <a:endParaRPr lang="ru-RU" dirty="0"/>
        </a:p>
      </dgm:t>
    </dgm:pt>
    <dgm:pt modelId="{9A555424-2DD0-409C-A4B7-9E00BA30E4AF}" type="parTrans" cxnId="{636DB96F-6951-41E3-9D8A-16DC884D5080}">
      <dgm:prSet/>
      <dgm:spPr/>
      <dgm:t>
        <a:bodyPr/>
        <a:lstStyle/>
        <a:p>
          <a:endParaRPr lang="ru-RU"/>
        </a:p>
      </dgm:t>
    </dgm:pt>
    <dgm:pt modelId="{8B9D4E6D-19CE-40D5-989A-E9E9848F84A6}" type="sibTrans" cxnId="{636DB96F-6951-41E3-9D8A-16DC884D5080}">
      <dgm:prSet/>
      <dgm:spPr/>
      <dgm:t>
        <a:bodyPr/>
        <a:lstStyle/>
        <a:p>
          <a:endParaRPr lang="ru-RU"/>
        </a:p>
      </dgm:t>
    </dgm:pt>
    <dgm:pt modelId="{5AFC9A1C-FCC0-4659-B02E-DC9A24A17436}">
      <dgm:prSet phldrT="[Текст]"/>
      <dgm:spPr/>
      <dgm:t>
        <a:bodyPr/>
        <a:lstStyle/>
        <a:p>
          <a:r>
            <a:rPr lang="uk-UA" dirty="0" smtClean="0"/>
            <a:t>Копіювання</a:t>
          </a:r>
          <a:endParaRPr lang="ru-RU" dirty="0"/>
        </a:p>
      </dgm:t>
    </dgm:pt>
    <dgm:pt modelId="{44631F95-38F8-48CB-8BEC-713F1ADDB299}" type="parTrans" cxnId="{05AF632B-27D8-409D-836A-6ED0F7A00EBF}">
      <dgm:prSet/>
      <dgm:spPr/>
      <dgm:t>
        <a:bodyPr/>
        <a:lstStyle/>
        <a:p>
          <a:endParaRPr lang="ru-RU"/>
        </a:p>
      </dgm:t>
    </dgm:pt>
    <dgm:pt modelId="{AFDC5929-D470-48FF-801F-7A2F2CB3E98F}" type="sibTrans" cxnId="{05AF632B-27D8-409D-836A-6ED0F7A00EBF}">
      <dgm:prSet/>
      <dgm:spPr/>
      <dgm:t>
        <a:bodyPr/>
        <a:lstStyle/>
        <a:p>
          <a:endParaRPr lang="ru-RU"/>
        </a:p>
      </dgm:t>
    </dgm:pt>
    <dgm:pt modelId="{4D157EBD-B100-44D8-94D7-60E6F193E440}">
      <dgm:prSet phldrT="[Текст]"/>
      <dgm:spPr/>
      <dgm:t>
        <a:bodyPr/>
        <a:lstStyle/>
        <a:p>
          <a:r>
            <a:rPr lang="uk-UA" dirty="0" smtClean="0"/>
            <a:t>Змінювання значень властивостей</a:t>
          </a:r>
          <a:endParaRPr lang="ru-RU" dirty="0"/>
        </a:p>
      </dgm:t>
    </dgm:pt>
    <dgm:pt modelId="{20D00A0A-DCC7-43AF-B0B0-394C12B3A87F}" type="parTrans" cxnId="{3CE491D5-9CA2-448C-B7F1-37A22526CC66}">
      <dgm:prSet/>
      <dgm:spPr/>
      <dgm:t>
        <a:bodyPr/>
        <a:lstStyle/>
        <a:p>
          <a:endParaRPr lang="ru-RU"/>
        </a:p>
      </dgm:t>
    </dgm:pt>
    <dgm:pt modelId="{527E4B12-4103-483B-96B7-4674FE19F4C6}" type="sibTrans" cxnId="{3CE491D5-9CA2-448C-B7F1-37A22526CC66}">
      <dgm:prSet/>
      <dgm:spPr/>
      <dgm:t>
        <a:bodyPr/>
        <a:lstStyle/>
        <a:p>
          <a:endParaRPr lang="ru-RU"/>
        </a:p>
      </dgm:t>
    </dgm:pt>
    <dgm:pt modelId="{F1F9E419-4275-4895-826C-3E0C03EACF85}" type="pres">
      <dgm:prSet presAssocID="{D60E5A25-68C2-43F3-846D-CFDC02E247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DF0E39-03FA-43BF-BF10-A28B14445565}" type="pres">
      <dgm:prSet presAssocID="{8E03E6A1-4535-4751-955E-E7224BA516A3}" presName="hierRoot1" presStyleCnt="0">
        <dgm:presLayoutVars>
          <dgm:hierBranch val="init"/>
        </dgm:presLayoutVars>
      </dgm:prSet>
      <dgm:spPr/>
    </dgm:pt>
    <dgm:pt modelId="{960044EA-3895-4A7D-8760-C72709E23F28}" type="pres">
      <dgm:prSet presAssocID="{8E03E6A1-4535-4751-955E-E7224BA516A3}" presName="rootComposite1" presStyleCnt="0"/>
      <dgm:spPr/>
    </dgm:pt>
    <dgm:pt modelId="{6DB95CAD-BEE3-4091-9D3B-17DB70AE2D1E}" type="pres">
      <dgm:prSet presAssocID="{8E03E6A1-4535-4751-955E-E7224BA516A3}" presName="rootText1" presStyleLbl="node0" presStyleIdx="0" presStyleCnt="1" custScaleX="804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3AA11A-E9F4-46A9-B1F8-F9A9A9450963}" type="pres">
      <dgm:prSet presAssocID="{8E03E6A1-4535-4751-955E-E7224BA516A3}" presName="rootConnector1" presStyleLbl="node1" presStyleIdx="0" presStyleCnt="0"/>
      <dgm:spPr/>
    </dgm:pt>
    <dgm:pt modelId="{5020AB38-69B9-4728-8A5E-00FEF86C1B35}" type="pres">
      <dgm:prSet presAssocID="{8E03E6A1-4535-4751-955E-E7224BA516A3}" presName="hierChild2" presStyleCnt="0"/>
      <dgm:spPr/>
    </dgm:pt>
    <dgm:pt modelId="{DFE4CF2A-0144-4421-8B7D-7536E1CC589F}" type="pres">
      <dgm:prSet presAssocID="{3AC456DB-97E2-4764-8096-96D4241BA20F}" presName="Name37" presStyleLbl="parChTrans1D2" presStyleIdx="0" presStyleCnt="8"/>
      <dgm:spPr/>
    </dgm:pt>
    <dgm:pt modelId="{AD3E1C3A-1007-4046-A732-CC08F6600A89}" type="pres">
      <dgm:prSet presAssocID="{C5A6ACE0-2778-45B0-AA11-C9332B77AB1E}" presName="hierRoot2" presStyleCnt="0">
        <dgm:presLayoutVars>
          <dgm:hierBranch val="init"/>
        </dgm:presLayoutVars>
      </dgm:prSet>
      <dgm:spPr/>
    </dgm:pt>
    <dgm:pt modelId="{57F2D41A-E119-4A26-A7EC-9A8FF1FDE27F}" type="pres">
      <dgm:prSet presAssocID="{C5A6ACE0-2778-45B0-AA11-C9332B77AB1E}" presName="rootComposite" presStyleCnt="0"/>
      <dgm:spPr/>
    </dgm:pt>
    <dgm:pt modelId="{0D45CC21-62F8-49F1-BF5B-7A4DF3DBB783}" type="pres">
      <dgm:prSet presAssocID="{C5A6ACE0-2778-45B0-AA11-C9332B77AB1E}" presName="rootText" presStyleLbl="node2" presStyleIdx="0" presStyleCnt="8">
        <dgm:presLayoutVars>
          <dgm:chPref val="3"/>
        </dgm:presLayoutVars>
      </dgm:prSet>
      <dgm:spPr/>
    </dgm:pt>
    <dgm:pt modelId="{6777B82D-A903-499F-BBC9-37B126B9D5AA}" type="pres">
      <dgm:prSet presAssocID="{C5A6ACE0-2778-45B0-AA11-C9332B77AB1E}" presName="rootConnector" presStyleLbl="node2" presStyleIdx="0" presStyleCnt="8"/>
      <dgm:spPr/>
    </dgm:pt>
    <dgm:pt modelId="{DFE97258-7555-4227-966E-CC62FFC3EB3F}" type="pres">
      <dgm:prSet presAssocID="{C5A6ACE0-2778-45B0-AA11-C9332B77AB1E}" presName="hierChild4" presStyleCnt="0"/>
      <dgm:spPr/>
    </dgm:pt>
    <dgm:pt modelId="{CA5BC01F-71A9-43D4-B983-C1F5DC9A61BC}" type="pres">
      <dgm:prSet presAssocID="{C5A6ACE0-2778-45B0-AA11-C9332B77AB1E}" presName="hierChild5" presStyleCnt="0"/>
      <dgm:spPr/>
    </dgm:pt>
    <dgm:pt modelId="{C05D7A99-ED54-49DC-98F5-A9F05EC044E7}" type="pres">
      <dgm:prSet presAssocID="{C080D3DA-F1DE-42D9-850B-FB30F9F4C624}" presName="Name37" presStyleLbl="parChTrans1D2" presStyleIdx="1" presStyleCnt="8"/>
      <dgm:spPr/>
    </dgm:pt>
    <dgm:pt modelId="{DE135081-36B8-45C6-A982-C4EDB2AB0C67}" type="pres">
      <dgm:prSet presAssocID="{1016BE33-2B7D-461D-9CDA-3DF18F4B7029}" presName="hierRoot2" presStyleCnt="0">
        <dgm:presLayoutVars>
          <dgm:hierBranch val="init"/>
        </dgm:presLayoutVars>
      </dgm:prSet>
      <dgm:spPr/>
    </dgm:pt>
    <dgm:pt modelId="{C661F3E5-E56C-4B5B-9263-CDDD3FDAFDE6}" type="pres">
      <dgm:prSet presAssocID="{1016BE33-2B7D-461D-9CDA-3DF18F4B7029}" presName="rootComposite" presStyleCnt="0"/>
      <dgm:spPr/>
    </dgm:pt>
    <dgm:pt modelId="{48FEF396-8F7C-4E72-9921-827B51AA5089}" type="pres">
      <dgm:prSet presAssocID="{1016BE33-2B7D-461D-9CDA-3DF18F4B7029}" presName="rootText" presStyleLbl="node2" presStyleIdx="1" presStyleCnt="8">
        <dgm:presLayoutVars>
          <dgm:chPref val="3"/>
        </dgm:presLayoutVars>
      </dgm:prSet>
      <dgm:spPr/>
    </dgm:pt>
    <dgm:pt modelId="{52BA1AA3-F033-43A5-A2D7-292119C2553C}" type="pres">
      <dgm:prSet presAssocID="{1016BE33-2B7D-461D-9CDA-3DF18F4B7029}" presName="rootConnector" presStyleLbl="node2" presStyleIdx="1" presStyleCnt="8"/>
      <dgm:spPr/>
    </dgm:pt>
    <dgm:pt modelId="{37AD3A35-E315-4C24-AE44-8440BD4F23B3}" type="pres">
      <dgm:prSet presAssocID="{1016BE33-2B7D-461D-9CDA-3DF18F4B7029}" presName="hierChild4" presStyleCnt="0"/>
      <dgm:spPr/>
    </dgm:pt>
    <dgm:pt modelId="{0B72585A-56AA-4F93-91AC-AD57B79CD226}" type="pres">
      <dgm:prSet presAssocID="{1016BE33-2B7D-461D-9CDA-3DF18F4B7029}" presName="hierChild5" presStyleCnt="0"/>
      <dgm:spPr/>
    </dgm:pt>
    <dgm:pt modelId="{B5E98C0A-7BF4-45B0-A109-D024174AF40A}" type="pres">
      <dgm:prSet presAssocID="{CFE5C814-84DE-47C0-A069-6469A6D92F15}" presName="Name37" presStyleLbl="parChTrans1D2" presStyleIdx="2" presStyleCnt="8"/>
      <dgm:spPr/>
    </dgm:pt>
    <dgm:pt modelId="{D76EE158-90A8-4B9D-8015-E4206856B17B}" type="pres">
      <dgm:prSet presAssocID="{C0ECFD42-C81D-4DA4-AA27-752293D21C85}" presName="hierRoot2" presStyleCnt="0">
        <dgm:presLayoutVars>
          <dgm:hierBranch val="init"/>
        </dgm:presLayoutVars>
      </dgm:prSet>
      <dgm:spPr/>
    </dgm:pt>
    <dgm:pt modelId="{42A06DD5-DA38-4905-A72D-7C36DBFE359B}" type="pres">
      <dgm:prSet presAssocID="{C0ECFD42-C81D-4DA4-AA27-752293D21C85}" presName="rootComposite" presStyleCnt="0"/>
      <dgm:spPr/>
    </dgm:pt>
    <dgm:pt modelId="{1EBB1AC8-81FB-43B4-96C8-3A15F8ABBA61}" type="pres">
      <dgm:prSet presAssocID="{C0ECFD42-C81D-4DA4-AA27-752293D21C85}" presName="rootText" presStyleLbl="node2" presStyleIdx="2" presStyleCnt="8">
        <dgm:presLayoutVars>
          <dgm:chPref val="3"/>
        </dgm:presLayoutVars>
      </dgm:prSet>
      <dgm:spPr/>
    </dgm:pt>
    <dgm:pt modelId="{A21C9F12-94CB-491A-B070-29BCAD57DBBC}" type="pres">
      <dgm:prSet presAssocID="{C0ECFD42-C81D-4DA4-AA27-752293D21C85}" presName="rootConnector" presStyleLbl="node2" presStyleIdx="2" presStyleCnt="8"/>
      <dgm:spPr/>
    </dgm:pt>
    <dgm:pt modelId="{10807AD0-83A8-45DB-8889-1DE96B5B5D3D}" type="pres">
      <dgm:prSet presAssocID="{C0ECFD42-C81D-4DA4-AA27-752293D21C85}" presName="hierChild4" presStyleCnt="0"/>
      <dgm:spPr/>
    </dgm:pt>
    <dgm:pt modelId="{5697D585-3E64-46CE-8B29-D5A77A1253F7}" type="pres">
      <dgm:prSet presAssocID="{C0ECFD42-C81D-4DA4-AA27-752293D21C85}" presName="hierChild5" presStyleCnt="0"/>
      <dgm:spPr/>
    </dgm:pt>
    <dgm:pt modelId="{FDB3F964-56E3-4BE6-86B6-336BE9F7D611}" type="pres">
      <dgm:prSet presAssocID="{5DE2A452-B68D-4511-AD3C-AEDEEA22750F}" presName="Name37" presStyleLbl="parChTrans1D2" presStyleIdx="3" presStyleCnt="8"/>
      <dgm:spPr/>
    </dgm:pt>
    <dgm:pt modelId="{2CF90840-8265-4BF1-8223-3C47CF7E3B41}" type="pres">
      <dgm:prSet presAssocID="{A5E7C2C8-3A04-4D23-A7AF-7B8F9F8A8F8A}" presName="hierRoot2" presStyleCnt="0">
        <dgm:presLayoutVars>
          <dgm:hierBranch val="init"/>
        </dgm:presLayoutVars>
      </dgm:prSet>
      <dgm:spPr/>
    </dgm:pt>
    <dgm:pt modelId="{EC2555EA-14E2-4A86-A07D-C392840969AC}" type="pres">
      <dgm:prSet presAssocID="{A5E7C2C8-3A04-4D23-A7AF-7B8F9F8A8F8A}" presName="rootComposite" presStyleCnt="0"/>
      <dgm:spPr/>
    </dgm:pt>
    <dgm:pt modelId="{E7B81F0E-B17F-472B-B07A-6A71E4C11F32}" type="pres">
      <dgm:prSet presAssocID="{A5E7C2C8-3A04-4D23-A7AF-7B8F9F8A8F8A}" presName="rootText" presStyleLbl="node2" presStyleIdx="3" presStyleCnt="8">
        <dgm:presLayoutVars>
          <dgm:chPref val="3"/>
        </dgm:presLayoutVars>
      </dgm:prSet>
      <dgm:spPr/>
    </dgm:pt>
    <dgm:pt modelId="{2DAB80A3-3213-4AE8-B725-DCCA38CE07EB}" type="pres">
      <dgm:prSet presAssocID="{A5E7C2C8-3A04-4D23-A7AF-7B8F9F8A8F8A}" presName="rootConnector" presStyleLbl="node2" presStyleIdx="3" presStyleCnt="8"/>
      <dgm:spPr/>
    </dgm:pt>
    <dgm:pt modelId="{6B2329A5-9B6E-444E-A719-5A0CAD6B69BF}" type="pres">
      <dgm:prSet presAssocID="{A5E7C2C8-3A04-4D23-A7AF-7B8F9F8A8F8A}" presName="hierChild4" presStyleCnt="0"/>
      <dgm:spPr/>
    </dgm:pt>
    <dgm:pt modelId="{CC57BD1F-41AD-4CF1-B30F-70C2B98EF89B}" type="pres">
      <dgm:prSet presAssocID="{A5E7C2C8-3A04-4D23-A7AF-7B8F9F8A8F8A}" presName="hierChild5" presStyleCnt="0"/>
      <dgm:spPr/>
    </dgm:pt>
    <dgm:pt modelId="{EF5128C1-7AC7-4D5A-BFA2-07F44F9A1F8A}" type="pres">
      <dgm:prSet presAssocID="{65633C88-C202-43EA-9DF5-99E3FD5E7734}" presName="Name37" presStyleLbl="parChTrans1D2" presStyleIdx="4" presStyleCnt="8"/>
      <dgm:spPr/>
    </dgm:pt>
    <dgm:pt modelId="{69BFB105-5CC2-4305-826B-EDCD81F50D85}" type="pres">
      <dgm:prSet presAssocID="{90902DCD-7668-4C18-ADF6-BCA849CB2CF1}" presName="hierRoot2" presStyleCnt="0">
        <dgm:presLayoutVars>
          <dgm:hierBranch val="init"/>
        </dgm:presLayoutVars>
      </dgm:prSet>
      <dgm:spPr/>
    </dgm:pt>
    <dgm:pt modelId="{1A87BEB2-DD4E-4AB7-8113-BE125342A677}" type="pres">
      <dgm:prSet presAssocID="{90902DCD-7668-4C18-ADF6-BCA849CB2CF1}" presName="rootComposite" presStyleCnt="0"/>
      <dgm:spPr/>
    </dgm:pt>
    <dgm:pt modelId="{D97DF717-C5C0-4EA9-91F8-5B7CED4B0D9F}" type="pres">
      <dgm:prSet presAssocID="{90902DCD-7668-4C18-ADF6-BCA849CB2CF1}" presName="rootText" presStyleLbl="node2" presStyleIdx="4" presStyleCnt="8">
        <dgm:presLayoutVars>
          <dgm:chPref val="3"/>
        </dgm:presLayoutVars>
      </dgm:prSet>
      <dgm:spPr/>
    </dgm:pt>
    <dgm:pt modelId="{250A525A-18C8-4310-9667-5DF374D927E9}" type="pres">
      <dgm:prSet presAssocID="{90902DCD-7668-4C18-ADF6-BCA849CB2CF1}" presName="rootConnector" presStyleLbl="node2" presStyleIdx="4" presStyleCnt="8"/>
      <dgm:spPr/>
    </dgm:pt>
    <dgm:pt modelId="{B5B46BDB-7A9A-4481-9904-5DA25E2347E5}" type="pres">
      <dgm:prSet presAssocID="{90902DCD-7668-4C18-ADF6-BCA849CB2CF1}" presName="hierChild4" presStyleCnt="0"/>
      <dgm:spPr/>
    </dgm:pt>
    <dgm:pt modelId="{C29FA8D3-4C35-4431-B3F1-3F640116A190}" type="pres">
      <dgm:prSet presAssocID="{90902DCD-7668-4C18-ADF6-BCA849CB2CF1}" presName="hierChild5" presStyleCnt="0"/>
      <dgm:spPr/>
    </dgm:pt>
    <dgm:pt modelId="{0B3F2D3A-1632-45B2-A375-C625D62A6983}" type="pres">
      <dgm:prSet presAssocID="{9A555424-2DD0-409C-A4B7-9E00BA30E4AF}" presName="Name37" presStyleLbl="parChTrans1D2" presStyleIdx="5" presStyleCnt="8"/>
      <dgm:spPr/>
    </dgm:pt>
    <dgm:pt modelId="{C737067B-2F4C-4E9E-928B-676B41A4A146}" type="pres">
      <dgm:prSet presAssocID="{3D738DF1-A405-45CB-A4BE-39ED98CF57B3}" presName="hierRoot2" presStyleCnt="0">
        <dgm:presLayoutVars>
          <dgm:hierBranch val="init"/>
        </dgm:presLayoutVars>
      </dgm:prSet>
      <dgm:spPr/>
    </dgm:pt>
    <dgm:pt modelId="{65B5F870-B1AE-443F-B429-FA13FDCA0FBC}" type="pres">
      <dgm:prSet presAssocID="{3D738DF1-A405-45CB-A4BE-39ED98CF57B3}" presName="rootComposite" presStyleCnt="0"/>
      <dgm:spPr/>
    </dgm:pt>
    <dgm:pt modelId="{10C1049D-03B8-4E4D-9D89-33FF1B98B50F}" type="pres">
      <dgm:prSet presAssocID="{3D738DF1-A405-45CB-A4BE-39ED98CF57B3}" presName="rootText" presStyleLbl="node2" presStyleIdx="5" presStyleCnt="8">
        <dgm:presLayoutVars>
          <dgm:chPref val="3"/>
        </dgm:presLayoutVars>
      </dgm:prSet>
      <dgm:spPr/>
    </dgm:pt>
    <dgm:pt modelId="{B5080B8E-4556-464E-9D8B-8A06FF3EE889}" type="pres">
      <dgm:prSet presAssocID="{3D738DF1-A405-45CB-A4BE-39ED98CF57B3}" presName="rootConnector" presStyleLbl="node2" presStyleIdx="5" presStyleCnt="8"/>
      <dgm:spPr/>
    </dgm:pt>
    <dgm:pt modelId="{E980F44C-B2F4-4678-A699-FF2CE96852D1}" type="pres">
      <dgm:prSet presAssocID="{3D738DF1-A405-45CB-A4BE-39ED98CF57B3}" presName="hierChild4" presStyleCnt="0"/>
      <dgm:spPr/>
    </dgm:pt>
    <dgm:pt modelId="{A557BFE4-7C6C-4E2B-9CD0-AFBBA4CD67B1}" type="pres">
      <dgm:prSet presAssocID="{3D738DF1-A405-45CB-A4BE-39ED98CF57B3}" presName="hierChild5" presStyleCnt="0"/>
      <dgm:spPr/>
    </dgm:pt>
    <dgm:pt modelId="{5AA3F045-8440-4BD2-9AF1-807931ECDF71}" type="pres">
      <dgm:prSet presAssocID="{44631F95-38F8-48CB-8BEC-713F1ADDB299}" presName="Name37" presStyleLbl="parChTrans1D2" presStyleIdx="6" presStyleCnt="8"/>
      <dgm:spPr/>
    </dgm:pt>
    <dgm:pt modelId="{86B04F0E-9C0F-4777-8540-57431D1835F4}" type="pres">
      <dgm:prSet presAssocID="{5AFC9A1C-FCC0-4659-B02E-DC9A24A17436}" presName="hierRoot2" presStyleCnt="0">
        <dgm:presLayoutVars>
          <dgm:hierBranch val="init"/>
        </dgm:presLayoutVars>
      </dgm:prSet>
      <dgm:spPr/>
    </dgm:pt>
    <dgm:pt modelId="{4E973E69-4996-462A-BCED-1CCF97621BD1}" type="pres">
      <dgm:prSet presAssocID="{5AFC9A1C-FCC0-4659-B02E-DC9A24A17436}" presName="rootComposite" presStyleCnt="0"/>
      <dgm:spPr/>
    </dgm:pt>
    <dgm:pt modelId="{F052670A-6A3D-4033-94D8-04829F780B6A}" type="pres">
      <dgm:prSet presAssocID="{5AFC9A1C-FCC0-4659-B02E-DC9A24A17436}" presName="rootText" presStyleLbl="node2" presStyleIdx="6" presStyleCnt="8">
        <dgm:presLayoutVars>
          <dgm:chPref val="3"/>
        </dgm:presLayoutVars>
      </dgm:prSet>
      <dgm:spPr/>
    </dgm:pt>
    <dgm:pt modelId="{6E697D66-6986-4C88-86C7-314DD27A2D89}" type="pres">
      <dgm:prSet presAssocID="{5AFC9A1C-FCC0-4659-B02E-DC9A24A17436}" presName="rootConnector" presStyleLbl="node2" presStyleIdx="6" presStyleCnt="8"/>
      <dgm:spPr/>
    </dgm:pt>
    <dgm:pt modelId="{0155572B-8DAC-4D3E-99FC-C8D8334F06DF}" type="pres">
      <dgm:prSet presAssocID="{5AFC9A1C-FCC0-4659-B02E-DC9A24A17436}" presName="hierChild4" presStyleCnt="0"/>
      <dgm:spPr/>
    </dgm:pt>
    <dgm:pt modelId="{107AEF60-C9BA-408A-9E08-2AD1BD199074}" type="pres">
      <dgm:prSet presAssocID="{5AFC9A1C-FCC0-4659-B02E-DC9A24A17436}" presName="hierChild5" presStyleCnt="0"/>
      <dgm:spPr/>
    </dgm:pt>
    <dgm:pt modelId="{3D8487C2-89FA-4E17-854F-2B85F09AF76B}" type="pres">
      <dgm:prSet presAssocID="{20D00A0A-DCC7-43AF-B0B0-394C12B3A87F}" presName="Name37" presStyleLbl="parChTrans1D2" presStyleIdx="7" presStyleCnt="8"/>
      <dgm:spPr/>
    </dgm:pt>
    <dgm:pt modelId="{ED0ADD16-5794-413B-9E0D-98F8ABE1A92F}" type="pres">
      <dgm:prSet presAssocID="{4D157EBD-B100-44D8-94D7-60E6F193E440}" presName="hierRoot2" presStyleCnt="0">
        <dgm:presLayoutVars>
          <dgm:hierBranch val="init"/>
        </dgm:presLayoutVars>
      </dgm:prSet>
      <dgm:spPr/>
    </dgm:pt>
    <dgm:pt modelId="{1620107F-D412-4C69-BE86-946240449E66}" type="pres">
      <dgm:prSet presAssocID="{4D157EBD-B100-44D8-94D7-60E6F193E440}" presName="rootComposite" presStyleCnt="0"/>
      <dgm:spPr/>
    </dgm:pt>
    <dgm:pt modelId="{3E4A5823-FD10-4599-96FE-AEA06A46B11C}" type="pres">
      <dgm:prSet presAssocID="{4D157EBD-B100-44D8-94D7-60E6F193E440}" presName="rootText" presStyleLbl="node2" presStyleIdx="7" presStyleCnt="8">
        <dgm:presLayoutVars>
          <dgm:chPref val="3"/>
        </dgm:presLayoutVars>
      </dgm:prSet>
      <dgm:spPr/>
    </dgm:pt>
    <dgm:pt modelId="{9BC102A2-45D0-4BD6-B0E2-17BF6E26B376}" type="pres">
      <dgm:prSet presAssocID="{4D157EBD-B100-44D8-94D7-60E6F193E440}" presName="rootConnector" presStyleLbl="node2" presStyleIdx="7" presStyleCnt="8"/>
      <dgm:spPr/>
    </dgm:pt>
    <dgm:pt modelId="{C722A018-D0B2-4D00-A379-D59709E1C92F}" type="pres">
      <dgm:prSet presAssocID="{4D157EBD-B100-44D8-94D7-60E6F193E440}" presName="hierChild4" presStyleCnt="0"/>
      <dgm:spPr/>
    </dgm:pt>
    <dgm:pt modelId="{F150ED52-2DFA-4CD0-A8A3-4BA56261A0D8}" type="pres">
      <dgm:prSet presAssocID="{4D157EBD-B100-44D8-94D7-60E6F193E440}" presName="hierChild5" presStyleCnt="0"/>
      <dgm:spPr/>
    </dgm:pt>
    <dgm:pt modelId="{EC284960-3D0A-4C9D-BD14-5C9A5DB338A8}" type="pres">
      <dgm:prSet presAssocID="{8E03E6A1-4535-4751-955E-E7224BA516A3}" presName="hierChild3" presStyleCnt="0"/>
      <dgm:spPr/>
    </dgm:pt>
  </dgm:ptLst>
  <dgm:cxnLst>
    <dgm:cxn modelId="{07326B7A-5030-4EB4-B961-4635FFCE3F4C}" type="presOf" srcId="{3AC456DB-97E2-4764-8096-96D4241BA20F}" destId="{DFE4CF2A-0144-4421-8B7D-7536E1CC589F}" srcOrd="0" destOrd="0" presId="urn:microsoft.com/office/officeart/2005/8/layout/orgChart1"/>
    <dgm:cxn modelId="{C83D5FC2-1A8C-46D0-9C80-A94D289A5938}" type="presOf" srcId="{C0ECFD42-C81D-4DA4-AA27-752293D21C85}" destId="{A21C9F12-94CB-491A-B070-29BCAD57DBBC}" srcOrd="1" destOrd="0" presId="urn:microsoft.com/office/officeart/2005/8/layout/orgChart1"/>
    <dgm:cxn modelId="{F3B59F69-9211-401C-B3A8-AB1DAD34DCF6}" srcId="{8E03E6A1-4535-4751-955E-E7224BA516A3}" destId="{C0ECFD42-C81D-4DA4-AA27-752293D21C85}" srcOrd="2" destOrd="0" parTransId="{CFE5C814-84DE-47C0-A069-6469A6D92F15}" sibTransId="{E14D2574-F1B0-4F3A-A72E-9FBBE80D60A5}"/>
    <dgm:cxn modelId="{1ACFFF10-AC09-4135-9BAB-057BF7D867B6}" type="presOf" srcId="{C080D3DA-F1DE-42D9-850B-FB30F9F4C624}" destId="{C05D7A99-ED54-49DC-98F5-A9F05EC044E7}" srcOrd="0" destOrd="0" presId="urn:microsoft.com/office/officeart/2005/8/layout/orgChart1"/>
    <dgm:cxn modelId="{8B91290D-BCB6-4AFE-AA40-4EA4EEDE7B9D}" type="presOf" srcId="{8E03E6A1-4535-4751-955E-E7224BA516A3}" destId="{6DB95CAD-BEE3-4091-9D3B-17DB70AE2D1E}" srcOrd="0" destOrd="0" presId="urn:microsoft.com/office/officeart/2005/8/layout/orgChart1"/>
    <dgm:cxn modelId="{12D67CF0-03D2-4906-8175-5ADD28DAD10F}" type="presOf" srcId="{C5A6ACE0-2778-45B0-AA11-C9332B77AB1E}" destId="{0D45CC21-62F8-49F1-BF5B-7A4DF3DBB783}" srcOrd="0" destOrd="0" presId="urn:microsoft.com/office/officeart/2005/8/layout/orgChart1"/>
    <dgm:cxn modelId="{CF9B059A-BB04-41AF-AE56-16E743400F71}" type="presOf" srcId="{C5A6ACE0-2778-45B0-AA11-C9332B77AB1E}" destId="{6777B82D-A903-499F-BBC9-37B126B9D5AA}" srcOrd="1" destOrd="0" presId="urn:microsoft.com/office/officeart/2005/8/layout/orgChart1"/>
    <dgm:cxn modelId="{962003A0-EF63-4DC2-952B-8694BEB1A705}" type="presOf" srcId="{4D157EBD-B100-44D8-94D7-60E6F193E440}" destId="{3E4A5823-FD10-4599-96FE-AEA06A46B11C}" srcOrd="0" destOrd="0" presId="urn:microsoft.com/office/officeart/2005/8/layout/orgChart1"/>
    <dgm:cxn modelId="{09FF55FB-64D4-404A-A80A-9BC03FD1BB0C}" type="presOf" srcId="{5DE2A452-B68D-4511-AD3C-AEDEEA22750F}" destId="{FDB3F964-56E3-4BE6-86B6-336BE9F7D611}" srcOrd="0" destOrd="0" presId="urn:microsoft.com/office/officeart/2005/8/layout/orgChart1"/>
    <dgm:cxn modelId="{D14EBF18-A9F3-4050-B03F-71A9A3D7A42F}" type="presOf" srcId="{A5E7C2C8-3A04-4D23-A7AF-7B8F9F8A8F8A}" destId="{E7B81F0E-B17F-472B-B07A-6A71E4C11F32}" srcOrd="0" destOrd="0" presId="urn:microsoft.com/office/officeart/2005/8/layout/orgChart1"/>
    <dgm:cxn modelId="{AE93E3F5-B31D-405C-92B7-3937219FA9CE}" srcId="{8E03E6A1-4535-4751-955E-E7224BA516A3}" destId="{1016BE33-2B7D-461D-9CDA-3DF18F4B7029}" srcOrd="1" destOrd="0" parTransId="{C080D3DA-F1DE-42D9-850B-FB30F9F4C624}" sibTransId="{B8CD5ADF-E0FF-4289-99B2-5312BC53A22A}"/>
    <dgm:cxn modelId="{7FA49940-875B-4B33-9E0F-BF847003368A}" type="presOf" srcId="{CFE5C814-84DE-47C0-A069-6469A6D92F15}" destId="{B5E98C0A-7BF4-45B0-A109-D024174AF40A}" srcOrd="0" destOrd="0" presId="urn:microsoft.com/office/officeart/2005/8/layout/orgChart1"/>
    <dgm:cxn modelId="{D251E6F6-DAE3-4951-8450-A159DE73B5D5}" type="presOf" srcId="{20D00A0A-DCC7-43AF-B0B0-394C12B3A87F}" destId="{3D8487C2-89FA-4E17-854F-2B85F09AF76B}" srcOrd="0" destOrd="0" presId="urn:microsoft.com/office/officeart/2005/8/layout/orgChart1"/>
    <dgm:cxn modelId="{3B9760A1-E4AD-4C1C-AB6F-6C0E5A160593}" type="presOf" srcId="{1016BE33-2B7D-461D-9CDA-3DF18F4B7029}" destId="{48FEF396-8F7C-4E72-9921-827B51AA5089}" srcOrd="0" destOrd="0" presId="urn:microsoft.com/office/officeart/2005/8/layout/orgChart1"/>
    <dgm:cxn modelId="{2FC7CCE5-446E-46CF-BB8A-24335EFC60F8}" srcId="{8E03E6A1-4535-4751-955E-E7224BA516A3}" destId="{C5A6ACE0-2778-45B0-AA11-C9332B77AB1E}" srcOrd="0" destOrd="0" parTransId="{3AC456DB-97E2-4764-8096-96D4241BA20F}" sibTransId="{C346401E-6F39-4864-ABA9-37D8D8685F29}"/>
    <dgm:cxn modelId="{89508109-9FE8-4F6F-AD9E-391146FA2985}" type="presOf" srcId="{3D738DF1-A405-45CB-A4BE-39ED98CF57B3}" destId="{B5080B8E-4556-464E-9D8B-8A06FF3EE889}" srcOrd="1" destOrd="0" presId="urn:microsoft.com/office/officeart/2005/8/layout/orgChart1"/>
    <dgm:cxn modelId="{7CDA7009-6B32-4BA6-84C0-C5FB769D129E}" type="presOf" srcId="{5AFC9A1C-FCC0-4659-B02E-DC9A24A17436}" destId="{F052670A-6A3D-4033-94D8-04829F780B6A}" srcOrd="0" destOrd="0" presId="urn:microsoft.com/office/officeart/2005/8/layout/orgChart1"/>
    <dgm:cxn modelId="{B17D9D86-F911-4B84-B441-F98FBC579DFF}" srcId="{D60E5A25-68C2-43F3-846D-CFDC02E24734}" destId="{8E03E6A1-4535-4751-955E-E7224BA516A3}" srcOrd="0" destOrd="0" parTransId="{C09F86F8-A5BF-45F2-B9CF-759860E75CED}" sibTransId="{36CA34CE-7304-49D8-9D3B-8B56C6D7D61F}"/>
    <dgm:cxn modelId="{A6340709-4539-4447-99AD-03525DB2CF69}" type="presOf" srcId="{9A555424-2DD0-409C-A4B7-9E00BA30E4AF}" destId="{0B3F2D3A-1632-45B2-A375-C625D62A6983}" srcOrd="0" destOrd="0" presId="urn:microsoft.com/office/officeart/2005/8/layout/orgChart1"/>
    <dgm:cxn modelId="{775C6B36-6B3B-4D91-B76E-D9BBCAB3B038}" type="presOf" srcId="{65633C88-C202-43EA-9DF5-99E3FD5E7734}" destId="{EF5128C1-7AC7-4D5A-BFA2-07F44F9A1F8A}" srcOrd="0" destOrd="0" presId="urn:microsoft.com/office/officeart/2005/8/layout/orgChart1"/>
    <dgm:cxn modelId="{E45F7101-A714-4AE9-98AB-15A9B59F17BF}" type="presOf" srcId="{5AFC9A1C-FCC0-4659-B02E-DC9A24A17436}" destId="{6E697D66-6986-4C88-86C7-314DD27A2D89}" srcOrd="1" destOrd="0" presId="urn:microsoft.com/office/officeart/2005/8/layout/orgChart1"/>
    <dgm:cxn modelId="{3CE491D5-9CA2-448C-B7F1-37A22526CC66}" srcId="{8E03E6A1-4535-4751-955E-E7224BA516A3}" destId="{4D157EBD-B100-44D8-94D7-60E6F193E440}" srcOrd="7" destOrd="0" parTransId="{20D00A0A-DCC7-43AF-B0B0-394C12B3A87F}" sibTransId="{527E4B12-4103-483B-96B7-4674FE19F4C6}"/>
    <dgm:cxn modelId="{41956A59-3D5C-44BD-8267-81923E1ECF08}" type="presOf" srcId="{44631F95-38F8-48CB-8BEC-713F1ADDB299}" destId="{5AA3F045-8440-4BD2-9AF1-807931ECDF71}" srcOrd="0" destOrd="0" presId="urn:microsoft.com/office/officeart/2005/8/layout/orgChart1"/>
    <dgm:cxn modelId="{CCEE63B5-F978-4BF0-B918-F23726382B99}" srcId="{8E03E6A1-4535-4751-955E-E7224BA516A3}" destId="{A5E7C2C8-3A04-4D23-A7AF-7B8F9F8A8F8A}" srcOrd="3" destOrd="0" parTransId="{5DE2A452-B68D-4511-AD3C-AEDEEA22750F}" sibTransId="{1E5081E5-5EAA-45CE-8E03-819615223559}"/>
    <dgm:cxn modelId="{05AF632B-27D8-409D-836A-6ED0F7A00EBF}" srcId="{8E03E6A1-4535-4751-955E-E7224BA516A3}" destId="{5AFC9A1C-FCC0-4659-B02E-DC9A24A17436}" srcOrd="6" destOrd="0" parTransId="{44631F95-38F8-48CB-8BEC-713F1ADDB299}" sibTransId="{AFDC5929-D470-48FF-801F-7A2F2CB3E98F}"/>
    <dgm:cxn modelId="{C3DFD94D-C8FC-487F-942F-5A1B20B3D5C7}" type="presOf" srcId="{1016BE33-2B7D-461D-9CDA-3DF18F4B7029}" destId="{52BA1AA3-F033-43A5-A2D7-292119C2553C}" srcOrd="1" destOrd="0" presId="urn:microsoft.com/office/officeart/2005/8/layout/orgChart1"/>
    <dgm:cxn modelId="{45865490-B94C-41EA-8AAE-0E63B16C4D8B}" type="presOf" srcId="{4D157EBD-B100-44D8-94D7-60E6F193E440}" destId="{9BC102A2-45D0-4BD6-B0E2-17BF6E26B376}" srcOrd="1" destOrd="0" presId="urn:microsoft.com/office/officeart/2005/8/layout/orgChart1"/>
    <dgm:cxn modelId="{CBF40E97-A1EE-4FD7-B230-DAAC872E5EB4}" srcId="{8E03E6A1-4535-4751-955E-E7224BA516A3}" destId="{90902DCD-7668-4C18-ADF6-BCA849CB2CF1}" srcOrd="4" destOrd="0" parTransId="{65633C88-C202-43EA-9DF5-99E3FD5E7734}" sibTransId="{5FD8BC70-0271-4ECE-9C13-481AD5F71FB4}"/>
    <dgm:cxn modelId="{D00345C7-4FD1-4F79-BA0E-2D30CAAD6525}" type="presOf" srcId="{90902DCD-7668-4C18-ADF6-BCA849CB2CF1}" destId="{D97DF717-C5C0-4EA9-91F8-5B7CED4B0D9F}" srcOrd="0" destOrd="0" presId="urn:microsoft.com/office/officeart/2005/8/layout/orgChart1"/>
    <dgm:cxn modelId="{636DB96F-6951-41E3-9D8A-16DC884D5080}" srcId="{8E03E6A1-4535-4751-955E-E7224BA516A3}" destId="{3D738DF1-A405-45CB-A4BE-39ED98CF57B3}" srcOrd="5" destOrd="0" parTransId="{9A555424-2DD0-409C-A4B7-9E00BA30E4AF}" sibTransId="{8B9D4E6D-19CE-40D5-989A-E9E9848F84A6}"/>
    <dgm:cxn modelId="{D1AB42E5-7A78-4120-8DFB-4568DAF26141}" type="presOf" srcId="{A5E7C2C8-3A04-4D23-A7AF-7B8F9F8A8F8A}" destId="{2DAB80A3-3213-4AE8-B725-DCCA38CE07EB}" srcOrd="1" destOrd="0" presId="urn:microsoft.com/office/officeart/2005/8/layout/orgChart1"/>
    <dgm:cxn modelId="{1E9E03BE-5EA1-47B8-966B-DBCBE8478FDE}" type="presOf" srcId="{D60E5A25-68C2-43F3-846D-CFDC02E24734}" destId="{F1F9E419-4275-4895-826C-3E0C03EACF85}" srcOrd="0" destOrd="0" presId="urn:microsoft.com/office/officeart/2005/8/layout/orgChart1"/>
    <dgm:cxn modelId="{346EDD03-0CF2-4039-8CB4-F478A13A983E}" type="presOf" srcId="{3D738DF1-A405-45CB-A4BE-39ED98CF57B3}" destId="{10C1049D-03B8-4E4D-9D89-33FF1B98B50F}" srcOrd="0" destOrd="0" presId="urn:microsoft.com/office/officeart/2005/8/layout/orgChart1"/>
    <dgm:cxn modelId="{5D413209-D863-4633-93A5-39FACB52FEB8}" type="presOf" srcId="{8E03E6A1-4535-4751-955E-E7224BA516A3}" destId="{AB3AA11A-E9F4-46A9-B1F8-F9A9A9450963}" srcOrd="1" destOrd="0" presId="urn:microsoft.com/office/officeart/2005/8/layout/orgChart1"/>
    <dgm:cxn modelId="{7B944A56-9E3F-4033-8456-016427E31C92}" type="presOf" srcId="{90902DCD-7668-4C18-ADF6-BCA849CB2CF1}" destId="{250A525A-18C8-4310-9667-5DF374D927E9}" srcOrd="1" destOrd="0" presId="urn:microsoft.com/office/officeart/2005/8/layout/orgChart1"/>
    <dgm:cxn modelId="{05289C11-9FFF-4AF1-81BB-9CC6789D1307}" type="presOf" srcId="{C0ECFD42-C81D-4DA4-AA27-752293D21C85}" destId="{1EBB1AC8-81FB-43B4-96C8-3A15F8ABBA61}" srcOrd="0" destOrd="0" presId="urn:microsoft.com/office/officeart/2005/8/layout/orgChart1"/>
    <dgm:cxn modelId="{0A8C7EFF-2CC4-4988-990D-5EDEDE4113C1}" type="presParOf" srcId="{F1F9E419-4275-4895-826C-3E0C03EACF85}" destId="{41DF0E39-03FA-43BF-BF10-A28B14445565}" srcOrd="0" destOrd="0" presId="urn:microsoft.com/office/officeart/2005/8/layout/orgChart1"/>
    <dgm:cxn modelId="{3CF44DCE-0B1E-4FCF-85F6-DE666226FE60}" type="presParOf" srcId="{41DF0E39-03FA-43BF-BF10-A28B14445565}" destId="{960044EA-3895-4A7D-8760-C72709E23F28}" srcOrd="0" destOrd="0" presId="urn:microsoft.com/office/officeart/2005/8/layout/orgChart1"/>
    <dgm:cxn modelId="{C02F2A27-1DA1-45DA-882F-7A1A36742F8F}" type="presParOf" srcId="{960044EA-3895-4A7D-8760-C72709E23F28}" destId="{6DB95CAD-BEE3-4091-9D3B-17DB70AE2D1E}" srcOrd="0" destOrd="0" presId="urn:microsoft.com/office/officeart/2005/8/layout/orgChart1"/>
    <dgm:cxn modelId="{6D5C4AC0-B5BB-406D-9A9D-CDD369D93882}" type="presParOf" srcId="{960044EA-3895-4A7D-8760-C72709E23F28}" destId="{AB3AA11A-E9F4-46A9-B1F8-F9A9A9450963}" srcOrd="1" destOrd="0" presId="urn:microsoft.com/office/officeart/2005/8/layout/orgChart1"/>
    <dgm:cxn modelId="{E66513F2-CAF3-46CF-B7D8-A6EBC1146D37}" type="presParOf" srcId="{41DF0E39-03FA-43BF-BF10-A28B14445565}" destId="{5020AB38-69B9-4728-8A5E-00FEF86C1B35}" srcOrd="1" destOrd="0" presId="urn:microsoft.com/office/officeart/2005/8/layout/orgChart1"/>
    <dgm:cxn modelId="{0B2181F9-33A1-45F6-A238-748D859EDBF2}" type="presParOf" srcId="{5020AB38-69B9-4728-8A5E-00FEF86C1B35}" destId="{DFE4CF2A-0144-4421-8B7D-7536E1CC589F}" srcOrd="0" destOrd="0" presId="urn:microsoft.com/office/officeart/2005/8/layout/orgChart1"/>
    <dgm:cxn modelId="{8A22AD81-32B7-455D-9956-A2AAAB30C199}" type="presParOf" srcId="{5020AB38-69B9-4728-8A5E-00FEF86C1B35}" destId="{AD3E1C3A-1007-4046-A732-CC08F6600A89}" srcOrd="1" destOrd="0" presId="urn:microsoft.com/office/officeart/2005/8/layout/orgChart1"/>
    <dgm:cxn modelId="{6093F6C4-7F01-4497-B92E-A6D8A7C302E5}" type="presParOf" srcId="{AD3E1C3A-1007-4046-A732-CC08F6600A89}" destId="{57F2D41A-E119-4A26-A7EC-9A8FF1FDE27F}" srcOrd="0" destOrd="0" presId="urn:microsoft.com/office/officeart/2005/8/layout/orgChart1"/>
    <dgm:cxn modelId="{5ED15D8C-0663-48AA-B9A8-A7E3A98EC1A2}" type="presParOf" srcId="{57F2D41A-E119-4A26-A7EC-9A8FF1FDE27F}" destId="{0D45CC21-62F8-49F1-BF5B-7A4DF3DBB783}" srcOrd="0" destOrd="0" presId="urn:microsoft.com/office/officeart/2005/8/layout/orgChart1"/>
    <dgm:cxn modelId="{F021075A-8B7D-42A6-986D-FC4F6A55A936}" type="presParOf" srcId="{57F2D41A-E119-4A26-A7EC-9A8FF1FDE27F}" destId="{6777B82D-A903-499F-BBC9-37B126B9D5AA}" srcOrd="1" destOrd="0" presId="urn:microsoft.com/office/officeart/2005/8/layout/orgChart1"/>
    <dgm:cxn modelId="{8316B820-DB9F-483D-A50F-C51545AD2472}" type="presParOf" srcId="{AD3E1C3A-1007-4046-A732-CC08F6600A89}" destId="{DFE97258-7555-4227-966E-CC62FFC3EB3F}" srcOrd="1" destOrd="0" presId="urn:microsoft.com/office/officeart/2005/8/layout/orgChart1"/>
    <dgm:cxn modelId="{10E984F7-DCEA-4BED-899A-B1416C2D9300}" type="presParOf" srcId="{AD3E1C3A-1007-4046-A732-CC08F6600A89}" destId="{CA5BC01F-71A9-43D4-B983-C1F5DC9A61BC}" srcOrd="2" destOrd="0" presId="urn:microsoft.com/office/officeart/2005/8/layout/orgChart1"/>
    <dgm:cxn modelId="{F96F41EF-CDF1-4A6D-A957-84E56CA4BF33}" type="presParOf" srcId="{5020AB38-69B9-4728-8A5E-00FEF86C1B35}" destId="{C05D7A99-ED54-49DC-98F5-A9F05EC044E7}" srcOrd="2" destOrd="0" presId="urn:microsoft.com/office/officeart/2005/8/layout/orgChart1"/>
    <dgm:cxn modelId="{BAD1891B-2363-448B-AE6F-1F8CF7107216}" type="presParOf" srcId="{5020AB38-69B9-4728-8A5E-00FEF86C1B35}" destId="{DE135081-36B8-45C6-A982-C4EDB2AB0C67}" srcOrd="3" destOrd="0" presId="urn:microsoft.com/office/officeart/2005/8/layout/orgChart1"/>
    <dgm:cxn modelId="{8AE80D56-B31E-4214-BD26-C85B79984BCE}" type="presParOf" srcId="{DE135081-36B8-45C6-A982-C4EDB2AB0C67}" destId="{C661F3E5-E56C-4B5B-9263-CDDD3FDAFDE6}" srcOrd="0" destOrd="0" presId="urn:microsoft.com/office/officeart/2005/8/layout/orgChart1"/>
    <dgm:cxn modelId="{97FEDBBC-3A2C-4A24-8539-94470682A06D}" type="presParOf" srcId="{C661F3E5-E56C-4B5B-9263-CDDD3FDAFDE6}" destId="{48FEF396-8F7C-4E72-9921-827B51AA5089}" srcOrd="0" destOrd="0" presId="urn:microsoft.com/office/officeart/2005/8/layout/orgChart1"/>
    <dgm:cxn modelId="{1B72E9AE-487F-4751-ADB5-31606346FE22}" type="presParOf" srcId="{C661F3E5-E56C-4B5B-9263-CDDD3FDAFDE6}" destId="{52BA1AA3-F033-43A5-A2D7-292119C2553C}" srcOrd="1" destOrd="0" presId="urn:microsoft.com/office/officeart/2005/8/layout/orgChart1"/>
    <dgm:cxn modelId="{82E4DEF2-DD09-44BC-A425-C4D172644FB9}" type="presParOf" srcId="{DE135081-36B8-45C6-A982-C4EDB2AB0C67}" destId="{37AD3A35-E315-4C24-AE44-8440BD4F23B3}" srcOrd="1" destOrd="0" presId="urn:microsoft.com/office/officeart/2005/8/layout/orgChart1"/>
    <dgm:cxn modelId="{645B006A-CDB9-4965-BF51-35F07BEA6F86}" type="presParOf" srcId="{DE135081-36B8-45C6-A982-C4EDB2AB0C67}" destId="{0B72585A-56AA-4F93-91AC-AD57B79CD226}" srcOrd="2" destOrd="0" presId="urn:microsoft.com/office/officeart/2005/8/layout/orgChart1"/>
    <dgm:cxn modelId="{C38F295F-955A-4766-8A28-61FAAED36B6E}" type="presParOf" srcId="{5020AB38-69B9-4728-8A5E-00FEF86C1B35}" destId="{B5E98C0A-7BF4-45B0-A109-D024174AF40A}" srcOrd="4" destOrd="0" presId="urn:microsoft.com/office/officeart/2005/8/layout/orgChart1"/>
    <dgm:cxn modelId="{2D6F282A-8EEE-4E2C-A313-602B5BCAE9AC}" type="presParOf" srcId="{5020AB38-69B9-4728-8A5E-00FEF86C1B35}" destId="{D76EE158-90A8-4B9D-8015-E4206856B17B}" srcOrd="5" destOrd="0" presId="urn:microsoft.com/office/officeart/2005/8/layout/orgChart1"/>
    <dgm:cxn modelId="{3222E98D-AD40-4970-8458-4DFC13B6D7E7}" type="presParOf" srcId="{D76EE158-90A8-4B9D-8015-E4206856B17B}" destId="{42A06DD5-DA38-4905-A72D-7C36DBFE359B}" srcOrd="0" destOrd="0" presId="urn:microsoft.com/office/officeart/2005/8/layout/orgChart1"/>
    <dgm:cxn modelId="{78A6860E-1ED2-42A1-879F-2FE606CA3858}" type="presParOf" srcId="{42A06DD5-DA38-4905-A72D-7C36DBFE359B}" destId="{1EBB1AC8-81FB-43B4-96C8-3A15F8ABBA61}" srcOrd="0" destOrd="0" presId="urn:microsoft.com/office/officeart/2005/8/layout/orgChart1"/>
    <dgm:cxn modelId="{2E255FED-E784-435A-84F3-49EE9DBDD33D}" type="presParOf" srcId="{42A06DD5-DA38-4905-A72D-7C36DBFE359B}" destId="{A21C9F12-94CB-491A-B070-29BCAD57DBBC}" srcOrd="1" destOrd="0" presId="urn:microsoft.com/office/officeart/2005/8/layout/orgChart1"/>
    <dgm:cxn modelId="{C7384735-C555-4811-B362-9B2AF93851AA}" type="presParOf" srcId="{D76EE158-90A8-4B9D-8015-E4206856B17B}" destId="{10807AD0-83A8-45DB-8889-1DE96B5B5D3D}" srcOrd="1" destOrd="0" presId="urn:microsoft.com/office/officeart/2005/8/layout/orgChart1"/>
    <dgm:cxn modelId="{14A9FE2B-87E9-44A0-B9A7-8D1977229D30}" type="presParOf" srcId="{D76EE158-90A8-4B9D-8015-E4206856B17B}" destId="{5697D585-3E64-46CE-8B29-D5A77A1253F7}" srcOrd="2" destOrd="0" presId="urn:microsoft.com/office/officeart/2005/8/layout/orgChart1"/>
    <dgm:cxn modelId="{9D7D7D92-FB39-4FF6-A01B-739B61CC6C61}" type="presParOf" srcId="{5020AB38-69B9-4728-8A5E-00FEF86C1B35}" destId="{FDB3F964-56E3-4BE6-86B6-336BE9F7D611}" srcOrd="6" destOrd="0" presId="urn:microsoft.com/office/officeart/2005/8/layout/orgChart1"/>
    <dgm:cxn modelId="{8E47E070-49F4-4A30-889A-69A2688BED3E}" type="presParOf" srcId="{5020AB38-69B9-4728-8A5E-00FEF86C1B35}" destId="{2CF90840-8265-4BF1-8223-3C47CF7E3B41}" srcOrd="7" destOrd="0" presId="urn:microsoft.com/office/officeart/2005/8/layout/orgChart1"/>
    <dgm:cxn modelId="{79EEBCB1-E3ED-4698-B847-938549504688}" type="presParOf" srcId="{2CF90840-8265-4BF1-8223-3C47CF7E3B41}" destId="{EC2555EA-14E2-4A86-A07D-C392840969AC}" srcOrd="0" destOrd="0" presId="urn:microsoft.com/office/officeart/2005/8/layout/orgChart1"/>
    <dgm:cxn modelId="{3C32C6D5-59EA-40EE-842E-CD8BA4A462DA}" type="presParOf" srcId="{EC2555EA-14E2-4A86-A07D-C392840969AC}" destId="{E7B81F0E-B17F-472B-B07A-6A71E4C11F32}" srcOrd="0" destOrd="0" presId="urn:microsoft.com/office/officeart/2005/8/layout/orgChart1"/>
    <dgm:cxn modelId="{7BB2AED3-3CFD-4206-98B4-C9A1B090E000}" type="presParOf" srcId="{EC2555EA-14E2-4A86-A07D-C392840969AC}" destId="{2DAB80A3-3213-4AE8-B725-DCCA38CE07EB}" srcOrd="1" destOrd="0" presId="urn:microsoft.com/office/officeart/2005/8/layout/orgChart1"/>
    <dgm:cxn modelId="{0362192C-B755-4FD7-93A3-EC833BCF1850}" type="presParOf" srcId="{2CF90840-8265-4BF1-8223-3C47CF7E3B41}" destId="{6B2329A5-9B6E-444E-A719-5A0CAD6B69BF}" srcOrd="1" destOrd="0" presId="urn:microsoft.com/office/officeart/2005/8/layout/orgChart1"/>
    <dgm:cxn modelId="{47814329-738A-4C96-87F3-20B00CEE9A8E}" type="presParOf" srcId="{2CF90840-8265-4BF1-8223-3C47CF7E3B41}" destId="{CC57BD1F-41AD-4CF1-B30F-70C2B98EF89B}" srcOrd="2" destOrd="0" presId="urn:microsoft.com/office/officeart/2005/8/layout/orgChart1"/>
    <dgm:cxn modelId="{BEBB3093-FD29-494D-AABF-07E3157A6ABB}" type="presParOf" srcId="{5020AB38-69B9-4728-8A5E-00FEF86C1B35}" destId="{EF5128C1-7AC7-4D5A-BFA2-07F44F9A1F8A}" srcOrd="8" destOrd="0" presId="urn:microsoft.com/office/officeart/2005/8/layout/orgChart1"/>
    <dgm:cxn modelId="{174E71B9-CCB5-477A-B2FD-9AF1F7E3FE7C}" type="presParOf" srcId="{5020AB38-69B9-4728-8A5E-00FEF86C1B35}" destId="{69BFB105-5CC2-4305-826B-EDCD81F50D85}" srcOrd="9" destOrd="0" presId="urn:microsoft.com/office/officeart/2005/8/layout/orgChart1"/>
    <dgm:cxn modelId="{06703BF5-B629-4572-B68B-6E61DDC1F554}" type="presParOf" srcId="{69BFB105-5CC2-4305-826B-EDCD81F50D85}" destId="{1A87BEB2-DD4E-4AB7-8113-BE125342A677}" srcOrd="0" destOrd="0" presId="urn:microsoft.com/office/officeart/2005/8/layout/orgChart1"/>
    <dgm:cxn modelId="{E4F22CF3-11B3-42EF-A65C-9D31A05E93C2}" type="presParOf" srcId="{1A87BEB2-DD4E-4AB7-8113-BE125342A677}" destId="{D97DF717-C5C0-4EA9-91F8-5B7CED4B0D9F}" srcOrd="0" destOrd="0" presId="urn:microsoft.com/office/officeart/2005/8/layout/orgChart1"/>
    <dgm:cxn modelId="{D7ED196B-AB91-42DD-BBA6-54B1DE6F0C37}" type="presParOf" srcId="{1A87BEB2-DD4E-4AB7-8113-BE125342A677}" destId="{250A525A-18C8-4310-9667-5DF374D927E9}" srcOrd="1" destOrd="0" presId="urn:microsoft.com/office/officeart/2005/8/layout/orgChart1"/>
    <dgm:cxn modelId="{9299FE99-C5FD-4037-8546-D400B63A9077}" type="presParOf" srcId="{69BFB105-5CC2-4305-826B-EDCD81F50D85}" destId="{B5B46BDB-7A9A-4481-9904-5DA25E2347E5}" srcOrd="1" destOrd="0" presId="urn:microsoft.com/office/officeart/2005/8/layout/orgChart1"/>
    <dgm:cxn modelId="{35D00DAE-9593-43C5-B575-CBB8BC2383E0}" type="presParOf" srcId="{69BFB105-5CC2-4305-826B-EDCD81F50D85}" destId="{C29FA8D3-4C35-4431-B3F1-3F640116A190}" srcOrd="2" destOrd="0" presId="urn:microsoft.com/office/officeart/2005/8/layout/orgChart1"/>
    <dgm:cxn modelId="{DF48DC89-375E-458B-86A8-387B82F03CD5}" type="presParOf" srcId="{5020AB38-69B9-4728-8A5E-00FEF86C1B35}" destId="{0B3F2D3A-1632-45B2-A375-C625D62A6983}" srcOrd="10" destOrd="0" presId="urn:microsoft.com/office/officeart/2005/8/layout/orgChart1"/>
    <dgm:cxn modelId="{F95B633A-E60D-4876-A45A-6AC2F26287F3}" type="presParOf" srcId="{5020AB38-69B9-4728-8A5E-00FEF86C1B35}" destId="{C737067B-2F4C-4E9E-928B-676B41A4A146}" srcOrd="11" destOrd="0" presId="urn:microsoft.com/office/officeart/2005/8/layout/orgChart1"/>
    <dgm:cxn modelId="{2D98D88E-E42A-4016-A773-0162DA672608}" type="presParOf" srcId="{C737067B-2F4C-4E9E-928B-676B41A4A146}" destId="{65B5F870-B1AE-443F-B429-FA13FDCA0FBC}" srcOrd="0" destOrd="0" presId="urn:microsoft.com/office/officeart/2005/8/layout/orgChart1"/>
    <dgm:cxn modelId="{654DBD99-FC2B-45D2-BEB9-D17D83D78ED2}" type="presParOf" srcId="{65B5F870-B1AE-443F-B429-FA13FDCA0FBC}" destId="{10C1049D-03B8-4E4D-9D89-33FF1B98B50F}" srcOrd="0" destOrd="0" presId="urn:microsoft.com/office/officeart/2005/8/layout/orgChart1"/>
    <dgm:cxn modelId="{AB0E3E4B-8BF5-4189-A1D7-A8617B44ABB4}" type="presParOf" srcId="{65B5F870-B1AE-443F-B429-FA13FDCA0FBC}" destId="{B5080B8E-4556-464E-9D8B-8A06FF3EE889}" srcOrd="1" destOrd="0" presId="urn:microsoft.com/office/officeart/2005/8/layout/orgChart1"/>
    <dgm:cxn modelId="{C9599F38-7B01-452D-9997-5AAE63426F4E}" type="presParOf" srcId="{C737067B-2F4C-4E9E-928B-676B41A4A146}" destId="{E980F44C-B2F4-4678-A699-FF2CE96852D1}" srcOrd="1" destOrd="0" presId="urn:microsoft.com/office/officeart/2005/8/layout/orgChart1"/>
    <dgm:cxn modelId="{E81186F6-372A-4316-A175-484D3B335BFD}" type="presParOf" srcId="{C737067B-2F4C-4E9E-928B-676B41A4A146}" destId="{A557BFE4-7C6C-4E2B-9CD0-AFBBA4CD67B1}" srcOrd="2" destOrd="0" presId="urn:microsoft.com/office/officeart/2005/8/layout/orgChart1"/>
    <dgm:cxn modelId="{88E1BCBA-D638-4970-8FFE-469A2D080874}" type="presParOf" srcId="{5020AB38-69B9-4728-8A5E-00FEF86C1B35}" destId="{5AA3F045-8440-4BD2-9AF1-807931ECDF71}" srcOrd="12" destOrd="0" presId="urn:microsoft.com/office/officeart/2005/8/layout/orgChart1"/>
    <dgm:cxn modelId="{5751FC6B-922A-4805-A7E9-42B670127F3A}" type="presParOf" srcId="{5020AB38-69B9-4728-8A5E-00FEF86C1B35}" destId="{86B04F0E-9C0F-4777-8540-57431D1835F4}" srcOrd="13" destOrd="0" presId="urn:microsoft.com/office/officeart/2005/8/layout/orgChart1"/>
    <dgm:cxn modelId="{718FC935-8776-4302-BF52-D0869E4016EB}" type="presParOf" srcId="{86B04F0E-9C0F-4777-8540-57431D1835F4}" destId="{4E973E69-4996-462A-BCED-1CCF97621BD1}" srcOrd="0" destOrd="0" presId="urn:microsoft.com/office/officeart/2005/8/layout/orgChart1"/>
    <dgm:cxn modelId="{0EA232A7-5221-49E3-8F38-7F46DCB76C72}" type="presParOf" srcId="{4E973E69-4996-462A-BCED-1CCF97621BD1}" destId="{F052670A-6A3D-4033-94D8-04829F780B6A}" srcOrd="0" destOrd="0" presId="urn:microsoft.com/office/officeart/2005/8/layout/orgChart1"/>
    <dgm:cxn modelId="{B402BCA1-57D7-48ED-A38C-C17FE8A7928F}" type="presParOf" srcId="{4E973E69-4996-462A-BCED-1CCF97621BD1}" destId="{6E697D66-6986-4C88-86C7-314DD27A2D89}" srcOrd="1" destOrd="0" presId="urn:microsoft.com/office/officeart/2005/8/layout/orgChart1"/>
    <dgm:cxn modelId="{572F9B00-EB4B-45C6-AB57-A6979BF0C3B0}" type="presParOf" srcId="{86B04F0E-9C0F-4777-8540-57431D1835F4}" destId="{0155572B-8DAC-4D3E-99FC-C8D8334F06DF}" srcOrd="1" destOrd="0" presId="urn:microsoft.com/office/officeart/2005/8/layout/orgChart1"/>
    <dgm:cxn modelId="{F9BEFBD3-D57A-41F4-8410-B0B745A72F40}" type="presParOf" srcId="{86B04F0E-9C0F-4777-8540-57431D1835F4}" destId="{107AEF60-C9BA-408A-9E08-2AD1BD199074}" srcOrd="2" destOrd="0" presId="urn:microsoft.com/office/officeart/2005/8/layout/orgChart1"/>
    <dgm:cxn modelId="{E815FDFD-E7A4-4538-8825-F0DD2B4ADEFA}" type="presParOf" srcId="{5020AB38-69B9-4728-8A5E-00FEF86C1B35}" destId="{3D8487C2-89FA-4E17-854F-2B85F09AF76B}" srcOrd="14" destOrd="0" presId="urn:microsoft.com/office/officeart/2005/8/layout/orgChart1"/>
    <dgm:cxn modelId="{8DC78D92-4B9B-43EA-A7C3-E69393BA57C8}" type="presParOf" srcId="{5020AB38-69B9-4728-8A5E-00FEF86C1B35}" destId="{ED0ADD16-5794-413B-9E0D-98F8ABE1A92F}" srcOrd="15" destOrd="0" presId="urn:microsoft.com/office/officeart/2005/8/layout/orgChart1"/>
    <dgm:cxn modelId="{0DC19D83-7B32-4974-897F-4333595D1EAF}" type="presParOf" srcId="{ED0ADD16-5794-413B-9E0D-98F8ABE1A92F}" destId="{1620107F-D412-4C69-BE86-946240449E66}" srcOrd="0" destOrd="0" presId="urn:microsoft.com/office/officeart/2005/8/layout/orgChart1"/>
    <dgm:cxn modelId="{144EA939-EE88-4C0E-84FC-9D6B2A876198}" type="presParOf" srcId="{1620107F-D412-4C69-BE86-946240449E66}" destId="{3E4A5823-FD10-4599-96FE-AEA06A46B11C}" srcOrd="0" destOrd="0" presId="urn:microsoft.com/office/officeart/2005/8/layout/orgChart1"/>
    <dgm:cxn modelId="{FDE91623-C653-4BB0-8374-267C4EFBB498}" type="presParOf" srcId="{1620107F-D412-4C69-BE86-946240449E66}" destId="{9BC102A2-45D0-4BD6-B0E2-17BF6E26B376}" srcOrd="1" destOrd="0" presId="urn:microsoft.com/office/officeart/2005/8/layout/orgChart1"/>
    <dgm:cxn modelId="{A82F4835-29C3-4DB9-98E5-BF0A8333F292}" type="presParOf" srcId="{ED0ADD16-5794-413B-9E0D-98F8ABE1A92F}" destId="{C722A018-D0B2-4D00-A379-D59709E1C92F}" srcOrd="1" destOrd="0" presId="urn:microsoft.com/office/officeart/2005/8/layout/orgChart1"/>
    <dgm:cxn modelId="{B0AFFA08-9313-411C-BF72-53A9419FD21D}" type="presParOf" srcId="{ED0ADD16-5794-413B-9E0D-98F8ABE1A92F}" destId="{F150ED52-2DFA-4CD0-A8A3-4BA56261A0D8}" srcOrd="2" destOrd="0" presId="urn:microsoft.com/office/officeart/2005/8/layout/orgChart1"/>
    <dgm:cxn modelId="{2BB067BD-B746-454F-9B5C-19CBD9229221}" type="presParOf" srcId="{41DF0E39-03FA-43BF-BF10-A28B14445565}" destId="{EC284960-3D0A-4C9D-BD14-5C9A5DB338A8}" srcOrd="2" destOrd="0" presId="urn:microsoft.com/office/officeart/2005/8/layout/orgChar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195527-C032-4FE4-A344-182458B4B1EE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3DDE28-8FC4-4321-AB8D-411F135D0B47}">
      <dgm:prSet phldrT="[Текст]"/>
      <dgm:spPr/>
      <dgm:t>
        <a:bodyPr/>
        <a:lstStyle/>
        <a:p>
          <a:r>
            <a:rPr lang="uk-UA" dirty="0" smtClean="0"/>
            <a:t>Види комп'ютерної графіки</a:t>
          </a:r>
          <a:endParaRPr lang="ru-RU" dirty="0"/>
        </a:p>
      </dgm:t>
    </dgm:pt>
    <dgm:pt modelId="{926C6530-D48A-4B6E-A070-4971477EAD7D}" type="parTrans" cxnId="{47F36877-5F2D-4771-8BE1-A813D9C77CAE}">
      <dgm:prSet/>
      <dgm:spPr/>
      <dgm:t>
        <a:bodyPr/>
        <a:lstStyle/>
        <a:p>
          <a:endParaRPr lang="ru-RU"/>
        </a:p>
      </dgm:t>
    </dgm:pt>
    <dgm:pt modelId="{C5E14BFD-17E6-4A20-A2A2-23588BA9DA9A}" type="sibTrans" cxnId="{47F36877-5F2D-4771-8BE1-A813D9C77CAE}">
      <dgm:prSet/>
      <dgm:spPr/>
      <dgm:t>
        <a:bodyPr/>
        <a:lstStyle/>
        <a:p>
          <a:endParaRPr lang="ru-RU"/>
        </a:p>
      </dgm:t>
    </dgm:pt>
    <dgm:pt modelId="{FA766046-5993-426D-B7D5-3F83C1737E94}">
      <dgm:prSet phldrT="[Текст]"/>
      <dgm:spPr/>
      <dgm:t>
        <a:bodyPr/>
        <a:lstStyle/>
        <a:p>
          <a:r>
            <a:rPr lang="uk-UA" dirty="0" smtClean="0"/>
            <a:t>Векторна</a:t>
          </a:r>
        </a:p>
        <a:p>
          <a:r>
            <a:rPr lang="uk-UA" dirty="0" smtClean="0"/>
            <a:t>- графічний примітив</a:t>
          </a:r>
          <a:endParaRPr lang="ru-RU" dirty="0"/>
        </a:p>
      </dgm:t>
    </dgm:pt>
    <dgm:pt modelId="{25937CD2-7BB4-44D4-A5F1-14A1E092BD3B}" type="parTrans" cxnId="{EA8602DC-05CB-4DDA-8A0A-4A91980EDC6E}">
      <dgm:prSet/>
      <dgm:spPr/>
      <dgm:t>
        <a:bodyPr/>
        <a:lstStyle/>
        <a:p>
          <a:endParaRPr lang="ru-RU"/>
        </a:p>
      </dgm:t>
    </dgm:pt>
    <dgm:pt modelId="{02FA86FC-E7B7-4E2C-986F-E49647D07634}" type="sibTrans" cxnId="{EA8602DC-05CB-4DDA-8A0A-4A91980EDC6E}">
      <dgm:prSet/>
      <dgm:spPr/>
      <dgm:t>
        <a:bodyPr/>
        <a:lstStyle/>
        <a:p>
          <a:endParaRPr lang="ru-RU"/>
        </a:p>
      </dgm:t>
    </dgm:pt>
    <dgm:pt modelId="{A245AC01-CE21-47F8-89A6-25367F8D0910}">
      <dgm:prSet phldrT="[Текст]"/>
      <dgm:spPr/>
      <dgm:t>
        <a:bodyPr/>
        <a:lstStyle/>
        <a:p>
          <a:r>
            <a:rPr lang="uk-UA" dirty="0" smtClean="0"/>
            <a:t>Растрова</a:t>
          </a:r>
        </a:p>
        <a:p>
          <a:r>
            <a:rPr lang="uk-UA" dirty="0" smtClean="0"/>
            <a:t>- </a:t>
          </a:r>
          <a:r>
            <a:rPr lang="uk-UA" dirty="0" err="1" smtClean="0"/>
            <a:t>піксель</a:t>
          </a:r>
          <a:endParaRPr lang="ru-RU" dirty="0"/>
        </a:p>
      </dgm:t>
    </dgm:pt>
    <dgm:pt modelId="{F8895BAD-3CC3-4567-BDF3-7A69427E3D8F}" type="parTrans" cxnId="{3CBFDE30-6921-4F5D-91FC-ADDA417546FF}">
      <dgm:prSet/>
      <dgm:spPr/>
      <dgm:t>
        <a:bodyPr/>
        <a:lstStyle/>
        <a:p>
          <a:endParaRPr lang="ru-RU"/>
        </a:p>
      </dgm:t>
    </dgm:pt>
    <dgm:pt modelId="{2E17E2C3-D6F4-47A0-86A4-67712967F823}" type="sibTrans" cxnId="{3CBFDE30-6921-4F5D-91FC-ADDA417546FF}">
      <dgm:prSet/>
      <dgm:spPr/>
      <dgm:t>
        <a:bodyPr/>
        <a:lstStyle/>
        <a:p>
          <a:endParaRPr lang="ru-RU"/>
        </a:p>
      </dgm:t>
    </dgm:pt>
    <dgm:pt modelId="{1D8087B9-16D6-46D5-BF77-6C797C937474}">
      <dgm:prSet phldrT="[Текст]"/>
      <dgm:spPr/>
      <dgm:t>
        <a:bodyPr/>
        <a:lstStyle/>
        <a:p>
          <a:r>
            <a:rPr lang="uk-UA" dirty="0" err="1" smtClean="0"/>
            <a:t>Фрактальна</a:t>
          </a:r>
          <a:endParaRPr lang="uk-UA" dirty="0" smtClean="0"/>
        </a:p>
        <a:p>
          <a:r>
            <a:rPr lang="uk-UA" dirty="0" smtClean="0"/>
            <a:t>- </a:t>
          </a:r>
          <a:r>
            <a:rPr lang="uk-UA" dirty="0" err="1" smtClean="0"/>
            <a:t>фрактал</a:t>
          </a:r>
          <a:endParaRPr lang="ru-RU" dirty="0"/>
        </a:p>
      </dgm:t>
    </dgm:pt>
    <dgm:pt modelId="{D11887F5-67E0-4E67-B87F-8DC205A63CF3}" type="parTrans" cxnId="{C623F10A-F1B5-4C6E-A080-5DC92B40A56D}">
      <dgm:prSet/>
      <dgm:spPr/>
      <dgm:t>
        <a:bodyPr/>
        <a:lstStyle/>
        <a:p>
          <a:endParaRPr lang="ru-RU"/>
        </a:p>
      </dgm:t>
    </dgm:pt>
    <dgm:pt modelId="{AEF3BECC-BCC8-4C0F-9E1D-7CB7B11A7909}" type="sibTrans" cxnId="{C623F10A-F1B5-4C6E-A080-5DC92B40A56D}">
      <dgm:prSet/>
      <dgm:spPr/>
      <dgm:t>
        <a:bodyPr/>
        <a:lstStyle/>
        <a:p>
          <a:endParaRPr lang="ru-RU"/>
        </a:p>
      </dgm:t>
    </dgm:pt>
    <dgm:pt modelId="{BE23969C-453A-42D5-8734-F93EA4B1C830}">
      <dgm:prSet phldrT="[Текст]"/>
      <dgm:spPr/>
      <dgm:t>
        <a:bodyPr/>
        <a:lstStyle/>
        <a:p>
          <a:r>
            <a:rPr lang="uk-UA" dirty="0" smtClean="0"/>
            <a:t>Тривимірна</a:t>
          </a:r>
        </a:p>
        <a:p>
          <a:r>
            <a:rPr lang="uk-UA" dirty="0" smtClean="0"/>
            <a:t>- Об'ємна фігура</a:t>
          </a:r>
          <a:endParaRPr lang="ru-RU" dirty="0"/>
        </a:p>
      </dgm:t>
    </dgm:pt>
    <dgm:pt modelId="{C38D112A-692B-4822-A64B-91AA4398BECB}" type="parTrans" cxnId="{74DB885E-C362-4538-8F4B-BF387ECF1EE5}">
      <dgm:prSet/>
      <dgm:spPr/>
      <dgm:t>
        <a:bodyPr/>
        <a:lstStyle/>
        <a:p>
          <a:endParaRPr lang="ru-RU"/>
        </a:p>
      </dgm:t>
    </dgm:pt>
    <dgm:pt modelId="{FD70E454-9402-4ABB-81C6-3FE063537C65}" type="sibTrans" cxnId="{74DB885E-C362-4538-8F4B-BF387ECF1EE5}">
      <dgm:prSet/>
      <dgm:spPr/>
      <dgm:t>
        <a:bodyPr/>
        <a:lstStyle/>
        <a:p>
          <a:endParaRPr lang="ru-RU"/>
        </a:p>
      </dgm:t>
    </dgm:pt>
    <dgm:pt modelId="{37C2BE49-F01D-46B8-B843-0D3D478282EE}" type="pres">
      <dgm:prSet presAssocID="{22195527-C032-4FE4-A344-182458B4B1E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CB9A18F-AD4F-45F3-BB6A-B41A7D8278F2}" type="pres">
      <dgm:prSet presAssocID="{22195527-C032-4FE4-A344-182458B4B1EE}" presName="matrix" presStyleCnt="0"/>
      <dgm:spPr/>
    </dgm:pt>
    <dgm:pt modelId="{A76424A2-537E-4B5B-94B1-C4004649B1F6}" type="pres">
      <dgm:prSet presAssocID="{22195527-C032-4FE4-A344-182458B4B1EE}" presName="tile1" presStyleLbl="node1" presStyleIdx="0" presStyleCnt="4"/>
      <dgm:spPr/>
      <dgm:t>
        <a:bodyPr/>
        <a:lstStyle/>
        <a:p>
          <a:endParaRPr lang="ru-RU"/>
        </a:p>
      </dgm:t>
    </dgm:pt>
    <dgm:pt modelId="{BE07CD4C-C1E7-407A-AE9F-94FF95A208FB}" type="pres">
      <dgm:prSet presAssocID="{22195527-C032-4FE4-A344-182458B4B1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2F070-132C-4386-AD15-4835A5DD7097}" type="pres">
      <dgm:prSet presAssocID="{22195527-C032-4FE4-A344-182458B4B1EE}" presName="tile2" presStyleLbl="node1" presStyleIdx="1" presStyleCnt="4"/>
      <dgm:spPr/>
    </dgm:pt>
    <dgm:pt modelId="{545B47B0-AD67-4E49-BDDE-60F9224FCA4B}" type="pres">
      <dgm:prSet presAssocID="{22195527-C032-4FE4-A344-182458B4B1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59666A2-6F07-4716-B006-DBFE9D9BB4CF}" type="pres">
      <dgm:prSet presAssocID="{22195527-C032-4FE4-A344-182458B4B1EE}" presName="tile3" presStyleLbl="node1" presStyleIdx="2" presStyleCnt="4"/>
      <dgm:spPr/>
    </dgm:pt>
    <dgm:pt modelId="{B5C8F6F7-9DC3-4F45-A837-2585CED21399}" type="pres">
      <dgm:prSet presAssocID="{22195527-C032-4FE4-A344-182458B4B1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EAFC928-9D35-4997-95DE-D41AC358FDA0}" type="pres">
      <dgm:prSet presAssocID="{22195527-C032-4FE4-A344-182458B4B1EE}" presName="tile4" presStyleLbl="node1" presStyleIdx="3" presStyleCnt="4"/>
      <dgm:spPr/>
    </dgm:pt>
    <dgm:pt modelId="{B3B80842-26CA-44DB-83B5-5CEF86719D5B}" type="pres">
      <dgm:prSet presAssocID="{22195527-C032-4FE4-A344-182458B4B1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EC385AA-07F3-4BE2-B5F0-E4CB0A365303}" type="pres">
      <dgm:prSet presAssocID="{22195527-C032-4FE4-A344-182458B4B1E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A8602DC-05CB-4DDA-8A0A-4A91980EDC6E}" srcId="{E93DDE28-8FC4-4321-AB8D-411F135D0B47}" destId="{FA766046-5993-426D-B7D5-3F83C1737E94}" srcOrd="0" destOrd="0" parTransId="{25937CD2-7BB4-44D4-A5F1-14A1E092BD3B}" sibTransId="{02FA86FC-E7B7-4E2C-986F-E49647D07634}"/>
    <dgm:cxn modelId="{BADB5D4C-07E7-4279-9A9F-5BD73195A529}" type="presOf" srcId="{A245AC01-CE21-47F8-89A6-25367F8D0910}" destId="{545B47B0-AD67-4E49-BDDE-60F9224FCA4B}" srcOrd="1" destOrd="0" presId="urn:microsoft.com/office/officeart/2005/8/layout/matrix1"/>
    <dgm:cxn modelId="{814CD16C-F1C9-47DF-9EBD-EACCCBD0A9C6}" type="presOf" srcId="{E93DDE28-8FC4-4321-AB8D-411F135D0B47}" destId="{8EC385AA-07F3-4BE2-B5F0-E4CB0A365303}" srcOrd="0" destOrd="0" presId="urn:microsoft.com/office/officeart/2005/8/layout/matrix1"/>
    <dgm:cxn modelId="{D758FA79-98E4-4CE8-A0CF-2ED1E68E25A3}" type="presOf" srcId="{1D8087B9-16D6-46D5-BF77-6C797C937474}" destId="{859666A2-6F07-4716-B006-DBFE9D9BB4CF}" srcOrd="0" destOrd="0" presId="urn:microsoft.com/office/officeart/2005/8/layout/matrix1"/>
    <dgm:cxn modelId="{7CE93DCA-C88E-4E78-A0BE-4FADE7EAC4CF}" type="presOf" srcId="{FA766046-5993-426D-B7D5-3F83C1737E94}" destId="{BE07CD4C-C1E7-407A-AE9F-94FF95A208FB}" srcOrd="1" destOrd="0" presId="urn:microsoft.com/office/officeart/2005/8/layout/matrix1"/>
    <dgm:cxn modelId="{0353D85A-C90A-4B5A-9021-56A31E8B8049}" type="presOf" srcId="{BE23969C-453A-42D5-8734-F93EA4B1C830}" destId="{B3B80842-26CA-44DB-83B5-5CEF86719D5B}" srcOrd="1" destOrd="0" presId="urn:microsoft.com/office/officeart/2005/8/layout/matrix1"/>
    <dgm:cxn modelId="{3CBFDE30-6921-4F5D-91FC-ADDA417546FF}" srcId="{E93DDE28-8FC4-4321-AB8D-411F135D0B47}" destId="{A245AC01-CE21-47F8-89A6-25367F8D0910}" srcOrd="1" destOrd="0" parTransId="{F8895BAD-3CC3-4567-BDF3-7A69427E3D8F}" sibTransId="{2E17E2C3-D6F4-47A0-86A4-67712967F823}"/>
    <dgm:cxn modelId="{3698C7AF-4CF7-42E0-ABE9-DF490AB76A27}" type="presOf" srcId="{FA766046-5993-426D-B7D5-3F83C1737E94}" destId="{A76424A2-537E-4B5B-94B1-C4004649B1F6}" srcOrd="0" destOrd="0" presId="urn:microsoft.com/office/officeart/2005/8/layout/matrix1"/>
    <dgm:cxn modelId="{C623F10A-F1B5-4C6E-A080-5DC92B40A56D}" srcId="{E93DDE28-8FC4-4321-AB8D-411F135D0B47}" destId="{1D8087B9-16D6-46D5-BF77-6C797C937474}" srcOrd="2" destOrd="0" parTransId="{D11887F5-67E0-4E67-B87F-8DC205A63CF3}" sibTransId="{AEF3BECC-BCC8-4C0F-9E1D-7CB7B11A7909}"/>
    <dgm:cxn modelId="{60AFB31D-A972-4BE6-9A8C-74BD564D6617}" type="presOf" srcId="{1D8087B9-16D6-46D5-BF77-6C797C937474}" destId="{B5C8F6F7-9DC3-4F45-A837-2585CED21399}" srcOrd="1" destOrd="0" presId="urn:microsoft.com/office/officeart/2005/8/layout/matrix1"/>
    <dgm:cxn modelId="{47F36877-5F2D-4771-8BE1-A813D9C77CAE}" srcId="{22195527-C032-4FE4-A344-182458B4B1EE}" destId="{E93DDE28-8FC4-4321-AB8D-411F135D0B47}" srcOrd="0" destOrd="0" parTransId="{926C6530-D48A-4B6E-A070-4971477EAD7D}" sibTransId="{C5E14BFD-17E6-4A20-A2A2-23588BA9DA9A}"/>
    <dgm:cxn modelId="{EF1176DB-5D93-43A9-9B7B-25816734FFCB}" type="presOf" srcId="{22195527-C032-4FE4-A344-182458B4B1EE}" destId="{37C2BE49-F01D-46B8-B843-0D3D478282EE}" srcOrd="0" destOrd="0" presId="urn:microsoft.com/office/officeart/2005/8/layout/matrix1"/>
    <dgm:cxn modelId="{74DB885E-C362-4538-8F4B-BF387ECF1EE5}" srcId="{E93DDE28-8FC4-4321-AB8D-411F135D0B47}" destId="{BE23969C-453A-42D5-8734-F93EA4B1C830}" srcOrd="3" destOrd="0" parTransId="{C38D112A-692B-4822-A64B-91AA4398BECB}" sibTransId="{FD70E454-9402-4ABB-81C6-3FE063537C65}"/>
    <dgm:cxn modelId="{983DE97A-FA3F-4524-86F9-C75DA57C6A87}" type="presOf" srcId="{A245AC01-CE21-47F8-89A6-25367F8D0910}" destId="{6642F070-132C-4386-AD15-4835A5DD7097}" srcOrd="0" destOrd="0" presId="urn:microsoft.com/office/officeart/2005/8/layout/matrix1"/>
    <dgm:cxn modelId="{4F6E0D95-0392-429C-9A31-16BE117A8D7C}" type="presOf" srcId="{BE23969C-453A-42D5-8734-F93EA4B1C830}" destId="{0EAFC928-9D35-4997-95DE-D41AC358FDA0}" srcOrd="0" destOrd="0" presId="urn:microsoft.com/office/officeart/2005/8/layout/matrix1"/>
    <dgm:cxn modelId="{978CD2E8-8075-4EC7-8E2A-35468977A118}" type="presParOf" srcId="{37C2BE49-F01D-46B8-B843-0D3D478282EE}" destId="{7CB9A18F-AD4F-45F3-BB6A-B41A7D8278F2}" srcOrd="0" destOrd="0" presId="urn:microsoft.com/office/officeart/2005/8/layout/matrix1"/>
    <dgm:cxn modelId="{7346323E-EB96-4D04-A443-7E8AFB7A5454}" type="presParOf" srcId="{7CB9A18F-AD4F-45F3-BB6A-B41A7D8278F2}" destId="{A76424A2-537E-4B5B-94B1-C4004649B1F6}" srcOrd="0" destOrd="0" presId="urn:microsoft.com/office/officeart/2005/8/layout/matrix1"/>
    <dgm:cxn modelId="{19507F2E-B9D5-4C6A-A17B-C805FEFC1C51}" type="presParOf" srcId="{7CB9A18F-AD4F-45F3-BB6A-B41A7D8278F2}" destId="{BE07CD4C-C1E7-407A-AE9F-94FF95A208FB}" srcOrd="1" destOrd="0" presId="urn:microsoft.com/office/officeart/2005/8/layout/matrix1"/>
    <dgm:cxn modelId="{074A3994-1573-4CBC-8D54-ED26CD667851}" type="presParOf" srcId="{7CB9A18F-AD4F-45F3-BB6A-B41A7D8278F2}" destId="{6642F070-132C-4386-AD15-4835A5DD7097}" srcOrd="2" destOrd="0" presId="urn:microsoft.com/office/officeart/2005/8/layout/matrix1"/>
    <dgm:cxn modelId="{2129F7AF-9151-49AE-9C3C-51C6481A5F6F}" type="presParOf" srcId="{7CB9A18F-AD4F-45F3-BB6A-B41A7D8278F2}" destId="{545B47B0-AD67-4E49-BDDE-60F9224FCA4B}" srcOrd="3" destOrd="0" presId="urn:microsoft.com/office/officeart/2005/8/layout/matrix1"/>
    <dgm:cxn modelId="{E9F03764-300D-46DF-9F6E-86100902863C}" type="presParOf" srcId="{7CB9A18F-AD4F-45F3-BB6A-B41A7D8278F2}" destId="{859666A2-6F07-4716-B006-DBFE9D9BB4CF}" srcOrd="4" destOrd="0" presId="urn:microsoft.com/office/officeart/2005/8/layout/matrix1"/>
    <dgm:cxn modelId="{68FDA93D-6E60-4145-8DE3-DF1061F8B9CB}" type="presParOf" srcId="{7CB9A18F-AD4F-45F3-BB6A-B41A7D8278F2}" destId="{B5C8F6F7-9DC3-4F45-A837-2585CED21399}" srcOrd="5" destOrd="0" presId="urn:microsoft.com/office/officeart/2005/8/layout/matrix1"/>
    <dgm:cxn modelId="{FD289642-B79C-4389-9123-1E8F74145BBE}" type="presParOf" srcId="{7CB9A18F-AD4F-45F3-BB6A-B41A7D8278F2}" destId="{0EAFC928-9D35-4997-95DE-D41AC358FDA0}" srcOrd="6" destOrd="0" presId="urn:microsoft.com/office/officeart/2005/8/layout/matrix1"/>
    <dgm:cxn modelId="{7F06F11B-4E6F-4758-89FD-C89CD78B4B1E}" type="presParOf" srcId="{7CB9A18F-AD4F-45F3-BB6A-B41A7D8278F2}" destId="{B3B80842-26CA-44DB-83B5-5CEF86719D5B}" srcOrd="7" destOrd="0" presId="urn:microsoft.com/office/officeart/2005/8/layout/matrix1"/>
    <dgm:cxn modelId="{DCE6A9FF-A9F2-4248-8F3B-6831EDAE9BC5}" type="presParOf" srcId="{37C2BE49-F01D-46B8-B843-0D3D478282EE}" destId="{8EC385AA-07F3-4BE2-B5F0-E4CB0A365303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57FF5-AB30-4ED7-BC80-0D4121684F14}" type="datetimeFigureOut">
              <a:rPr lang="ru-RU" smtClean="0"/>
              <a:t>11.06.2011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3179-CF15-4DEB-AC9E-CEF0C0AC01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6438-D265-4201-85E2-BC9B58FC586C}" type="datetime1">
              <a:rPr lang="uk-UA" smtClean="0"/>
              <a:t>11.06.2011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4F4E-889B-41C6-A343-9AE09FC2A65A}" type="datetime1">
              <a:rPr lang="uk-UA" smtClean="0"/>
              <a:t>11.06.2011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8CE0-F608-4F33-86F0-D4DEBE8A4019}" type="datetime1">
              <a:rPr lang="uk-UA" smtClean="0"/>
              <a:t>11.06.2011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272-F5E6-45DD-9AF7-221F73360307}" type="datetime1">
              <a:rPr lang="uk-UA" smtClean="0"/>
              <a:t>11.06.2011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E07F-540A-4C21-B4D4-0E07811518F0}" type="datetime1">
              <a:rPr lang="uk-UA" smtClean="0"/>
              <a:t>11.06.2011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B13D-4B3A-4E7E-B190-27846B47DA5D}" type="datetime1">
              <a:rPr lang="uk-UA" smtClean="0"/>
              <a:t>11.06.2011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9D96-51CF-4277-BCF2-12A308CF7763}" type="datetime1">
              <a:rPr lang="uk-UA" smtClean="0"/>
              <a:t>11.06.2011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7A0-3429-43F5-94C0-65D48577B5AF}" type="datetime1">
              <a:rPr lang="uk-UA" smtClean="0"/>
              <a:t>11.06.2011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9FFB-756E-40E8-89E8-CD2F3ADBDB67}" type="datetime1">
              <a:rPr lang="uk-UA" smtClean="0"/>
              <a:t>11.06.2011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D264-7D09-4FB9-9822-88BFF77AA3E9}" type="datetime1">
              <a:rPr lang="uk-UA" smtClean="0"/>
              <a:t>11.06.2011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78E0-A638-4E34-BBE4-0DF74D7410D3}" type="datetime1">
              <a:rPr lang="uk-UA" smtClean="0"/>
              <a:t>11.06.2011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D1CB-E311-4099-ADCC-5BC38926CF6E}" type="datetime1">
              <a:rPr lang="uk-UA" smtClean="0"/>
              <a:t>11.06.2011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2" Type="http://schemas.openxmlformats.org/officeDocument/2006/relationships/diagramData" Target="../diagrams/data9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9.xml"/><Relationship Id="rId15" Type="http://schemas.openxmlformats.org/officeDocument/2006/relationships/image" Target="../media/image14.png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</a:t>
            </a:r>
            <a:r>
              <a:rPr lang="uk-UA" dirty="0" smtClean="0"/>
              <a:t>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09800" y="838200"/>
          <a:ext cx="4572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533400"/>
          <a:ext cx="1981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934200" y="152400"/>
          <a:ext cx="1981200" cy="1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" name="Рисунок 4" descr="Растрове зображення в збільшеному вигляді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4200" y="1905000"/>
            <a:ext cx="198522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14800" y="4267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x_d21c156d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34200" y="3886200"/>
            <a:ext cx="2085964" cy="283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981200" y="4876800"/>
            <a:ext cx="1589086" cy="1539880"/>
          </a:xfrm>
          <a:prstGeom prst="cube">
            <a:avLst>
              <a:gd name="adj" fmla="val 25000"/>
            </a:avLst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3B4D-34E7-424C-B8AC-2F1ACEAAAC53}" type="datetime1">
              <a:rPr lang="uk-UA" smtClean="0"/>
              <a:t>11.06.2011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143000"/>
          <a:ext cx="9144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0309-C914-4A44-94D3-2B86071F1C43}" type="datetime1">
              <a:rPr lang="uk-UA" smtClean="0"/>
              <a:t>11.06.2011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71600" y="0"/>
          <a:ext cx="5257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9AF3-383E-4884-9553-EE27006A4575}" type="datetime1">
              <a:rPr lang="uk-UA" smtClean="0"/>
              <a:t>11.06.2011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7200" y="152400"/>
          <a:ext cx="838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B2D4-5926-4B66-A258-D6DBE58486FB}" type="datetime1">
              <a:rPr lang="uk-UA" smtClean="0"/>
              <a:t>11.06.2011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" y="4572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736F-08B1-4751-95E6-88C41FEFCEC9}" type="datetime1">
              <a:rPr lang="uk-UA" smtClean="0"/>
              <a:t>11.06.2011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" y="152400"/>
          <a:ext cx="8610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0906-C82A-4ADF-B08A-A86DF72159E1}" type="datetime1">
              <a:rPr lang="uk-UA" smtClean="0"/>
              <a:t>11.06.2011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28600"/>
          <a:ext cx="9144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914E-6898-4DE4-8278-343CFB38FFC0}" type="datetime1">
              <a:rPr lang="uk-UA" smtClean="0"/>
              <a:t>11.06.2011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5334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3D1A-6E52-46F1-8F58-A5018222950D}" type="datetime1">
              <a:rPr lang="uk-UA" smtClean="0"/>
              <a:t>11.06.2011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" y="762000"/>
          <a:ext cx="8991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1B-672D-4259-97FE-906F14E9E607}" type="datetime1">
              <a:rPr lang="uk-UA" smtClean="0"/>
              <a:t>11.06.2011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8600" y="0"/>
          <a:ext cx="8458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7200" y="2286000"/>
          <a:ext cx="21336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D03-D006-4BFF-99BC-614B6A7DBF6B}" type="datetime1">
              <a:rPr lang="uk-UA" smtClean="0"/>
              <a:t>11.06.2011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уроку: </a:t>
            </a:r>
            <a:r>
              <a:rPr lang="ru-RU" dirty="0" err="1" smtClean="0"/>
              <a:t>Вступний</a:t>
            </a:r>
            <a:r>
              <a:rPr lang="ru-RU" dirty="0" smtClean="0"/>
              <a:t> </a:t>
            </a:r>
            <a:r>
              <a:rPr lang="ru-RU" dirty="0" smtClean="0"/>
              <a:t>урок. </a:t>
            </a:r>
            <a:r>
              <a:rPr lang="ru-RU" dirty="0" err="1" smtClean="0"/>
              <a:t>Повторення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тем курсу </a:t>
            </a:r>
            <a:r>
              <a:rPr lang="ru-RU" dirty="0" err="1" smtClean="0"/>
              <a:t>інформатики</a:t>
            </a:r>
            <a:r>
              <a:rPr lang="ru-RU" dirty="0" smtClean="0"/>
              <a:t> 9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Урок 1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>Вивчення інформатики в </a:t>
            </a:r>
            <a:r>
              <a:rPr lang="ru-RU" dirty="0" smtClean="0"/>
              <a:t>10 </a:t>
            </a:r>
            <a:r>
              <a:rPr lang="uk-UA" dirty="0" smtClean="0"/>
              <a:t>класі розраховано на </a:t>
            </a:r>
            <a:r>
              <a:rPr lang="ru-RU" dirty="0" smtClean="0"/>
              <a:t>35 </a:t>
            </a:r>
            <a:r>
              <a:rPr lang="uk-UA" dirty="0" smtClean="0"/>
              <a:t>годин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</a:rPr>
              <a:t>(</a:t>
            </a:r>
            <a:r>
              <a:rPr lang="uk-UA" dirty="0" smtClean="0">
                <a:solidFill>
                  <a:srgbClr val="00B050"/>
                </a:solidFill>
              </a:rPr>
              <a:t>1 година на тиждень). Протягом цього часу учні мають виконати </a:t>
            </a:r>
            <a:r>
              <a:rPr lang="ru-RU" dirty="0" smtClean="0">
                <a:solidFill>
                  <a:srgbClr val="00B050"/>
                </a:solidFill>
              </a:rPr>
              <a:t>11 </a:t>
            </a:r>
            <a:r>
              <a:rPr lang="uk-UA" dirty="0" smtClean="0">
                <a:solidFill>
                  <a:srgbClr val="00B050"/>
                </a:solidFill>
              </a:rPr>
              <a:t>практичних робіт. Увесь курс поділено на </a:t>
            </a:r>
            <a:r>
              <a:rPr lang="ru-RU" dirty="0" smtClean="0">
                <a:solidFill>
                  <a:srgbClr val="00B050"/>
                </a:solidFill>
              </a:rPr>
              <a:t>4 </a:t>
            </a:r>
            <a:r>
              <a:rPr lang="uk-UA" dirty="0" smtClean="0">
                <a:solidFill>
                  <a:srgbClr val="00B050"/>
                </a:solidFill>
              </a:rPr>
              <a:t>теми</a:t>
            </a:r>
            <a:r>
              <a:rPr lang="uk-UA" dirty="0" smtClean="0">
                <a:solidFill>
                  <a:srgbClr val="00B050"/>
                </a:solidFill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uk-UA" sz="2600" b="1" dirty="0" smtClean="0">
                <a:solidFill>
                  <a:schemeClr val="accent2"/>
                </a:solidFill>
              </a:rPr>
              <a:t>Тема </a:t>
            </a:r>
            <a:r>
              <a:rPr lang="ru-RU" sz="2600" b="1" dirty="0" smtClean="0">
                <a:solidFill>
                  <a:schemeClr val="accent2"/>
                </a:solidFill>
              </a:rPr>
              <a:t>1. </a:t>
            </a:r>
            <a:r>
              <a:rPr lang="uk-UA" sz="2600" b="1" dirty="0" smtClean="0">
                <a:solidFill>
                  <a:schemeClr val="accent2"/>
                </a:solidFill>
              </a:rPr>
              <a:t>Комп'ютерні презентації та публікації </a:t>
            </a:r>
            <a:r>
              <a:rPr lang="ru-RU" sz="2600" b="1" dirty="0" smtClean="0">
                <a:solidFill>
                  <a:schemeClr val="accent2"/>
                </a:solidFill>
              </a:rPr>
              <a:t>(12 год)</a:t>
            </a:r>
          </a:p>
          <a:p>
            <a:pPr lvl="1">
              <a:buNone/>
            </a:pPr>
            <a:r>
              <a:rPr lang="uk-UA" sz="2600" dirty="0" smtClean="0"/>
              <a:t>Створення й демонстрація комп'ютерних презентацій</a:t>
            </a:r>
            <a:r>
              <a:rPr lang="uk-UA" sz="2600" i="1" dirty="0" smtClean="0"/>
              <a:t> </a:t>
            </a:r>
            <a:r>
              <a:rPr lang="ru-RU" sz="2600" i="1" dirty="0" smtClean="0"/>
              <a:t>(5 год)</a:t>
            </a:r>
            <a:endParaRPr lang="ru-RU" sz="2600" dirty="0" smtClean="0"/>
          </a:p>
          <a:p>
            <a:pPr lvl="1">
              <a:buNone/>
            </a:pPr>
            <a:r>
              <a:rPr lang="uk-UA" sz="2600" dirty="0" smtClean="0"/>
              <a:t>Обробка мультимедійних даних</a:t>
            </a:r>
            <a:r>
              <a:rPr lang="uk-UA" sz="2600" i="1" dirty="0" smtClean="0"/>
              <a:t> </a:t>
            </a:r>
            <a:r>
              <a:rPr lang="ru-RU" sz="2600" i="1" dirty="0" smtClean="0"/>
              <a:t>(4 год)</a:t>
            </a:r>
            <a:endParaRPr lang="ru-RU" sz="2600" dirty="0" smtClean="0"/>
          </a:p>
          <a:p>
            <a:pPr lvl="1">
              <a:buNone/>
            </a:pPr>
            <a:r>
              <a:rPr lang="uk-UA" sz="2600" dirty="0" smtClean="0"/>
              <a:t>Основи створення комп'ютерних публікацій</a:t>
            </a:r>
            <a:r>
              <a:rPr lang="uk-UA" sz="2600" i="1" dirty="0" smtClean="0"/>
              <a:t> </a:t>
            </a:r>
            <a:r>
              <a:rPr lang="ru-RU" sz="2600" i="1" dirty="0" smtClean="0"/>
              <a:t>(3 год)</a:t>
            </a:r>
            <a:endParaRPr lang="ru-RU" sz="2600" dirty="0" smtClean="0"/>
          </a:p>
          <a:p>
            <a:pPr>
              <a:buNone/>
            </a:pPr>
            <a:r>
              <a:rPr lang="uk-UA" sz="2600" b="1" dirty="0" smtClean="0">
                <a:solidFill>
                  <a:schemeClr val="accent2"/>
                </a:solidFill>
              </a:rPr>
              <a:t>Тема </a:t>
            </a:r>
            <a:r>
              <a:rPr lang="ru-RU" sz="2600" b="1" dirty="0" smtClean="0">
                <a:solidFill>
                  <a:schemeClr val="accent2"/>
                </a:solidFill>
              </a:rPr>
              <a:t>2. </a:t>
            </a:r>
            <a:r>
              <a:rPr lang="uk-UA" sz="2600" b="1" dirty="0" smtClean="0">
                <a:solidFill>
                  <a:schemeClr val="accent2"/>
                </a:solidFill>
              </a:rPr>
              <a:t>Текстовий процесор </a:t>
            </a:r>
            <a:r>
              <a:rPr lang="ru-RU" sz="2600" b="1" dirty="0" smtClean="0">
                <a:solidFill>
                  <a:schemeClr val="accent2"/>
                </a:solidFill>
              </a:rPr>
              <a:t>(8 год)</a:t>
            </a:r>
          </a:p>
          <a:p>
            <a:pPr>
              <a:buNone/>
            </a:pPr>
            <a:r>
              <a:rPr lang="uk-UA" sz="2600" b="1" dirty="0" smtClean="0">
                <a:solidFill>
                  <a:schemeClr val="accent2"/>
                </a:solidFill>
              </a:rPr>
              <a:t>Тема </a:t>
            </a:r>
            <a:r>
              <a:rPr lang="ru-RU" sz="2600" b="1" dirty="0" smtClean="0">
                <a:solidFill>
                  <a:schemeClr val="accent2"/>
                </a:solidFill>
              </a:rPr>
              <a:t>3. </a:t>
            </a:r>
            <a:r>
              <a:rPr lang="uk-UA" sz="2600" b="1" dirty="0" smtClean="0">
                <a:solidFill>
                  <a:schemeClr val="accent2"/>
                </a:solidFill>
              </a:rPr>
              <a:t>Служби Інтернету </a:t>
            </a:r>
            <a:r>
              <a:rPr lang="ru-RU" sz="2600" b="1" dirty="0" smtClean="0">
                <a:solidFill>
                  <a:schemeClr val="accent2"/>
                </a:solidFill>
              </a:rPr>
              <a:t>(7 год)</a:t>
            </a:r>
          </a:p>
          <a:p>
            <a:pPr lvl="2">
              <a:buNone/>
            </a:pPr>
            <a:r>
              <a:rPr lang="uk-UA" sz="2600" dirty="0" smtClean="0"/>
              <a:t>Електронна пошта</a:t>
            </a:r>
            <a:r>
              <a:rPr lang="uk-UA" sz="2600" i="1" dirty="0" smtClean="0"/>
              <a:t> </a:t>
            </a:r>
            <a:r>
              <a:rPr lang="ru-RU" sz="2600" i="1" dirty="0" smtClean="0"/>
              <a:t>(4 год)</a:t>
            </a:r>
            <a:endParaRPr lang="ru-RU" sz="2600" dirty="0" smtClean="0"/>
          </a:p>
          <a:p>
            <a:pPr lvl="2">
              <a:buNone/>
            </a:pPr>
            <a:r>
              <a:rPr lang="uk-UA" sz="2600" dirty="0" smtClean="0"/>
              <a:t>Інтерактивне спілкування</a:t>
            </a:r>
            <a:r>
              <a:rPr lang="uk-UA" sz="2600" i="1" dirty="0" smtClean="0"/>
              <a:t> </a:t>
            </a:r>
            <a:r>
              <a:rPr lang="ru-RU" sz="2600" i="1" dirty="0" smtClean="0"/>
              <a:t>(3 год)</a:t>
            </a:r>
            <a:endParaRPr lang="ru-RU" sz="2600" dirty="0" smtClean="0"/>
          </a:p>
          <a:p>
            <a:pPr>
              <a:buNone/>
            </a:pPr>
            <a:r>
              <a:rPr lang="uk-UA" sz="2600" b="1" dirty="0" smtClean="0">
                <a:solidFill>
                  <a:schemeClr val="accent2"/>
                </a:solidFill>
              </a:rPr>
              <a:t>Т</a:t>
            </a:r>
            <a:r>
              <a:rPr lang="uk-UA" sz="2600" b="1" dirty="0" smtClean="0">
                <a:solidFill>
                  <a:schemeClr val="accent2"/>
                </a:solidFill>
              </a:rPr>
              <a:t>ема </a:t>
            </a:r>
            <a:r>
              <a:rPr lang="ru-RU" sz="2600" b="1" dirty="0" smtClean="0">
                <a:solidFill>
                  <a:schemeClr val="accent2"/>
                </a:solidFill>
              </a:rPr>
              <a:t>4. </a:t>
            </a:r>
            <a:r>
              <a:rPr lang="uk-UA" sz="2600" b="1" dirty="0" smtClean="0">
                <a:solidFill>
                  <a:schemeClr val="accent2"/>
                </a:solidFill>
              </a:rPr>
              <a:t>Програмні засоби навчального призначення </a:t>
            </a:r>
            <a:r>
              <a:rPr lang="ru-RU" sz="2600" b="1" dirty="0" smtClean="0">
                <a:solidFill>
                  <a:schemeClr val="accent2"/>
                </a:solidFill>
              </a:rPr>
              <a:t>(4 год)</a:t>
            </a:r>
          </a:p>
          <a:p>
            <a:pPr marL="895350" lvl="3" indent="0">
              <a:buNone/>
            </a:pPr>
            <a:r>
              <a:rPr lang="uk-UA" sz="2600" dirty="0" smtClean="0"/>
              <a:t>Програмні засоби для вивчення профільного предмета</a:t>
            </a:r>
            <a:r>
              <a:rPr lang="uk-UA" sz="2600" i="1" dirty="0" smtClean="0"/>
              <a:t> </a:t>
            </a:r>
            <a:r>
              <a:rPr lang="ru-RU" sz="2600" i="1" dirty="0" smtClean="0"/>
              <a:t>(2 год</a:t>
            </a:r>
            <a:r>
              <a:rPr lang="ru-RU" sz="2600" i="1" dirty="0" smtClean="0"/>
              <a:t>) </a:t>
            </a:r>
          </a:p>
          <a:p>
            <a:pPr marL="895350" lvl="3" indent="0">
              <a:buNone/>
            </a:pPr>
            <a:r>
              <a:rPr lang="uk-UA" sz="2600" dirty="0" smtClean="0"/>
              <a:t>Навчання </a:t>
            </a:r>
            <a:r>
              <a:rPr lang="uk-UA" sz="2600" dirty="0" smtClean="0"/>
              <a:t>в Інтернеті</a:t>
            </a:r>
            <a:r>
              <a:rPr lang="uk-UA" sz="2600" i="1" dirty="0" smtClean="0"/>
              <a:t> </a:t>
            </a:r>
            <a:r>
              <a:rPr lang="ru-RU" sz="2600" i="1" dirty="0" smtClean="0"/>
              <a:t>(1 год</a:t>
            </a:r>
            <a:r>
              <a:rPr lang="ru-RU" sz="2600" i="1" dirty="0" smtClean="0"/>
              <a:t>)  </a:t>
            </a:r>
          </a:p>
          <a:p>
            <a:pPr marL="895350" lvl="3" indent="0">
              <a:buNone/>
            </a:pPr>
            <a:r>
              <a:rPr lang="uk-UA" sz="2600" i="1" dirty="0" smtClean="0"/>
              <a:t>Програмні </a:t>
            </a:r>
            <a:r>
              <a:rPr lang="uk-UA" sz="2600" i="1" dirty="0" smtClean="0"/>
              <a:t>засоби для навчання іноземних мов</a:t>
            </a:r>
            <a:r>
              <a:rPr lang="uk-UA" sz="2600" dirty="0" smtClean="0"/>
              <a:t> </a:t>
            </a:r>
            <a:r>
              <a:rPr lang="ru-RU" sz="2600" dirty="0" smtClean="0"/>
              <a:t>(1 год)</a:t>
            </a:r>
            <a:endParaRPr lang="ru-RU" sz="2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AAD-5DAC-4842-ACED-C7358F3A5D14}" type="datetime1">
              <a:rPr lang="uk-UA" smtClean="0"/>
              <a:t>11.06.2011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Використовуємо у роботі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Основний </a:t>
            </a:r>
            <a:r>
              <a:rPr lang="uk-UA" dirty="0" smtClean="0"/>
              <a:t>підручник</a:t>
            </a:r>
            <a:endParaRPr lang="ru-RU" dirty="0"/>
          </a:p>
        </p:txBody>
      </p:sp>
      <p:pic>
        <p:nvPicPr>
          <p:cNvPr id="4" name="Содержимое 3" descr="DSC031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9583" y="2174875"/>
            <a:ext cx="2795422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1. Комплект навчальних презентацій </a:t>
            </a:r>
            <a:endParaRPr lang="ru-RU" dirty="0"/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4648200" y="2590800"/>
            <a:ext cx="4270375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Комплект завдань для відпрацювання навичок роботи до кожної теми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4724400" y="3581400"/>
            <a:ext cx="4194175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Інтернет-ресурси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b="1" dirty="0" smtClean="0"/>
              <a:t> Сайт школи </a:t>
            </a:r>
            <a:r>
              <a:rPr lang="uk-UA" sz="2400" b="1" dirty="0" err="1" smtClean="0"/>
              <a:t>“Вивчаємо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інформатику”</a:t>
            </a:r>
            <a:endParaRPr lang="uk-UA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Персональні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блоги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кожного учня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b="1" dirty="0" smtClean="0"/>
              <a:t> </a:t>
            </a:r>
            <a:r>
              <a:rPr lang="uk-UA" sz="2400" b="1" dirty="0" smtClean="0"/>
              <a:t>Шкільну групу </a:t>
            </a:r>
            <a:r>
              <a:rPr lang="en-US" sz="2400" b="1" dirty="0" smtClean="0"/>
              <a:t>Google</a:t>
            </a:r>
            <a:endParaRPr lang="uk-UA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b="1" dirty="0" smtClean="0"/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Електронний журнал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ACB-2F96-47DD-B14C-26372F9D1415}" type="datetime1">
              <a:rPr lang="uk-UA" smtClean="0"/>
              <a:t>11.06.2011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0"/>
            <a:ext cx="3238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1981" y="2133600"/>
            <a:ext cx="2732019" cy="272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324060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124200"/>
            <a:ext cx="2514600" cy="28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2057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9355-6EFC-4E7F-BB5D-A8A35D51F399}" type="datetime1">
              <a:rPr lang="uk-UA" smtClean="0"/>
              <a:t>11.06.2011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Інформаційні процеси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397000"/>
          <a:ext cx="8715436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362E-7774-4758-B7AC-A2E5360DFA04}" type="datetime1">
              <a:rPr lang="uk-UA" smtClean="0"/>
              <a:t>11.06.2011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1600200"/>
          <a:ext cx="9144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A6A-C360-4C2A-9FA0-A9DF0CF7C34A}" type="datetime1">
              <a:rPr lang="uk-UA" smtClean="0"/>
              <a:t>11.06.2011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8600" y="1397000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9F11-0BF1-492F-8DE3-5D96ADD2AAAF}" type="datetime1">
              <a:rPr lang="uk-UA" smtClean="0"/>
              <a:t>11.06.2011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112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0" y="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850E-6204-4808-9389-099210F3110C}" type="datetime1">
              <a:rPr lang="uk-UA" smtClean="0"/>
              <a:t>11.06.2011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057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елементи інтерфейсу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18356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3857628"/>
          <a:ext cx="8183562" cy="278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8EE7-7732-403C-BCB8-ACDE08E3456F}" type="datetime1">
              <a:rPr lang="uk-UA" smtClean="0"/>
              <a:t>11.06.2011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295400"/>
          <a:ext cx="91440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8830-FD35-4D6F-AEEC-F8D6164DC6FA}" type="datetime1">
              <a:rPr lang="uk-UA" smtClean="0"/>
              <a:t>11.06.2011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Навчальна презентація з інформатики, 10 клас, 1 урок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</TotalTime>
  <Words>840</Words>
  <PresentationFormat>Экран (4:3)</PresentationFormat>
  <Paragraphs>235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Вивчаємо інформатику</vt:lpstr>
      <vt:lpstr>Тема уроку: Вступний урок. Повторення основних тем курсу інформатики 9 класу </vt:lpstr>
      <vt:lpstr>Слайд 3</vt:lpstr>
      <vt:lpstr>Інформаційні процеси</vt:lpstr>
      <vt:lpstr>Слайд 5</vt:lpstr>
      <vt:lpstr>Слайд 6</vt:lpstr>
      <vt:lpstr>Слайд 7</vt:lpstr>
      <vt:lpstr>Основні елементи інтерфейсу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Вивчення інформатики в 10 класі розраховано на 35 годин </vt:lpstr>
      <vt:lpstr>Використовуємо у роботі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cp:lastModifiedBy>KEK$</cp:lastModifiedBy>
  <cp:revision>20</cp:revision>
  <dcterms:modified xsi:type="dcterms:W3CDTF">2011-06-11T07:27:18Z</dcterms:modified>
</cp:coreProperties>
</file>