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bookmarkIdSeed="2">
  <p:sldMasterIdLst>
    <p:sldMasterId id="2147483660" r:id="rId1"/>
  </p:sldMasterIdLst>
  <p:notesMasterIdLst>
    <p:notesMasterId r:id="rId24"/>
  </p:notesMasterIdLst>
  <p:sldIdLst>
    <p:sldId id="257" r:id="rId2"/>
    <p:sldId id="258" r:id="rId3"/>
    <p:sldId id="301" r:id="rId4"/>
    <p:sldId id="302" r:id="rId5"/>
    <p:sldId id="303" r:id="rId6"/>
    <p:sldId id="286" r:id="rId7"/>
    <p:sldId id="287" r:id="rId8"/>
    <p:sldId id="288" r:id="rId9"/>
    <p:sldId id="289" r:id="rId10"/>
    <p:sldId id="304" r:id="rId11"/>
    <p:sldId id="305" r:id="rId12"/>
    <p:sldId id="306" r:id="rId13"/>
    <p:sldId id="293" r:id="rId14"/>
    <p:sldId id="307" r:id="rId15"/>
    <p:sldId id="294" r:id="rId16"/>
    <p:sldId id="308" r:id="rId17"/>
    <p:sldId id="295" r:id="rId18"/>
    <p:sldId id="310" r:id="rId19"/>
    <p:sldId id="311" r:id="rId20"/>
    <p:sldId id="312" r:id="rId21"/>
    <p:sldId id="296" r:id="rId22"/>
    <p:sldId id="297" r:id="rId2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1206" y="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6225BE2-0E6F-4FA7-90AB-0938918A23B9}" type="datetimeFigureOut">
              <a:rPr lang="ru-RU" smtClean="0"/>
              <a:pPr/>
              <a:t>17.12.2014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EECA5F4-1AE8-48C5-B7E7-05322196909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634702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ый треугольник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grpSp>
        <p:nvGrpSpPr>
          <p:cNvPr id="2" name="Группа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Полилиния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Полилиния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Полилиния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Прямая соединительная линия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1E0197C5-E038-4D5C-8BC9-DAD88E60A6EF}" type="datetime1">
              <a:rPr lang="uk-UA" smtClean="0"/>
              <a:pPr/>
              <a:t>17.12.2014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r>
              <a:rPr lang="ru-RU" smtClean="0"/>
              <a:t>Презентація вчителя СЗОШ №8 м. Хмельницького Кравчук Г.Т.</a:t>
            </a:r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200E9778-4EAB-474E-A89A-52B770F79B1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C71347E-2ED3-4E7F-9A90-57916174B45B}" type="datetime1">
              <a:rPr lang="uk-UA" smtClean="0"/>
              <a:pPr/>
              <a:t>17.12.2014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ru-RU" smtClean="0"/>
              <a:t>Презентація вчителя СЗОШ №8 м. Хмельницького Кравчук Г.Т.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00E9778-4EAB-474E-A89A-52B770F79B1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8DD7247-95A0-441B-B995-35BDF9E68804}" type="datetime1">
              <a:rPr lang="uk-UA" smtClean="0"/>
              <a:pPr/>
              <a:t>17.12.2014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ru-RU" smtClean="0"/>
              <a:t>Презентація вчителя СЗОШ №8 м. Хмельницького Кравчук Г.Т.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00E9778-4EAB-474E-A89A-52B770F79B1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CDA72B3-2256-4356-A0ED-72753F6E1BE2}" type="datetime1">
              <a:rPr lang="uk-UA" smtClean="0"/>
              <a:pPr/>
              <a:t>17.12.2014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ru-RU" smtClean="0"/>
              <a:t>Презентація вчителя СЗОШ №8 м. Хмельницького Кравчук Г.Т.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00E9778-4EAB-474E-A89A-52B770F79B1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CC30535-6F69-4E91-8ECD-521E250BDE86}" type="datetime1">
              <a:rPr lang="uk-UA" smtClean="0"/>
              <a:pPr/>
              <a:t>17.12.2014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ru-RU" smtClean="0"/>
              <a:t>Презентація вчителя СЗОШ №8 м. Хмельницького Кравчук Г.Т.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00E9778-4EAB-474E-A89A-52B770F79B1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Нашивка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Нашивка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A9BA1AF-FE2B-41F9-8479-4B7A7E005C84}" type="datetime1">
              <a:rPr lang="uk-UA" smtClean="0"/>
              <a:pPr/>
              <a:t>17.12.2014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ru-RU" smtClean="0"/>
              <a:t>Презентація вчителя СЗОШ №8 м. Хмельницького Кравчук Г.Т.</a:t>
            </a: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00E9778-4EAB-474E-A89A-52B770F79B1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BAEF2AC-58E8-4673-89E8-172FE9110DCF}" type="datetime1">
              <a:rPr lang="uk-UA" smtClean="0"/>
              <a:pPr/>
              <a:t>17.12.2014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ru-RU" smtClean="0"/>
              <a:t>Презентація вчителя СЗОШ №8 м. Хмельницького Кравчук Г.Т.</a:t>
            </a: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00E9778-4EAB-474E-A89A-52B770F79B1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634C637-AD0D-41EA-8340-A138B093682E}" type="datetime1">
              <a:rPr lang="uk-UA" smtClean="0"/>
              <a:pPr/>
              <a:t>17.12.2014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ru-RU" smtClean="0"/>
              <a:t>Презентація вчителя СЗОШ №8 м. Хмельницького Кравчук Г.Т.</a:t>
            </a: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00E9778-4EAB-474E-A89A-52B770F79B1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88764AA-438C-4DFD-8246-1594938F72DA}" type="datetime1">
              <a:rPr lang="uk-UA" smtClean="0"/>
              <a:pPr/>
              <a:t>17.12.2014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ru-RU" smtClean="0"/>
              <a:t>Презентація вчителя СЗОШ №8 м. Хмельницького Кравчук Г.Т.</a:t>
            </a: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00E9778-4EAB-474E-A89A-52B770F79B1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B26C3B48-9F98-4933-AED8-1FA8DF06193A}" type="datetime1">
              <a:rPr lang="uk-UA" smtClean="0"/>
              <a:pPr/>
              <a:t>17.12.2014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ru-RU" smtClean="0"/>
              <a:t>Презентація вчителя СЗОШ №8 м. Хмельницького Кравчук Г.Т.</a:t>
            </a: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00E9778-4EAB-474E-A89A-52B770F79B1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45D32968-565C-4A40-8463-C59828105B80}" type="datetime1">
              <a:rPr lang="uk-UA" smtClean="0"/>
              <a:pPr/>
              <a:t>17.12.2014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r>
              <a:rPr lang="ru-RU" smtClean="0"/>
              <a:t>Презентація вчителя СЗОШ №8 м. Хмельницького Кравчук Г.Т.</a:t>
            </a: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200E9778-4EAB-474E-A89A-52B770F79B1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Прямоугольный треугольник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Нашивка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Нашивка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олилиния 12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Полилиния 11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Прямоугольный треугольник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FCC99FBA-BDC6-4297-9D7B-AAB0344EB274}" type="datetime1">
              <a:rPr lang="uk-UA" smtClean="0"/>
              <a:pPr/>
              <a:t>17.12.2014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r>
              <a:rPr lang="ru-RU" smtClean="0"/>
              <a:t>Презентація вчителя СЗОШ №8 м. Хмельницького Кравчук Г.Т.</a:t>
            </a:r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200E9778-4EAB-474E-A89A-52B770F79B1A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/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1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uk-UA" dirty="0" smtClean="0"/>
              <a:t>Вивчаємо інформатику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uk-UA" dirty="0" smtClean="0"/>
              <a:t>10 клас</a:t>
            </a:r>
          </a:p>
          <a:p>
            <a:r>
              <a:rPr lang="uk-UA" dirty="0" smtClean="0"/>
              <a:t>За підручником «Інформатика. 10 клас» Й.Я. </a:t>
            </a:r>
            <a:r>
              <a:rPr lang="uk-UA" dirty="0" err="1" smtClean="0"/>
              <a:t>Ривкінда</a:t>
            </a:r>
            <a:r>
              <a:rPr lang="uk-UA" dirty="0" smtClean="0"/>
              <a:t>, Т.І. Лисенко, Л.А. </a:t>
            </a:r>
            <a:r>
              <a:rPr lang="uk-UA" dirty="0" err="1" smtClean="0"/>
              <a:t>Чернікової</a:t>
            </a:r>
            <a:r>
              <a:rPr lang="uk-UA" dirty="0" smtClean="0"/>
              <a:t>, В.В. </a:t>
            </a:r>
            <a:r>
              <a:rPr lang="uk-UA" dirty="0" err="1" smtClean="0"/>
              <a:t>Шакотько</a:t>
            </a:r>
            <a:endParaRPr lang="ru-RU" dirty="0" smtClean="0"/>
          </a:p>
          <a:p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5000628" y="5643578"/>
            <a:ext cx="400052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uk-UA" dirty="0" smtClean="0"/>
              <a:t>Навчальна презентація вчителя СЗОШ</a:t>
            </a:r>
          </a:p>
          <a:p>
            <a:pPr algn="r"/>
            <a:r>
              <a:rPr lang="uk-UA" dirty="0" smtClean="0"/>
              <a:t> І - ІІІ ступенів №8 м. Хмельницького Кравчук Г.Т.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0"/>
            <a:ext cx="8229600" cy="1143000"/>
          </a:xfrm>
        </p:spPr>
        <p:txBody>
          <a:bodyPr>
            <a:noAutofit/>
          </a:bodyPr>
          <a:lstStyle/>
          <a:p>
            <a:pPr algn="ctr"/>
            <a:r>
              <a:rPr lang="ru-RU" sz="3300" dirty="0" err="1" smtClean="0"/>
              <a:t>Способи</a:t>
            </a:r>
            <a:r>
              <a:rPr lang="ru-RU" sz="3300" dirty="0" smtClean="0"/>
              <a:t> </a:t>
            </a:r>
            <a:r>
              <a:rPr lang="ru-RU" sz="3300" dirty="0" err="1" smtClean="0"/>
              <a:t>створення</a:t>
            </a:r>
            <a:r>
              <a:rPr lang="ru-RU" sz="3300" dirty="0" smtClean="0"/>
              <a:t> </a:t>
            </a:r>
            <a:r>
              <a:rPr lang="ru-RU" sz="3300" dirty="0" err="1" smtClean="0"/>
              <a:t>шаблонів</a:t>
            </a:r>
            <a:r>
              <a:rPr lang="ru-RU" sz="3300" dirty="0" smtClean="0"/>
              <a:t> </a:t>
            </a:r>
            <a:r>
              <a:rPr lang="ru-RU" sz="3300" dirty="0" err="1" smtClean="0"/>
              <a:t>документів</a:t>
            </a:r>
            <a:endParaRPr lang="ru-RU" sz="3300" dirty="0"/>
          </a:p>
        </p:txBody>
      </p:sp>
      <p:sp>
        <p:nvSpPr>
          <p:cNvPr id="8" name="Текст 7"/>
          <p:cNvSpPr>
            <a:spLocks noGrp="1"/>
          </p:cNvSpPr>
          <p:nvPr>
            <p:ph type="body" sz="half" idx="3"/>
          </p:nvPr>
        </p:nvSpPr>
        <p:spPr/>
        <p:txBody>
          <a:bodyPr>
            <a:normAutofit lnSpcReduction="10000"/>
          </a:bodyPr>
          <a:lstStyle/>
          <a:p>
            <a:pPr algn="ctr"/>
            <a:r>
              <a:rPr lang="uk-UA" dirty="0" smtClean="0"/>
              <a:t>Створення шаблону на основі існуючого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2"/>
          </p:nvPr>
        </p:nvSpPr>
        <p:spPr>
          <a:xfrm>
            <a:off x="142844" y="1142984"/>
            <a:ext cx="4354544" cy="5072098"/>
          </a:xfrm>
        </p:spPr>
        <p:txBody>
          <a:bodyPr>
            <a:normAutofit fontScale="70000" lnSpcReduction="20000"/>
          </a:bodyPr>
          <a:lstStyle/>
          <a:p>
            <a:pPr marL="85725" indent="0">
              <a:buNone/>
            </a:pPr>
            <a:r>
              <a:rPr lang="ru-RU" sz="2300" dirty="0" err="1" smtClean="0">
                <a:latin typeface="Calibri" pitchFamily="34" charset="0"/>
              </a:rPr>
              <a:t>Користувач</a:t>
            </a:r>
            <a:r>
              <a:rPr lang="ru-RU" sz="2300" dirty="0" smtClean="0">
                <a:latin typeface="Calibri" pitchFamily="34" charset="0"/>
              </a:rPr>
              <a:t>, за </a:t>
            </a:r>
            <a:r>
              <a:rPr lang="ru-RU" sz="2300" dirty="0" err="1" smtClean="0">
                <a:latin typeface="Calibri" pitchFamily="34" charset="0"/>
              </a:rPr>
              <a:t>бажанням</a:t>
            </a:r>
            <a:r>
              <a:rPr lang="ru-RU" sz="2300" dirty="0" smtClean="0">
                <a:latin typeface="Calibri" pitchFamily="34" charset="0"/>
              </a:rPr>
              <a:t>, </a:t>
            </a:r>
            <a:r>
              <a:rPr lang="ru-RU" sz="2300" dirty="0" err="1" smtClean="0">
                <a:latin typeface="Calibri" pitchFamily="34" charset="0"/>
              </a:rPr>
              <a:t>може</a:t>
            </a:r>
            <a:r>
              <a:rPr lang="ru-RU" sz="2300" dirty="0" smtClean="0">
                <a:latin typeface="Calibri" pitchFamily="34" charset="0"/>
              </a:rPr>
              <a:t> </a:t>
            </a:r>
            <a:r>
              <a:rPr lang="ru-RU" sz="2300" dirty="0" err="1" smtClean="0">
                <a:latin typeface="Calibri" pitchFamily="34" charset="0"/>
              </a:rPr>
              <a:t>змінити</a:t>
            </a:r>
            <a:r>
              <a:rPr lang="ru-RU" sz="2300" dirty="0" smtClean="0">
                <a:latin typeface="Calibri" pitchFamily="34" charset="0"/>
              </a:rPr>
              <a:t> </a:t>
            </a:r>
            <a:r>
              <a:rPr lang="ru-RU" sz="2300" dirty="0" err="1" smtClean="0">
                <a:latin typeface="Calibri" pitchFamily="34" charset="0"/>
              </a:rPr>
              <a:t>готові</a:t>
            </a:r>
            <a:r>
              <a:rPr lang="ru-RU" sz="2300" dirty="0" smtClean="0">
                <a:latin typeface="Calibri" pitchFamily="34" charset="0"/>
              </a:rPr>
              <a:t> </a:t>
            </a:r>
            <a:r>
              <a:rPr lang="ru-RU" sz="2300" dirty="0" err="1" smtClean="0">
                <a:latin typeface="Calibri" pitchFamily="34" charset="0"/>
              </a:rPr>
              <a:t>шаблони</a:t>
            </a:r>
            <a:r>
              <a:rPr lang="ru-RU" sz="2300" dirty="0" smtClean="0">
                <a:latin typeface="Calibri" pitchFamily="34" charset="0"/>
              </a:rPr>
              <a:t> </a:t>
            </a:r>
            <a:r>
              <a:rPr lang="ru-RU" sz="2300" dirty="0" err="1" smtClean="0">
                <a:latin typeface="Calibri" pitchFamily="34" charset="0"/>
              </a:rPr>
              <a:t>або</a:t>
            </a:r>
            <a:r>
              <a:rPr lang="ru-RU" sz="2300" dirty="0" smtClean="0">
                <a:latin typeface="Calibri" pitchFamily="34" charset="0"/>
              </a:rPr>
              <a:t> </a:t>
            </a:r>
            <a:r>
              <a:rPr lang="ru-RU" sz="2300" dirty="0" err="1" smtClean="0">
                <a:latin typeface="Calibri" pitchFamily="34" charset="0"/>
              </a:rPr>
              <a:t>створити</a:t>
            </a:r>
            <a:r>
              <a:rPr lang="ru-RU" sz="2300" dirty="0" smtClean="0">
                <a:latin typeface="Calibri" pitchFamily="34" charset="0"/>
              </a:rPr>
              <a:t> </a:t>
            </a:r>
            <a:r>
              <a:rPr lang="ru-RU" sz="2300" dirty="0" err="1" smtClean="0">
                <a:latin typeface="Calibri" pitchFamily="34" charset="0"/>
              </a:rPr>
              <a:t>нові</a:t>
            </a:r>
            <a:r>
              <a:rPr lang="ru-RU" sz="2300" dirty="0" smtClean="0">
                <a:latin typeface="Calibri" pitchFamily="34" charset="0"/>
              </a:rPr>
              <a:t>. </a:t>
            </a:r>
            <a:r>
              <a:rPr lang="ru-RU" sz="2300" dirty="0" err="1" smtClean="0">
                <a:latin typeface="Calibri" pitchFamily="34" charset="0"/>
              </a:rPr>
              <a:t>Існує</a:t>
            </a:r>
            <a:r>
              <a:rPr lang="ru-RU" sz="2300" dirty="0" smtClean="0">
                <a:latin typeface="Calibri" pitchFamily="34" charset="0"/>
              </a:rPr>
              <a:t>  </a:t>
            </a:r>
            <a:r>
              <a:rPr lang="ru-RU" sz="2300" dirty="0" err="1" smtClean="0">
                <a:latin typeface="Calibri" pitchFamily="34" charset="0"/>
              </a:rPr>
              <a:t>кілька</a:t>
            </a:r>
            <a:r>
              <a:rPr lang="ru-RU" sz="2300" dirty="0" smtClean="0">
                <a:latin typeface="Calibri" pitchFamily="34" charset="0"/>
              </a:rPr>
              <a:t>  </a:t>
            </a:r>
            <a:r>
              <a:rPr lang="ru-RU" sz="2300" dirty="0" err="1" smtClean="0">
                <a:latin typeface="Calibri" pitchFamily="34" charset="0"/>
              </a:rPr>
              <a:t>с</a:t>
            </a:r>
            <a:r>
              <a:rPr lang="ru-RU" sz="2400" dirty="0" err="1" smtClean="0">
                <a:latin typeface="Calibri" pitchFamily="34" charset="0"/>
              </a:rPr>
              <a:t>пособів</a:t>
            </a:r>
            <a:r>
              <a:rPr lang="ru-RU" sz="2400" dirty="0" smtClean="0">
                <a:latin typeface="Calibri" pitchFamily="34" charset="0"/>
              </a:rPr>
              <a:t> </a:t>
            </a:r>
            <a:r>
              <a:rPr lang="ru-RU" sz="2400" dirty="0" err="1" smtClean="0">
                <a:latin typeface="Calibri" pitchFamily="34" charset="0"/>
              </a:rPr>
              <a:t>створення</a:t>
            </a:r>
            <a:r>
              <a:rPr lang="ru-RU" sz="2400" dirty="0" smtClean="0">
                <a:latin typeface="Calibri" pitchFamily="34" charset="0"/>
              </a:rPr>
              <a:t> </a:t>
            </a:r>
            <a:r>
              <a:rPr lang="ru-RU" sz="2400" dirty="0" err="1" smtClean="0">
                <a:latin typeface="Calibri" pitchFamily="34" charset="0"/>
              </a:rPr>
              <a:t>шаблонів</a:t>
            </a:r>
            <a:r>
              <a:rPr lang="ru-RU" sz="2400" dirty="0" smtClean="0">
                <a:latin typeface="Calibri" pitchFamily="34" charset="0"/>
              </a:rPr>
              <a:t> </a:t>
            </a:r>
            <a:r>
              <a:rPr lang="ru-RU" sz="2400" dirty="0" err="1" smtClean="0">
                <a:latin typeface="Calibri" pitchFamily="34" charset="0"/>
              </a:rPr>
              <a:t>документів</a:t>
            </a:r>
            <a:r>
              <a:rPr lang="ru-RU" sz="2300" dirty="0" smtClean="0">
                <a:latin typeface="Calibri" pitchFamily="34" charset="0"/>
              </a:rPr>
              <a:t>:</a:t>
            </a:r>
          </a:p>
          <a:p>
            <a:pPr marL="85725" indent="0">
              <a:buNone/>
            </a:pPr>
            <a:r>
              <a:rPr lang="ru-RU" sz="2300" b="1" i="1" dirty="0" smtClean="0">
                <a:solidFill>
                  <a:srgbClr val="FF0000"/>
                </a:solidFill>
                <a:latin typeface="Calibri" pitchFamily="34" charset="0"/>
              </a:rPr>
              <a:t>І. </a:t>
            </a:r>
            <a:r>
              <a:rPr lang="ru-RU" sz="2300" b="1" i="1" dirty="0" err="1" smtClean="0">
                <a:solidFill>
                  <a:srgbClr val="FF0000"/>
                </a:solidFill>
                <a:latin typeface="Calibri" pitchFamily="34" charset="0"/>
              </a:rPr>
              <a:t>Створення</a:t>
            </a:r>
            <a:r>
              <a:rPr lang="ru-RU" sz="2300" b="1" i="1" dirty="0" smtClean="0">
                <a:solidFill>
                  <a:srgbClr val="FF0000"/>
                </a:solidFill>
                <a:latin typeface="Calibri" pitchFamily="34" charset="0"/>
              </a:rPr>
              <a:t> нового шаблону на </a:t>
            </a:r>
            <a:r>
              <a:rPr lang="ru-RU" sz="2300" b="1" i="1" dirty="0" err="1" smtClean="0">
                <a:solidFill>
                  <a:srgbClr val="FF0000"/>
                </a:solidFill>
                <a:latin typeface="Calibri" pitchFamily="34" charset="0"/>
              </a:rPr>
              <a:t>основі</a:t>
            </a:r>
            <a:r>
              <a:rPr lang="ru-RU" sz="2300" b="1" i="1" dirty="0" smtClean="0">
                <a:solidFill>
                  <a:srgbClr val="FF0000"/>
                </a:solidFill>
                <a:latin typeface="Calibri" pitchFamily="34" charset="0"/>
              </a:rPr>
              <a:t> </a:t>
            </a:r>
            <a:r>
              <a:rPr lang="ru-RU" sz="2300" b="1" i="1" dirty="0" err="1" smtClean="0">
                <a:solidFill>
                  <a:srgbClr val="FF0000"/>
                </a:solidFill>
                <a:latin typeface="Calibri" pitchFamily="34" charset="0"/>
              </a:rPr>
              <a:t>існуючого</a:t>
            </a:r>
            <a:r>
              <a:rPr lang="ru-RU" sz="2300" i="1" dirty="0" smtClean="0">
                <a:latin typeface="Calibri" pitchFamily="34" charset="0"/>
              </a:rPr>
              <a:t>.</a:t>
            </a:r>
            <a:r>
              <a:rPr lang="ru-RU" sz="2300" dirty="0" smtClean="0">
                <a:latin typeface="Calibri" pitchFamily="34" charset="0"/>
              </a:rPr>
              <a:t> </a:t>
            </a:r>
          </a:p>
          <a:p>
            <a:pPr marL="85725" indent="0">
              <a:buNone/>
            </a:pPr>
            <a:r>
              <a:rPr lang="ru-RU" sz="2300" dirty="0" smtClean="0">
                <a:latin typeface="Calibri" pitchFamily="34" charset="0"/>
              </a:rPr>
              <a:t>Для </a:t>
            </a:r>
            <a:r>
              <a:rPr lang="ru-RU" sz="2300" dirty="0" err="1" smtClean="0">
                <a:latin typeface="Calibri" pitchFamily="34" charset="0"/>
              </a:rPr>
              <a:t>цього</a:t>
            </a:r>
            <a:r>
              <a:rPr lang="ru-RU" sz="2300" dirty="0" smtClean="0">
                <a:latin typeface="Calibri" pitchFamily="34" charset="0"/>
              </a:rPr>
              <a:t> </a:t>
            </a:r>
            <a:r>
              <a:rPr lang="ru-RU" sz="2300" dirty="0" err="1" smtClean="0">
                <a:latin typeface="Calibri" pitchFamily="34" charset="0"/>
              </a:rPr>
              <a:t>потрібно</a:t>
            </a:r>
            <a:r>
              <a:rPr lang="ru-RU" sz="2300" dirty="0" smtClean="0">
                <a:latin typeface="Calibri" pitchFamily="34" charset="0"/>
              </a:rPr>
              <a:t>:</a:t>
            </a:r>
          </a:p>
          <a:p>
            <a:pPr marL="85725" lvl="4" indent="0">
              <a:buNone/>
            </a:pPr>
            <a:r>
              <a:rPr lang="ru-RU" sz="2300" dirty="0" smtClean="0">
                <a:latin typeface="Calibri" pitchFamily="34" charset="0"/>
              </a:rPr>
              <a:t>1. </a:t>
            </a:r>
            <a:r>
              <a:rPr lang="ru-RU" sz="2300" dirty="0" err="1" smtClean="0">
                <a:latin typeface="Calibri" pitchFamily="34" charset="0"/>
              </a:rPr>
              <a:t>Відкрити</a:t>
            </a:r>
            <a:r>
              <a:rPr lang="ru-RU" sz="2300" dirty="0" smtClean="0">
                <a:latin typeface="Calibri" pitchFamily="34" charset="0"/>
              </a:rPr>
              <a:t> шаблон, на </a:t>
            </a:r>
            <a:r>
              <a:rPr lang="ru-RU" sz="2300" dirty="0" err="1" smtClean="0">
                <a:latin typeface="Calibri" pitchFamily="34" charset="0"/>
              </a:rPr>
              <a:t>основі</a:t>
            </a:r>
            <a:r>
              <a:rPr lang="ru-RU" sz="2300" dirty="0" smtClean="0">
                <a:latin typeface="Calibri" pitchFamily="34" charset="0"/>
              </a:rPr>
              <a:t> </a:t>
            </a:r>
            <a:r>
              <a:rPr lang="ru-RU" sz="2300" dirty="0" err="1" smtClean="0">
                <a:latin typeface="Calibri" pitchFamily="34" charset="0"/>
              </a:rPr>
              <a:t>якого</a:t>
            </a:r>
            <a:r>
              <a:rPr lang="ru-RU" sz="2300" dirty="0" smtClean="0">
                <a:latin typeface="Calibri" pitchFamily="34" charset="0"/>
              </a:rPr>
              <a:t> </a:t>
            </a:r>
            <a:r>
              <a:rPr lang="ru-RU" sz="2300" dirty="0" err="1" smtClean="0">
                <a:latin typeface="Calibri" pitchFamily="34" charset="0"/>
              </a:rPr>
              <a:t>створюватиметься</a:t>
            </a:r>
            <a:r>
              <a:rPr lang="ru-RU" sz="2300" dirty="0" smtClean="0">
                <a:latin typeface="Calibri" pitchFamily="34" charset="0"/>
              </a:rPr>
              <a:t> </a:t>
            </a:r>
            <a:r>
              <a:rPr lang="ru-RU" sz="2300" dirty="0" err="1" smtClean="0">
                <a:latin typeface="Calibri" pitchFamily="34" charset="0"/>
              </a:rPr>
              <a:t>новий</a:t>
            </a:r>
            <a:r>
              <a:rPr lang="ru-RU" sz="2300" dirty="0" smtClean="0">
                <a:latin typeface="Calibri" pitchFamily="34" charset="0"/>
              </a:rPr>
              <a:t>:</a:t>
            </a:r>
          </a:p>
          <a:p>
            <a:pPr marL="85725" lvl="5" indent="0">
              <a:buNone/>
            </a:pPr>
            <a:r>
              <a:rPr lang="ru-RU" sz="2300" dirty="0" smtClean="0">
                <a:latin typeface="Calibri" pitchFamily="34" charset="0"/>
              </a:rPr>
              <a:t>     1). </a:t>
            </a:r>
            <a:r>
              <a:rPr lang="ru-RU" sz="2300" dirty="0" err="1" smtClean="0">
                <a:latin typeface="Calibri" pitchFamily="34" charset="0"/>
              </a:rPr>
              <a:t>Відкрити</a:t>
            </a:r>
            <a:r>
              <a:rPr lang="ru-RU" sz="2300" b="1" dirty="0" smtClean="0">
                <a:latin typeface="Calibri" pitchFamily="34" charset="0"/>
              </a:rPr>
              <a:t> Головне меню</a:t>
            </a:r>
            <a:r>
              <a:rPr lang="ru-RU" sz="2300" dirty="0" smtClean="0">
                <a:latin typeface="Calibri" pitchFamily="34" charset="0"/>
              </a:rPr>
              <a:t> </a:t>
            </a:r>
            <a:r>
              <a:rPr lang="ru-RU" sz="2300" dirty="0" err="1" smtClean="0">
                <a:latin typeface="Calibri" pitchFamily="34" charset="0"/>
              </a:rPr>
              <a:t>програми</a:t>
            </a:r>
            <a:r>
              <a:rPr lang="ru-RU" sz="2300" dirty="0" smtClean="0">
                <a:latin typeface="Calibri" pitchFamily="34" charset="0"/>
              </a:rPr>
              <a:t> </a:t>
            </a:r>
            <a:r>
              <a:rPr lang="ru-RU" sz="2300" dirty="0" err="1" smtClean="0">
                <a:latin typeface="Calibri" pitchFamily="34" charset="0"/>
              </a:rPr>
              <a:t>вибором</a:t>
            </a:r>
            <a:r>
              <a:rPr lang="ru-RU" sz="2300" dirty="0" smtClean="0">
                <a:latin typeface="Calibri" pitchFamily="34" charset="0"/>
              </a:rPr>
              <a:t> кнопки</a:t>
            </a:r>
            <a:r>
              <a:rPr lang="ru-RU" sz="2300" b="1" dirty="0" smtClean="0">
                <a:latin typeface="Calibri" pitchFamily="34" charset="0"/>
              </a:rPr>
              <a:t> </a:t>
            </a:r>
            <a:r>
              <a:rPr lang="en-US" sz="2300" b="1" dirty="0" smtClean="0">
                <a:latin typeface="Calibri" pitchFamily="34" charset="0"/>
              </a:rPr>
              <a:t>Office</a:t>
            </a:r>
            <a:r>
              <a:rPr lang="ru-RU" sz="2300" b="1" dirty="0" smtClean="0">
                <a:latin typeface="Calibri" pitchFamily="34" charset="0"/>
              </a:rPr>
              <a:t>.</a:t>
            </a:r>
            <a:endParaRPr lang="ru-RU" sz="2300" dirty="0" smtClean="0">
              <a:latin typeface="Calibri" pitchFamily="34" charset="0"/>
            </a:endParaRPr>
          </a:p>
          <a:p>
            <a:pPr marL="85725" lvl="5" indent="0">
              <a:buNone/>
            </a:pPr>
            <a:r>
              <a:rPr lang="ru-RU" sz="2300" dirty="0" smtClean="0">
                <a:latin typeface="Calibri" pitchFamily="34" charset="0"/>
              </a:rPr>
              <a:t>     2). </a:t>
            </a:r>
            <a:r>
              <a:rPr lang="ru-RU" sz="2300" dirty="0" err="1" smtClean="0">
                <a:latin typeface="Calibri" pitchFamily="34" charset="0"/>
              </a:rPr>
              <a:t>Вибрати</a:t>
            </a:r>
            <a:r>
              <a:rPr lang="ru-RU" sz="2300" dirty="0" smtClean="0">
                <a:latin typeface="Calibri" pitchFamily="34" charset="0"/>
              </a:rPr>
              <a:t> команду </a:t>
            </a:r>
            <a:r>
              <a:rPr lang="ru-RU" sz="2300" b="1" dirty="0" err="1" smtClean="0">
                <a:latin typeface="Calibri" pitchFamily="34" charset="0"/>
              </a:rPr>
              <a:t>Відкрити</a:t>
            </a:r>
            <a:r>
              <a:rPr lang="ru-RU" sz="2300" dirty="0" smtClean="0">
                <a:latin typeface="Calibri" pitchFamily="34" charset="0"/>
              </a:rPr>
              <a:t>, у списку </a:t>
            </a:r>
            <a:r>
              <a:rPr lang="ru-RU" sz="2300" b="1" dirty="0" smtClean="0">
                <a:latin typeface="Calibri" pitchFamily="34" charset="0"/>
              </a:rPr>
              <a:t>Тип файлу </a:t>
            </a:r>
            <a:r>
              <a:rPr lang="ru-RU" sz="2300" dirty="0" err="1" smtClean="0">
                <a:latin typeface="Calibri" pitchFamily="34" charset="0"/>
              </a:rPr>
              <a:t>вибрати</a:t>
            </a:r>
            <a:r>
              <a:rPr lang="ru-RU" sz="2300" dirty="0" smtClean="0">
                <a:latin typeface="Calibri" pitchFamily="34" charset="0"/>
              </a:rPr>
              <a:t> </a:t>
            </a:r>
            <a:r>
              <a:rPr lang="ru-RU" sz="2300" b="1" dirty="0" err="1" smtClean="0">
                <a:latin typeface="Calibri" pitchFamily="34" charset="0"/>
              </a:rPr>
              <a:t>Всі</a:t>
            </a:r>
            <a:r>
              <a:rPr lang="ru-RU" sz="2300" b="1" dirty="0" smtClean="0">
                <a:latin typeface="Calibri" pitchFamily="34" charset="0"/>
              </a:rPr>
              <a:t> </a:t>
            </a:r>
            <a:r>
              <a:rPr lang="ru-RU" sz="2300" b="1" dirty="0" err="1" smtClean="0">
                <a:latin typeface="Calibri" pitchFamily="34" charset="0"/>
              </a:rPr>
              <a:t>шаблони</a:t>
            </a:r>
            <a:r>
              <a:rPr lang="ru-RU" sz="2300" b="1" dirty="0" smtClean="0">
                <a:latin typeface="Calibri" pitchFamily="34" charset="0"/>
              </a:rPr>
              <a:t> </a:t>
            </a:r>
            <a:r>
              <a:rPr lang="en-US" sz="2300" b="1" dirty="0" smtClean="0">
                <a:latin typeface="Calibri" pitchFamily="34" charset="0"/>
              </a:rPr>
              <a:t>Word</a:t>
            </a:r>
            <a:r>
              <a:rPr lang="ru-RU" sz="2300" b="1" dirty="0" smtClean="0">
                <a:latin typeface="Calibri" pitchFamily="34" charset="0"/>
              </a:rPr>
              <a:t>.</a:t>
            </a:r>
          </a:p>
          <a:p>
            <a:pPr marL="85725" lvl="5" indent="0">
              <a:buNone/>
            </a:pPr>
            <a:r>
              <a:rPr lang="ru-RU" sz="2300" dirty="0" smtClean="0">
                <a:latin typeface="Calibri" pitchFamily="34" charset="0"/>
              </a:rPr>
              <a:t>     3). </a:t>
            </a:r>
            <a:r>
              <a:rPr lang="ru-RU" sz="2300" dirty="0" err="1" smtClean="0">
                <a:latin typeface="Calibri" pitchFamily="34" charset="0"/>
              </a:rPr>
              <a:t>Вибрати</a:t>
            </a:r>
            <a:r>
              <a:rPr lang="ru-RU" sz="2300" dirty="0" smtClean="0">
                <a:latin typeface="Calibri" pitchFamily="34" charset="0"/>
              </a:rPr>
              <a:t> файл, у </a:t>
            </a:r>
            <a:r>
              <a:rPr lang="ru-RU" sz="2300" dirty="0" err="1" smtClean="0">
                <a:latin typeface="Calibri" pitchFamily="34" charset="0"/>
              </a:rPr>
              <a:t>якому</a:t>
            </a:r>
            <a:r>
              <a:rPr lang="ru-RU" sz="2300" dirty="0" smtClean="0">
                <a:latin typeface="Calibri" pitchFamily="34" charset="0"/>
              </a:rPr>
              <a:t> </a:t>
            </a:r>
            <a:r>
              <a:rPr lang="ru-RU" sz="2300" dirty="0" err="1" smtClean="0">
                <a:latin typeface="Calibri" pitchFamily="34" charset="0"/>
              </a:rPr>
              <a:t>зберігається</a:t>
            </a:r>
            <a:r>
              <a:rPr lang="ru-RU" sz="2300" dirty="0" smtClean="0">
                <a:latin typeface="Calibri" pitchFamily="34" charset="0"/>
              </a:rPr>
              <a:t> </a:t>
            </a:r>
            <a:r>
              <a:rPr lang="ru-RU" sz="2300" dirty="0" err="1" smtClean="0">
                <a:latin typeface="Calibri" pitchFamily="34" charset="0"/>
              </a:rPr>
              <a:t>потрібний</a:t>
            </a:r>
            <a:r>
              <a:rPr lang="ru-RU" sz="2300" dirty="0" smtClean="0">
                <a:latin typeface="Calibri" pitchFamily="34" charset="0"/>
              </a:rPr>
              <a:t> шаблон.</a:t>
            </a:r>
          </a:p>
          <a:p>
            <a:pPr marL="85725" lvl="4" indent="0">
              <a:buNone/>
            </a:pPr>
            <a:r>
              <a:rPr lang="ru-RU" sz="2300" dirty="0" smtClean="0">
                <a:latin typeface="Calibri" pitchFamily="34" charset="0"/>
              </a:rPr>
              <a:t>2. </a:t>
            </a:r>
            <a:r>
              <a:rPr lang="ru-RU" sz="2300" dirty="0" err="1" smtClean="0">
                <a:latin typeface="Calibri" pitchFamily="34" charset="0"/>
              </a:rPr>
              <a:t>Змінити</a:t>
            </a:r>
            <a:r>
              <a:rPr lang="ru-RU" sz="2300" dirty="0" smtClean="0">
                <a:latin typeface="Calibri" pitchFamily="34" charset="0"/>
              </a:rPr>
              <a:t> </a:t>
            </a:r>
            <a:r>
              <a:rPr lang="ru-RU" sz="2300" dirty="0" err="1" smtClean="0">
                <a:latin typeface="Calibri" pitchFamily="34" charset="0"/>
              </a:rPr>
              <a:t>значення</a:t>
            </a:r>
            <a:r>
              <a:rPr lang="ru-RU" sz="2300" dirty="0" smtClean="0">
                <a:latin typeface="Calibri" pitchFamily="34" charset="0"/>
              </a:rPr>
              <a:t> </a:t>
            </a:r>
            <a:r>
              <a:rPr lang="ru-RU" sz="2300" dirty="0" err="1" smtClean="0">
                <a:latin typeface="Calibri" pitchFamily="34" charset="0"/>
              </a:rPr>
              <a:t>параметрів</a:t>
            </a:r>
            <a:r>
              <a:rPr lang="ru-RU" sz="2300" dirty="0" smtClean="0">
                <a:latin typeface="Calibri" pitchFamily="34" charset="0"/>
              </a:rPr>
              <a:t> </a:t>
            </a:r>
            <a:r>
              <a:rPr lang="ru-RU" sz="2300" dirty="0" err="1" smtClean="0">
                <a:latin typeface="Calibri" pitchFamily="34" charset="0"/>
              </a:rPr>
              <a:t>форматування</a:t>
            </a:r>
            <a:r>
              <a:rPr lang="ru-RU" sz="2300" dirty="0" smtClean="0">
                <a:latin typeface="Calibri" pitchFamily="34" charset="0"/>
              </a:rPr>
              <a:t> документа, </a:t>
            </a:r>
            <a:r>
              <a:rPr lang="ru-RU" sz="2300" dirty="0" err="1" smtClean="0">
                <a:latin typeface="Calibri" pitchFamily="34" charset="0"/>
              </a:rPr>
              <a:t>відредагувати</a:t>
            </a:r>
            <a:r>
              <a:rPr lang="ru-RU" sz="2300" dirty="0" smtClean="0">
                <a:latin typeface="Calibri" pitchFamily="34" charset="0"/>
              </a:rPr>
              <a:t> структуру </a:t>
            </a:r>
            <a:r>
              <a:rPr lang="ru-RU" sz="2300" dirty="0" err="1" smtClean="0">
                <a:latin typeface="Calibri" pitchFamily="34" charset="0"/>
              </a:rPr>
              <a:t>тощо</a:t>
            </a:r>
            <a:r>
              <a:rPr lang="ru-RU" sz="2300" dirty="0" smtClean="0">
                <a:latin typeface="Calibri" pitchFamily="34" charset="0"/>
              </a:rPr>
              <a:t>.</a:t>
            </a:r>
          </a:p>
          <a:p>
            <a:pPr marL="85725" indent="0">
              <a:buNone/>
            </a:pPr>
            <a:r>
              <a:rPr lang="ru-RU" sz="2300" dirty="0" smtClean="0">
                <a:latin typeface="Calibri" pitchFamily="34" charset="0"/>
              </a:rPr>
              <a:t>3. </a:t>
            </a:r>
            <a:r>
              <a:rPr lang="ru-RU" sz="2300" dirty="0" err="1" smtClean="0">
                <a:latin typeface="Calibri" pitchFamily="34" charset="0"/>
              </a:rPr>
              <a:t>Зберегти</a:t>
            </a:r>
            <a:r>
              <a:rPr lang="ru-RU" sz="2300" dirty="0" smtClean="0">
                <a:latin typeface="Calibri" pitchFamily="34" charset="0"/>
              </a:rPr>
              <a:t> шаблон </a:t>
            </a:r>
            <a:r>
              <a:rPr lang="ru-RU" sz="2300" dirty="0" err="1" smtClean="0">
                <a:latin typeface="Calibri" pitchFamily="34" charset="0"/>
              </a:rPr>
              <a:t>з</a:t>
            </a:r>
            <a:r>
              <a:rPr lang="ru-RU" sz="2300" dirty="0" smtClean="0">
                <a:latin typeface="Calibri" pitchFamily="34" charset="0"/>
              </a:rPr>
              <a:t> </a:t>
            </a:r>
            <a:r>
              <a:rPr lang="ru-RU" sz="2300" dirty="0" err="1" smtClean="0">
                <a:latin typeface="Calibri" pitchFamily="34" charset="0"/>
              </a:rPr>
              <a:t>новим</a:t>
            </a:r>
            <a:r>
              <a:rPr lang="ru-RU" sz="2300" dirty="0" smtClean="0">
                <a:latin typeface="Calibri" pitchFamily="34" charset="0"/>
              </a:rPr>
              <a:t> </a:t>
            </a:r>
            <a:r>
              <a:rPr lang="ru-RU" sz="2300" dirty="0" err="1" smtClean="0">
                <a:latin typeface="Calibri" pitchFamily="34" charset="0"/>
              </a:rPr>
              <a:t>іменем</a:t>
            </a:r>
            <a:r>
              <a:rPr lang="ru-RU" sz="2300" dirty="0" smtClean="0">
                <a:latin typeface="Calibri" pitchFamily="34" charset="0"/>
              </a:rPr>
              <a:t> (тип документа </a:t>
            </a:r>
            <a:r>
              <a:rPr lang="ru-RU" sz="2300" dirty="0" err="1" smtClean="0">
                <a:latin typeface="Calibri" pitchFamily="34" charset="0"/>
              </a:rPr>
              <a:t>вибрати</a:t>
            </a:r>
            <a:r>
              <a:rPr lang="ru-RU" sz="2300" dirty="0" smtClean="0">
                <a:latin typeface="Calibri" pitchFamily="34" charset="0"/>
              </a:rPr>
              <a:t> Шаблон </a:t>
            </a:r>
            <a:r>
              <a:rPr lang="en-US" sz="2300" dirty="0" smtClean="0">
                <a:latin typeface="Calibri" pitchFamily="34" charset="0"/>
              </a:rPr>
              <a:t>Word</a:t>
            </a:r>
            <a:r>
              <a:rPr lang="ru-RU" sz="2300" dirty="0" smtClean="0">
                <a:latin typeface="Calibri" pitchFamily="34" charset="0"/>
              </a:rPr>
              <a:t>) </a:t>
            </a:r>
            <a:r>
              <a:rPr lang="ru-RU" sz="2300" dirty="0" err="1" smtClean="0">
                <a:latin typeface="Calibri" pitchFamily="34" charset="0"/>
              </a:rPr>
              <a:t>Якщо</a:t>
            </a:r>
            <a:r>
              <a:rPr lang="ru-RU" sz="2300" dirty="0" smtClean="0">
                <a:latin typeface="Calibri" pitchFamily="34" charset="0"/>
              </a:rPr>
              <a:t> документ </a:t>
            </a:r>
            <a:r>
              <a:rPr lang="ru-RU" sz="2300" dirty="0" err="1" smtClean="0">
                <a:latin typeface="Calibri" pitchFamily="34" charset="0"/>
              </a:rPr>
              <a:t>зберегти</a:t>
            </a:r>
            <a:r>
              <a:rPr lang="ru-RU" sz="2300" dirty="0" smtClean="0">
                <a:latin typeface="Calibri" pitchFamily="34" charset="0"/>
              </a:rPr>
              <a:t> </a:t>
            </a:r>
            <a:r>
              <a:rPr lang="ru-RU" sz="2300" dirty="0" err="1" smtClean="0">
                <a:latin typeface="Calibri" pitchFamily="34" charset="0"/>
              </a:rPr>
              <a:t>зі</a:t>
            </a:r>
            <a:r>
              <a:rPr lang="ru-RU" sz="2300" dirty="0" smtClean="0">
                <a:latin typeface="Calibri" pitchFamily="34" charset="0"/>
              </a:rPr>
              <a:t> старим </a:t>
            </a:r>
            <a:r>
              <a:rPr lang="ru-RU" sz="2300" dirty="0" err="1" smtClean="0">
                <a:latin typeface="Calibri" pitchFamily="34" charset="0"/>
              </a:rPr>
              <a:t>іменем</a:t>
            </a:r>
            <a:r>
              <a:rPr lang="ru-RU" sz="2300" dirty="0" smtClean="0">
                <a:latin typeface="Calibri" pitchFamily="34" charset="0"/>
              </a:rPr>
              <a:t>, то в </a:t>
            </a:r>
            <a:r>
              <a:rPr lang="ru-RU" sz="2300" dirty="0" err="1" smtClean="0">
                <a:latin typeface="Calibri" pitchFamily="34" charset="0"/>
              </a:rPr>
              <a:t>такий</a:t>
            </a:r>
            <a:r>
              <a:rPr lang="ru-RU" sz="2300" dirty="0" smtClean="0">
                <a:latin typeface="Calibri" pitchFamily="34" charset="0"/>
              </a:rPr>
              <a:t> </a:t>
            </a:r>
            <a:r>
              <a:rPr lang="ru-RU" sz="2300" dirty="0" err="1" smtClean="0">
                <a:latin typeface="Calibri" pitchFamily="34" charset="0"/>
              </a:rPr>
              <a:t>спосіб</a:t>
            </a:r>
            <a:r>
              <a:rPr lang="ru-RU" sz="2300" dirty="0" smtClean="0">
                <a:latin typeface="Calibri" pitchFamily="34" charset="0"/>
              </a:rPr>
              <a:t> буде </a:t>
            </a:r>
            <a:r>
              <a:rPr lang="ru-RU" sz="2300" dirty="0" err="1" smtClean="0">
                <a:latin typeface="Calibri" pitchFamily="34" charset="0"/>
              </a:rPr>
              <a:t>змінено</a:t>
            </a:r>
            <a:r>
              <a:rPr lang="ru-RU" sz="2300" dirty="0" smtClean="0">
                <a:latin typeface="Calibri" pitchFamily="34" charset="0"/>
              </a:rPr>
              <a:t> один </a:t>
            </a:r>
            <a:r>
              <a:rPr lang="ru-RU" sz="2300" dirty="0" err="1" smtClean="0">
                <a:latin typeface="Calibri" pitchFamily="34" charset="0"/>
              </a:rPr>
              <a:t>з</a:t>
            </a:r>
            <a:r>
              <a:rPr lang="ru-RU" sz="2300" dirty="0" smtClean="0">
                <a:latin typeface="Calibri" pitchFamily="34" charset="0"/>
              </a:rPr>
              <a:t> </a:t>
            </a:r>
            <a:r>
              <a:rPr lang="ru-RU" sz="2300" dirty="0" err="1" smtClean="0">
                <a:latin typeface="Calibri" pitchFamily="34" charset="0"/>
              </a:rPr>
              <a:t>наявних</a:t>
            </a:r>
            <a:r>
              <a:rPr lang="ru-RU" sz="2300" dirty="0" smtClean="0">
                <a:latin typeface="Calibri" pitchFamily="34" charset="0"/>
              </a:rPr>
              <a:t> </a:t>
            </a:r>
            <a:r>
              <a:rPr lang="ru-RU" sz="2300" dirty="0" err="1" smtClean="0">
                <a:latin typeface="Calibri" pitchFamily="34" charset="0"/>
              </a:rPr>
              <a:t>шаблонів</a:t>
            </a:r>
            <a:r>
              <a:rPr lang="ru-RU" sz="2300" dirty="0" smtClean="0">
                <a:latin typeface="Calibri" pitchFamily="34" charset="0"/>
              </a:rPr>
              <a:t>.</a:t>
            </a:r>
          </a:p>
          <a:p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DA72B3-2256-4356-A0ED-72753F6E1BE2}" type="datetime1">
              <a:rPr lang="uk-UA" smtClean="0"/>
              <a:pPr/>
              <a:t>17.12.2014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Презентація вчителя СЗОШ №8 м. Хмельницького Кравчук Г.Т.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0E9778-4EAB-474E-A89A-52B770F79B1A}" type="slidenum">
              <a:rPr lang="ru-RU" smtClean="0"/>
              <a:pPr/>
              <a:t>10</a:t>
            </a:fld>
            <a:endParaRPr lang="ru-RU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645025" y="1500175"/>
            <a:ext cx="4443113" cy="35133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3300" dirty="0" err="1" smtClean="0"/>
              <a:t>Способи</a:t>
            </a:r>
            <a:r>
              <a:rPr lang="ru-RU" sz="3300" dirty="0" smtClean="0"/>
              <a:t> </a:t>
            </a:r>
            <a:r>
              <a:rPr lang="ru-RU" sz="3300" dirty="0" err="1" smtClean="0"/>
              <a:t>створення</a:t>
            </a:r>
            <a:r>
              <a:rPr lang="ru-RU" sz="3300" dirty="0" smtClean="0"/>
              <a:t> </a:t>
            </a:r>
            <a:r>
              <a:rPr lang="ru-RU" sz="3300" dirty="0" err="1" smtClean="0"/>
              <a:t>шаблонів</a:t>
            </a:r>
            <a:r>
              <a:rPr lang="ru-RU" sz="3300" dirty="0" smtClean="0"/>
              <a:t> </a:t>
            </a:r>
            <a:r>
              <a:rPr lang="ru-RU" sz="3300" dirty="0" err="1" smtClean="0"/>
              <a:t>документів</a:t>
            </a:r>
            <a:endParaRPr lang="ru-RU" sz="3300" dirty="0"/>
          </a:p>
        </p:txBody>
      </p:sp>
      <p:sp>
        <p:nvSpPr>
          <p:cNvPr id="8" name="Текст 7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pPr algn="ctr"/>
            <a:r>
              <a:rPr lang="ru-RU" b="1" dirty="0" smtClean="0">
                <a:latin typeface="Calibri" pitchFamily="34" charset="0"/>
              </a:rPr>
              <a:t>Шаблон </a:t>
            </a:r>
            <a:r>
              <a:rPr lang="en-US" b="1" dirty="0" smtClean="0">
                <a:latin typeface="Calibri" pitchFamily="34" charset="0"/>
              </a:rPr>
              <a:t>Word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2"/>
          </p:nvPr>
        </p:nvSpPr>
        <p:spPr>
          <a:xfrm>
            <a:off x="142844" y="1444294"/>
            <a:ext cx="3857652" cy="4699350"/>
          </a:xfrm>
        </p:spPr>
        <p:txBody>
          <a:bodyPr>
            <a:normAutofit fontScale="92500" lnSpcReduction="10000"/>
          </a:bodyPr>
          <a:lstStyle/>
          <a:p>
            <a:pPr marL="85725" lvl="0" indent="0">
              <a:buNone/>
            </a:pPr>
            <a:r>
              <a:rPr lang="ru-RU" sz="2300" b="1" i="1" dirty="0" smtClean="0">
                <a:solidFill>
                  <a:srgbClr val="FF0000"/>
                </a:solidFill>
                <a:latin typeface="Calibri" pitchFamily="34" charset="0"/>
              </a:rPr>
              <a:t>ІІ. </a:t>
            </a:r>
            <a:r>
              <a:rPr lang="ru-RU" sz="2300" b="1" i="1" dirty="0" err="1" smtClean="0">
                <a:solidFill>
                  <a:srgbClr val="FF0000"/>
                </a:solidFill>
                <a:latin typeface="Calibri" pitchFamily="34" charset="0"/>
              </a:rPr>
              <a:t>Збереження</a:t>
            </a:r>
            <a:r>
              <a:rPr lang="ru-RU" sz="2300" b="1" i="1" dirty="0" smtClean="0">
                <a:solidFill>
                  <a:srgbClr val="FF0000"/>
                </a:solidFill>
                <a:latin typeface="Calibri" pitchFamily="34" charset="0"/>
              </a:rPr>
              <a:t> документа як шаблону.</a:t>
            </a:r>
            <a:r>
              <a:rPr lang="ru-RU" sz="2300" b="1" dirty="0" smtClean="0">
                <a:solidFill>
                  <a:srgbClr val="FF0000"/>
                </a:solidFill>
                <a:latin typeface="Calibri" pitchFamily="34" charset="0"/>
              </a:rPr>
              <a:t> </a:t>
            </a:r>
          </a:p>
          <a:p>
            <a:pPr marL="85725" lvl="0" indent="0">
              <a:buNone/>
            </a:pPr>
            <a:r>
              <a:rPr lang="ru-RU" sz="2300" dirty="0" smtClean="0">
                <a:latin typeface="Calibri" pitchFamily="34" charset="0"/>
              </a:rPr>
              <a:t>Для </a:t>
            </a:r>
            <a:r>
              <a:rPr lang="ru-RU" sz="2300" dirty="0" err="1" smtClean="0">
                <a:latin typeface="Calibri" pitchFamily="34" charset="0"/>
              </a:rPr>
              <a:t>створення</a:t>
            </a:r>
            <a:r>
              <a:rPr lang="ru-RU" sz="2300" dirty="0" smtClean="0">
                <a:latin typeface="Calibri" pitchFamily="34" charset="0"/>
              </a:rPr>
              <a:t> шаблону </a:t>
            </a:r>
            <a:r>
              <a:rPr lang="ru-RU" sz="2300" dirty="0" err="1" smtClean="0">
                <a:latin typeface="Calibri" pitchFamily="34" charset="0"/>
              </a:rPr>
              <a:t>цим</a:t>
            </a:r>
            <a:r>
              <a:rPr lang="ru-RU" sz="2300" dirty="0" smtClean="0">
                <a:latin typeface="Calibri" pitchFamily="34" charset="0"/>
              </a:rPr>
              <a:t> способом </a:t>
            </a:r>
            <a:r>
              <a:rPr lang="ru-RU" sz="2300" dirty="0" err="1" smtClean="0">
                <a:latin typeface="Calibri" pitchFamily="34" charset="0"/>
              </a:rPr>
              <a:t>потрібно</a:t>
            </a:r>
            <a:r>
              <a:rPr lang="ru-RU" sz="2300" dirty="0" smtClean="0">
                <a:latin typeface="Calibri" pitchFamily="34" charset="0"/>
              </a:rPr>
              <a:t>:</a:t>
            </a:r>
          </a:p>
          <a:p>
            <a:pPr marL="542925" lvl="1" indent="-457200">
              <a:buFont typeface="+mj-lt"/>
              <a:buAutoNum type="arabicPeriod"/>
            </a:pPr>
            <a:r>
              <a:rPr lang="ru-RU" dirty="0" err="1" smtClean="0">
                <a:latin typeface="Calibri" pitchFamily="34" charset="0"/>
              </a:rPr>
              <a:t>Відкрити</a:t>
            </a:r>
            <a:r>
              <a:rPr lang="ru-RU" dirty="0" smtClean="0">
                <a:latin typeface="Calibri" pitchFamily="34" charset="0"/>
              </a:rPr>
              <a:t> документ, </a:t>
            </a:r>
            <a:r>
              <a:rPr lang="ru-RU" dirty="0" err="1" smtClean="0">
                <a:latin typeface="Calibri" pitchFamily="34" charset="0"/>
              </a:rPr>
              <a:t>який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</a:rPr>
              <a:t>необхідно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</a:rPr>
              <a:t>зберегти</a:t>
            </a:r>
            <a:r>
              <a:rPr lang="ru-RU" dirty="0" smtClean="0">
                <a:latin typeface="Calibri" pitchFamily="34" charset="0"/>
              </a:rPr>
              <a:t> як шаблон.</a:t>
            </a:r>
          </a:p>
          <a:p>
            <a:pPr marL="542925" lvl="1" indent="-457200">
              <a:buFont typeface="+mj-lt"/>
              <a:buAutoNum type="arabicPeriod"/>
            </a:pPr>
            <a:r>
              <a:rPr lang="ru-RU" dirty="0" err="1" smtClean="0">
                <a:latin typeface="Calibri" pitchFamily="34" charset="0"/>
              </a:rPr>
              <a:t>Вибрати</a:t>
            </a:r>
            <a:r>
              <a:rPr lang="ru-RU" dirty="0" smtClean="0">
                <a:latin typeface="Calibri" pitchFamily="34" charset="0"/>
              </a:rPr>
              <a:t> в</a:t>
            </a:r>
            <a:r>
              <a:rPr lang="ru-RU" b="1" dirty="0" smtClean="0">
                <a:latin typeface="Calibri" pitchFamily="34" charset="0"/>
              </a:rPr>
              <a:t> Головному меню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</a:rPr>
              <a:t>програми</a:t>
            </a:r>
            <a:r>
              <a:rPr lang="ru-RU" dirty="0" smtClean="0">
                <a:latin typeface="Calibri" pitchFamily="34" charset="0"/>
              </a:rPr>
              <a:t> команду </a:t>
            </a:r>
            <a:r>
              <a:rPr lang="ru-RU" dirty="0" err="1" smtClean="0">
                <a:latin typeface="Calibri" pitchFamily="34" charset="0"/>
              </a:rPr>
              <a:t>Зберегти</a:t>
            </a:r>
            <a:r>
              <a:rPr lang="ru-RU" dirty="0" smtClean="0">
                <a:latin typeface="Calibri" pitchFamily="34" charset="0"/>
              </a:rPr>
              <a:t> як.</a:t>
            </a:r>
          </a:p>
          <a:p>
            <a:pPr marL="542925" lvl="1" indent="-457200">
              <a:buFont typeface="+mj-lt"/>
              <a:buAutoNum type="arabicPeriod"/>
            </a:pPr>
            <a:r>
              <a:rPr lang="ru-RU" dirty="0" err="1" smtClean="0">
                <a:latin typeface="Calibri" pitchFamily="34" charset="0"/>
              </a:rPr>
              <a:t>Вибрати</a:t>
            </a:r>
            <a:r>
              <a:rPr lang="ru-RU" dirty="0" smtClean="0">
                <a:latin typeface="Calibri" pitchFamily="34" charset="0"/>
              </a:rPr>
              <a:t> папку для </a:t>
            </a:r>
            <a:r>
              <a:rPr lang="ru-RU" dirty="0" err="1" smtClean="0">
                <a:latin typeface="Calibri" pitchFamily="34" charset="0"/>
              </a:rPr>
              <a:t>збереження</a:t>
            </a:r>
            <a:r>
              <a:rPr lang="ru-RU" dirty="0" smtClean="0">
                <a:latin typeface="Calibri" pitchFamily="34" charset="0"/>
              </a:rPr>
              <a:t> шаблону, ввести </a:t>
            </a:r>
            <a:r>
              <a:rPr lang="ru-RU" dirty="0" err="1" smtClean="0">
                <a:latin typeface="Calibri" pitchFamily="34" charset="0"/>
              </a:rPr>
              <a:t>ім'я</a:t>
            </a:r>
            <a:r>
              <a:rPr lang="ru-RU" dirty="0" smtClean="0">
                <a:latin typeface="Calibri" pitchFamily="34" charset="0"/>
              </a:rPr>
              <a:t> файлу, </a:t>
            </a:r>
            <a:r>
              <a:rPr lang="ru-RU" dirty="0" err="1" smtClean="0">
                <a:latin typeface="Calibri" pitchFamily="34" charset="0"/>
              </a:rPr>
              <a:t>вибрати</a:t>
            </a:r>
            <a:r>
              <a:rPr lang="ru-RU" dirty="0" smtClean="0">
                <a:latin typeface="Calibri" pitchFamily="34" charset="0"/>
              </a:rPr>
              <a:t> тип файлу -</a:t>
            </a:r>
            <a:r>
              <a:rPr lang="ru-RU" b="1" dirty="0" smtClean="0">
                <a:latin typeface="Calibri" pitchFamily="34" charset="0"/>
              </a:rPr>
              <a:t> Шаблон </a:t>
            </a:r>
            <a:r>
              <a:rPr lang="en-US" b="1" dirty="0" smtClean="0">
                <a:latin typeface="Calibri" pitchFamily="34" charset="0"/>
              </a:rPr>
              <a:t>Word</a:t>
            </a:r>
            <a:r>
              <a:rPr lang="ru-RU" b="1" dirty="0" smtClean="0">
                <a:latin typeface="Calibri" pitchFamily="34" charset="0"/>
              </a:rPr>
              <a:t> (*.</a:t>
            </a:r>
            <a:r>
              <a:rPr lang="en-US" b="1" dirty="0" err="1" smtClean="0">
                <a:latin typeface="Calibri" pitchFamily="34" charset="0"/>
              </a:rPr>
              <a:t>dotx</a:t>
            </a:r>
            <a:r>
              <a:rPr lang="ru-RU" b="1" dirty="0" smtClean="0">
                <a:latin typeface="Calibri" pitchFamily="34" charset="0"/>
              </a:rPr>
              <a:t>).</a:t>
            </a:r>
            <a:endParaRPr lang="ru-RU" dirty="0" smtClean="0">
              <a:latin typeface="Calibri" pitchFamily="34" charset="0"/>
            </a:endParaRPr>
          </a:p>
          <a:p>
            <a:pPr marL="542925" lvl="1" indent="-457200">
              <a:buFont typeface="+mj-lt"/>
              <a:buAutoNum type="arabicPeriod"/>
            </a:pPr>
            <a:r>
              <a:rPr lang="ru-RU" dirty="0" err="1" smtClean="0">
                <a:latin typeface="Calibri" pitchFamily="34" charset="0"/>
              </a:rPr>
              <a:t>Вибрати</a:t>
            </a:r>
            <a:r>
              <a:rPr lang="ru-RU" dirty="0" smtClean="0">
                <a:latin typeface="Calibri" pitchFamily="34" charset="0"/>
              </a:rPr>
              <a:t> кнопку</a:t>
            </a:r>
            <a:r>
              <a:rPr lang="ru-RU" b="1" dirty="0" smtClean="0">
                <a:latin typeface="Calibri" pitchFamily="34" charset="0"/>
              </a:rPr>
              <a:t> </a:t>
            </a:r>
            <a:r>
              <a:rPr lang="ru-RU" b="1" dirty="0" err="1" smtClean="0">
                <a:latin typeface="Calibri" pitchFamily="34" charset="0"/>
              </a:rPr>
              <a:t>Зберегти</a:t>
            </a:r>
            <a:r>
              <a:rPr lang="ru-RU" b="1" dirty="0" smtClean="0">
                <a:latin typeface="Calibri" pitchFamily="34" charset="0"/>
              </a:rPr>
              <a:t>.</a:t>
            </a:r>
            <a:endParaRPr lang="ru-RU" dirty="0" smtClean="0">
              <a:latin typeface="Calibri" pitchFamily="34" charset="0"/>
            </a:endParaRPr>
          </a:p>
          <a:p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DA72B3-2256-4356-A0ED-72753F6E1BE2}" type="datetime1">
              <a:rPr lang="uk-UA" smtClean="0"/>
              <a:pPr/>
              <a:t>17.12.2014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Презентація вчителя СЗОШ №8 м. Хмельницького Кравчук Г.Т.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0E9778-4EAB-474E-A89A-52B770F79B1A}" type="slidenum">
              <a:rPr lang="ru-RU" smtClean="0"/>
              <a:pPr/>
              <a:t>11</a:t>
            </a:fld>
            <a:endParaRPr lang="ru-RU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119780" y="1500174"/>
            <a:ext cx="5024220" cy="3368953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0"/>
            <a:ext cx="8229600" cy="1143000"/>
          </a:xfrm>
        </p:spPr>
        <p:txBody>
          <a:bodyPr>
            <a:noAutofit/>
          </a:bodyPr>
          <a:lstStyle/>
          <a:p>
            <a:pPr algn="ctr"/>
            <a:r>
              <a:rPr lang="ru-RU" sz="3300" dirty="0" err="1" smtClean="0"/>
              <a:t>Способи</a:t>
            </a:r>
            <a:r>
              <a:rPr lang="ru-RU" sz="3300" dirty="0" smtClean="0"/>
              <a:t> </a:t>
            </a:r>
            <a:r>
              <a:rPr lang="ru-RU" sz="3300" dirty="0" err="1" smtClean="0"/>
              <a:t>створення</a:t>
            </a:r>
            <a:r>
              <a:rPr lang="ru-RU" sz="3300" dirty="0" smtClean="0"/>
              <a:t> </a:t>
            </a:r>
            <a:r>
              <a:rPr lang="ru-RU" sz="3300" dirty="0" err="1" smtClean="0"/>
              <a:t>шаблонів</a:t>
            </a:r>
            <a:r>
              <a:rPr lang="ru-RU" sz="3300" dirty="0" smtClean="0"/>
              <a:t> </a:t>
            </a:r>
            <a:r>
              <a:rPr lang="ru-RU" sz="3300" dirty="0" err="1" smtClean="0"/>
              <a:t>документів</a:t>
            </a:r>
            <a:endParaRPr lang="ru-RU" sz="3300" dirty="0"/>
          </a:p>
        </p:txBody>
      </p:sp>
      <p:sp>
        <p:nvSpPr>
          <p:cNvPr id="8" name="Текст 7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pPr algn="ctr"/>
            <a:r>
              <a:rPr lang="uk-UA" dirty="0" smtClean="0"/>
              <a:t>Новий шаблон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2"/>
          </p:nvPr>
        </p:nvSpPr>
        <p:spPr>
          <a:xfrm>
            <a:off x="142844" y="1214422"/>
            <a:ext cx="4354544" cy="5000660"/>
          </a:xfrm>
        </p:spPr>
        <p:txBody>
          <a:bodyPr>
            <a:normAutofit fontScale="92500" lnSpcReduction="10000"/>
          </a:bodyPr>
          <a:lstStyle/>
          <a:p>
            <a:pPr marL="85725" lvl="0" indent="0">
              <a:buNone/>
            </a:pPr>
            <a:r>
              <a:rPr lang="ru-RU" sz="2300" b="1" i="1" dirty="0" smtClean="0">
                <a:solidFill>
                  <a:srgbClr val="FF0000"/>
                </a:solidFill>
                <a:latin typeface="Calibri" pitchFamily="34" charset="0"/>
              </a:rPr>
              <a:t>ІІІ. </a:t>
            </a:r>
            <a:r>
              <a:rPr lang="ru-RU" sz="2300" b="1" i="1" dirty="0" err="1" smtClean="0">
                <a:solidFill>
                  <a:srgbClr val="FF0000"/>
                </a:solidFill>
                <a:latin typeface="Calibri" pitchFamily="34" charset="0"/>
              </a:rPr>
              <a:t>Створення</a:t>
            </a:r>
            <a:r>
              <a:rPr lang="ru-RU" sz="2300" b="1" i="1" dirty="0" smtClean="0">
                <a:solidFill>
                  <a:srgbClr val="FF0000"/>
                </a:solidFill>
                <a:latin typeface="Calibri" pitchFamily="34" charset="0"/>
              </a:rPr>
              <a:t> нового шаблону документа.</a:t>
            </a:r>
            <a:r>
              <a:rPr lang="ru-RU" sz="2300" b="1" dirty="0" smtClean="0">
                <a:solidFill>
                  <a:srgbClr val="FF0000"/>
                </a:solidFill>
                <a:latin typeface="Calibri" pitchFamily="34" charset="0"/>
              </a:rPr>
              <a:t> </a:t>
            </a:r>
          </a:p>
          <a:p>
            <a:pPr marL="85725" lvl="0" indent="0">
              <a:buNone/>
            </a:pPr>
            <a:r>
              <a:rPr lang="ru-RU" sz="2300" dirty="0" smtClean="0">
                <a:latin typeface="Calibri" pitchFamily="34" charset="0"/>
              </a:rPr>
              <a:t>Для </a:t>
            </a:r>
            <a:r>
              <a:rPr lang="ru-RU" sz="2300" dirty="0" err="1" smtClean="0">
                <a:latin typeface="Calibri" pitchFamily="34" charset="0"/>
              </a:rPr>
              <a:t>цього</a:t>
            </a:r>
            <a:r>
              <a:rPr lang="ru-RU" sz="2300" dirty="0" smtClean="0">
                <a:latin typeface="Calibri" pitchFamily="34" charset="0"/>
              </a:rPr>
              <a:t> </a:t>
            </a:r>
            <a:r>
              <a:rPr lang="ru-RU" sz="2300" dirty="0" err="1" smtClean="0">
                <a:latin typeface="Calibri" pitchFamily="34" charset="0"/>
              </a:rPr>
              <a:t>необхідно</a:t>
            </a:r>
            <a:r>
              <a:rPr lang="ru-RU" sz="2300" dirty="0" smtClean="0">
                <a:latin typeface="Calibri" pitchFamily="34" charset="0"/>
              </a:rPr>
              <a:t>:</a:t>
            </a:r>
          </a:p>
          <a:p>
            <a:pPr marL="542925" lvl="1" indent="-457200">
              <a:buFont typeface="+mj-lt"/>
              <a:buAutoNum type="arabicPeriod"/>
            </a:pPr>
            <a:r>
              <a:rPr lang="ru-RU" dirty="0" err="1" smtClean="0">
                <a:latin typeface="Calibri" pitchFamily="34" charset="0"/>
              </a:rPr>
              <a:t>Вибрати</a:t>
            </a:r>
            <a:r>
              <a:rPr lang="ru-RU" dirty="0" smtClean="0">
                <a:latin typeface="Calibri" pitchFamily="34" charset="0"/>
              </a:rPr>
              <a:t> в</a:t>
            </a:r>
            <a:r>
              <a:rPr lang="ru-RU" b="1" dirty="0" smtClean="0">
                <a:latin typeface="Calibri" pitchFamily="34" charset="0"/>
              </a:rPr>
              <a:t> Головному меню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</a:rPr>
              <a:t>програми</a:t>
            </a:r>
            <a:r>
              <a:rPr lang="ru-RU" dirty="0" smtClean="0">
                <a:latin typeface="Calibri" pitchFamily="34" charset="0"/>
              </a:rPr>
              <a:t> команду</a:t>
            </a:r>
            <a:r>
              <a:rPr lang="ru-RU" b="1" dirty="0" smtClean="0">
                <a:latin typeface="Calibri" pitchFamily="34" charset="0"/>
              </a:rPr>
              <a:t> </a:t>
            </a:r>
            <a:r>
              <a:rPr lang="ru-RU" b="1" dirty="0" err="1" smtClean="0">
                <a:latin typeface="Calibri" pitchFamily="34" charset="0"/>
              </a:rPr>
              <a:t>Створити</a:t>
            </a:r>
            <a:r>
              <a:rPr lang="ru-RU" b="1" dirty="0" smtClean="0">
                <a:latin typeface="Calibri" pitchFamily="34" charset="0"/>
              </a:rPr>
              <a:t>.</a:t>
            </a:r>
            <a:endParaRPr lang="ru-RU" dirty="0" smtClean="0">
              <a:latin typeface="Calibri" pitchFamily="34" charset="0"/>
            </a:endParaRPr>
          </a:p>
          <a:p>
            <a:pPr marL="542925" lvl="1" indent="-457200">
              <a:buFont typeface="+mj-lt"/>
              <a:buAutoNum type="arabicPeriod"/>
            </a:pPr>
            <a:r>
              <a:rPr lang="ru-RU" dirty="0" err="1" smtClean="0">
                <a:latin typeface="Calibri" pitchFamily="34" charset="0"/>
              </a:rPr>
              <a:t>Вибрати</a:t>
            </a:r>
            <a:r>
              <a:rPr lang="ru-RU" dirty="0" smtClean="0">
                <a:latin typeface="Calibri" pitchFamily="34" charset="0"/>
              </a:rPr>
              <a:t> в списку </a:t>
            </a:r>
            <a:r>
              <a:rPr lang="ru-RU" dirty="0" err="1" smtClean="0">
                <a:latin typeface="Calibri" pitchFamily="34" charset="0"/>
              </a:rPr>
              <a:t>розділу</a:t>
            </a:r>
            <a:r>
              <a:rPr lang="ru-RU" b="1" dirty="0" smtClean="0">
                <a:latin typeface="Calibri" pitchFamily="34" charset="0"/>
              </a:rPr>
              <a:t> </a:t>
            </a:r>
            <a:r>
              <a:rPr lang="ru-RU" b="1" dirty="0" err="1" smtClean="0">
                <a:latin typeface="Calibri" pitchFamily="34" charset="0"/>
              </a:rPr>
              <a:t>Шаблони</a:t>
            </a:r>
            <a:r>
              <a:rPr lang="ru-RU" dirty="0" smtClean="0">
                <a:latin typeface="Calibri" pitchFamily="34" charset="0"/>
              </a:rPr>
              <a:t> команду</a:t>
            </a:r>
            <a:r>
              <a:rPr lang="ru-RU" b="1" dirty="0" smtClean="0">
                <a:latin typeface="Calibri" pitchFamily="34" charset="0"/>
              </a:rPr>
              <a:t> </a:t>
            </a:r>
            <a:r>
              <a:rPr lang="ru-RU" b="1" dirty="0" err="1" smtClean="0">
                <a:latin typeface="Calibri" pitchFamily="34" charset="0"/>
              </a:rPr>
              <a:t>Мої</a:t>
            </a:r>
            <a:r>
              <a:rPr lang="ru-RU" b="1" dirty="0" smtClean="0">
                <a:latin typeface="Calibri" pitchFamily="34" charset="0"/>
              </a:rPr>
              <a:t> </a:t>
            </a:r>
            <a:r>
              <a:rPr lang="ru-RU" b="1" dirty="0" err="1" smtClean="0">
                <a:latin typeface="Calibri" pitchFamily="34" charset="0"/>
              </a:rPr>
              <a:t>шаблони</a:t>
            </a:r>
            <a:r>
              <a:rPr lang="ru-RU" b="1" dirty="0" smtClean="0">
                <a:latin typeface="Calibri" pitchFamily="34" charset="0"/>
              </a:rPr>
              <a:t>.</a:t>
            </a:r>
            <a:endParaRPr lang="ru-RU" dirty="0" smtClean="0">
              <a:latin typeface="Calibri" pitchFamily="34" charset="0"/>
            </a:endParaRPr>
          </a:p>
          <a:p>
            <a:pPr marL="542925" lvl="1" indent="-457200">
              <a:buFont typeface="+mj-lt"/>
              <a:buAutoNum type="arabicPeriod"/>
            </a:pPr>
            <a:r>
              <a:rPr lang="ru-RU" dirty="0" err="1" smtClean="0">
                <a:latin typeface="Calibri" pitchFamily="34" charset="0"/>
              </a:rPr>
              <a:t>Установити</a:t>
            </a:r>
            <a:r>
              <a:rPr lang="ru-RU" dirty="0" smtClean="0">
                <a:latin typeface="Calibri" pitchFamily="34" charset="0"/>
              </a:rPr>
              <a:t> в </a:t>
            </a:r>
            <a:r>
              <a:rPr lang="ru-RU" dirty="0" err="1" smtClean="0">
                <a:latin typeface="Calibri" pitchFamily="34" charset="0"/>
              </a:rPr>
              <a:t>нижній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</a:rPr>
              <a:t>частині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</a:rPr>
              <a:t>вікна</a:t>
            </a:r>
            <a:r>
              <a:rPr lang="ru-RU" b="1" dirty="0" smtClean="0">
                <a:latin typeface="Calibri" pitchFamily="34" charset="0"/>
              </a:rPr>
              <a:t> </a:t>
            </a:r>
            <a:r>
              <a:rPr lang="ru-RU" b="1" dirty="0" err="1" smtClean="0">
                <a:latin typeface="Calibri" pitchFamily="34" charset="0"/>
              </a:rPr>
              <a:t>Створити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</a:rPr>
              <a:t>перемикач</a:t>
            </a:r>
            <a:r>
              <a:rPr lang="ru-RU" b="1" dirty="0" smtClean="0">
                <a:latin typeface="Calibri" pitchFamily="34" charset="0"/>
              </a:rPr>
              <a:t> Шаблон.</a:t>
            </a:r>
            <a:endParaRPr lang="ru-RU" dirty="0" smtClean="0">
              <a:latin typeface="Calibri" pitchFamily="34" charset="0"/>
            </a:endParaRPr>
          </a:p>
          <a:p>
            <a:pPr marL="542925" lvl="1" indent="-457200">
              <a:buFont typeface="+mj-lt"/>
              <a:buAutoNum type="arabicPeriod"/>
            </a:pPr>
            <a:r>
              <a:rPr lang="ru-RU" dirty="0" err="1" smtClean="0">
                <a:latin typeface="Calibri" pitchFamily="34" charset="0"/>
              </a:rPr>
              <a:t>Вибрати</a:t>
            </a:r>
            <a:r>
              <a:rPr lang="ru-RU" dirty="0" smtClean="0">
                <a:latin typeface="Calibri" pitchFamily="34" charset="0"/>
              </a:rPr>
              <a:t> кнопку ОК.</a:t>
            </a:r>
          </a:p>
          <a:p>
            <a:pPr marL="542925" lvl="1" indent="-457200">
              <a:buFont typeface="+mj-lt"/>
              <a:buAutoNum type="arabicPeriod"/>
            </a:pPr>
            <a:r>
              <a:rPr lang="ru-RU" dirty="0" err="1" smtClean="0">
                <a:latin typeface="Calibri" pitchFamily="34" charset="0"/>
              </a:rPr>
              <a:t>Розробити</a:t>
            </a:r>
            <a:r>
              <a:rPr lang="ru-RU" dirty="0" smtClean="0">
                <a:latin typeface="Calibri" pitchFamily="34" charset="0"/>
              </a:rPr>
              <a:t> макет нового шаблону, створивши </a:t>
            </a:r>
            <a:r>
              <a:rPr lang="ru-RU" dirty="0" err="1" smtClean="0">
                <a:latin typeface="Calibri" pitchFamily="34" charset="0"/>
              </a:rPr>
              <a:t>написи</a:t>
            </a:r>
            <a:r>
              <a:rPr lang="ru-RU" dirty="0" smtClean="0">
                <a:latin typeface="Calibri" pitchFamily="34" charset="0"/>
              </a:rPr>
              <a:t>, </a:t>
            </a:r>
            <a:r>
              <a:rPr lang="ru-RU" dirty="0" err="1" smtClean="0">
                <a:latin typeface="Calibri" pitchFamily="34" charset="0"/>
              </a:rPr>
              <a:t>фрагменти</a:t>
            </a:r>
            <a:r>
              <a:rPr lang="ru-RU" dirty="0" smtClean="0">
                <a:latin typeface="Calibri" pitchFamily="34" charset="0"/>
              </a:rPr>
              <a:t> тексту, поля для </a:t>
            </a:r>
            <a:r>
              <a:rPr lang="ru-RU" dirty="0" err="1" smtClean="0">
                <a:latin typeface="Calibri" pitchFamily="34" charset="0"/>
              </a:rPr>
              <a:t>введення</a:t>
            </a:r>
            <a:r>
              <a:rPr lang="ru-RU" dirty="0" smtClean="0">
                <a:latin typeface="Calibri" pitchFamily="34" charset="0"/>
              </a:rPr>
              <a:t> тексту, </a:t>
            </a:r>
            <a:r>
              <a:rPr lang="ru-RU" dirty="0" err="1" smtClean="0">
                <a:latin typeface="Calibri" pitchFamily="34" charset="0"/>
              </a:rPr>
              <a:t>оформити</a:t>
            </a:r>
            <a:r>
              <a:rPr lang="ru-RU" dirty="0" smtClean="0">
                <a:latin typeface="Calibri" pitchFamily="34" charset="0"/>
              </a:rPr>
              <a:t> та </a:t>
            </a:r>
            <a:r>
              <a:rPr lang="ru-RU" dirty="0" err="1" smtClean="0">
                <a:latin typeface="Calibri" pitchFamily="34" charset="0"/>
              </a:rPr>
              <a:t>структурувати</a:t>
            </a:r>
            <a:r>
              <a:rPr lang="ru-RU" dirty="0" smtClean="0">
                <a:latin typeface="Calibri" pitchFamily="34" charset="0"/>
              </a:rPr>
              <a:t> документ.</a:t>
            </a:r>
          </a:p>
          <a:p>
            <a:pPr marL="542925" lvl="1" indent="-457200">
              <a:buFont typeface="+mj-lt"/>
              <a:buAutoNum type="arabicPeriod"/>
            </a:pPr>
            <a:r>
              <a:rPr lang="ru-RU" dirty="0" err="1" smtClean="0">
                <a:latin typeface="Calibri" pitchFamily="34" charset="0"/>
              </a:rPr>
              <a:t>Зберегти</a:t>
            </a:r>
            <a:r>
              <a:rPr lang="ru-RU" dirty="0" smtClean="0">
                <a:latin typeface="Calibri" pitchFamily="34" charset="0"/>
              </a:rPr>
              <a:t> шаблон, указавши </a:t>
            </a:r>
            <a:r>
              <a:rPr lang="ru-RU" dirty="0" err="1" smtClean="0">
                <a:latin typeface="Calibri" pitchFamily="34" charset="0"/>
              </a:rPr>
              <a:t>ім'я</a:t>
            </a:r>
            <a:r>
              <a:rPr lang="ru-RU" dirty="0" smtClean="0">
                <a:latin typeface="Calibri" pitchFamily="34" charset="0"/>
              </a:rPr>
              <a:t> файлу та </a:t>
            </a:r>
            <a:r>
              <a:rPr lang="ru-RU" dirty="0" err="1" smtClean="0">
                <a:latin typeface="Calibri" pitchFamily="34" charset="0"/>
              </a:rPr>
              <a:t>місце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</a:rPr>
              <a:t>його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</a:rPr>
              <a:t>розміщення</a:t>
            </a:r>
            <a:r>
              <a:rPr lang="ru-RU" dirty="0" smtClean="0">
                <a:latin typeface="Calibri" pitchFamily="34" charset="0"/>
              </a:rPr>
              <a:t>.</a:t>
            </a:r>
          </a:p>
          <a:p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DA72B3-2256-4356-A0ED-72753F6E1BE2}" type="datetime1">
              <a:rPr lang="uk-UA" smtClean="0"/>
              <a:pPr/>
              <a:t>17.12.2014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Презентація вчителя СЗОШ №8 м. Хмельницького Кравчук Г.Т.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0E9778-4EAB-474E-A89A-52B770F79B1A}" type="slidenum">
              <a:rPr lang="ru-RU" smtClean="0"/>
              <a:pPr/>
              <a:t>12</a:t>
            </a:fld>
            <a:endParaRPr lang="ru-RU"/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286248" y="1071546"/>
            <a:ext cx="4041775" cy="31949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500694" y="3071810"/>
            <a:ext cx="3467105" cy="22074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481329"/>
            <a:ext cx="8229600" cy="2733490"/>
          </a:xfrm>
        </p:spPr>
        <p:txBody>
          <a:bodyPr>
            <a:normAutofit fontScale="70000" lnSpcReduction="20000"/>
          </a:bodyPr>
          <a:lstStyle/>
          <a:p>
            <a:pPr marL="0" indent="361950">
              <a:buNone/>
            </a:pPr>
            <a:r>
              <a:rPr lang="ru-RU" dirty="0" smtClean="0">
                <a:latin typeface="Calibri" pitchFamily="34" charset="0"/>
              </a:rPr>
              <a:t>У </a:t>
            </a:r>
            <a:r>
              <a:rPr lang="ru-RU" dirty="0" err="1" smtClean="0">
                <a:latin typeface="Calibri" pitchFamily="34" charset="0"/>
              </a:rPr>
              <a:t>процесі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</a:rPr>
              <a:t>роботи</a:t>
            </a:r>
            <a:r>
              <a:rPr lang="ru-RU" dirty="0" smtClean="0">
                <a:latin typeface="Calibri" pitchFamily="34" charset="0"/>
              </a:rPr>
              <a:t> над документом у </a:t>
            </a:r>
            <a:r>
              <a:rPr lang="ru-RU" dirty="0" err="1" smtClean="0">
                <a:latin typeface="Calibri" pitchFamily="34" charset="0"/>
              </a:rPr>
              <a:t>програмі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en-US" dirty="0" smtClean="0">
                <a:latin typeface="Calibri" pitchFamily="34" charset="0"/>
              </a:rPr>
              <a:t>Word</a:t>
            </a:r>
            <a:r>
              <a:rPr lang="ru-RU" dirty="0" smtClean="0">
                <a:latin typeface="Calibri" pitchFamily="34" charset="0"/>
              </a:rPr>
              <a:t> часто доводиться </a:t>
            </a:r>
            <a:r>
              <a:rPr lang="ru-RU" dirty="0" err="1" smtClean="0">
                <a:latin typeface="Calibri" pitchFamily="34" charset="0"/>
              </a:rPr>
              <a:t>виконувати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</a:rPr>
              <a:t>завдання</a:t>
            </a:r>
            <a:r>
              <a:rPr lang="ru-RU" dirty="0" smtClean="0">
                <a:latin typeface="Calibri" pitchFamily="34" charset="0"/>
              </a:rPr>
              <a:t>, </a:t>
            </a:r>
            <a:r>
              <a:rPr lang="ru-RU" dirty="0" err="1" smtClean="0">
                <a:latin typeface="Calibri" pitchFamily="34" charset="0"/>
              </a:rPr>
              <a:t>що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</a:rPr>
              <a:t>складаються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</a:rPr>
              <a:t>з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</a:rPr>
              <a:t>певної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</a:rPr>
              <a:t>послідовності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</a:rPr>
              <a:t>дій</a:t>
            </a:r>
            <a:r>
              <a:rPr lang="ru-RU" dirty="0" smtClean="0">
                <a:latin typeface="Calibri" pitchFamily="34" charset="0"/>
              </a:rPr>
              <a:t>, за </a:t>
            </a:r>
            <a:r>
              <a:rPr lang="ru-RU" dirty="0" err="1" smtClean="0">
                <a:latin typeface="Calibri" pitchFamily="34" charset="0"/>
              </a:rPr>
              <a:t>деяким</a:t>
            </a:r>
            <a:r>
              <a:rPr lang="ru-RU" dirty="0" smtClean="0">
                <a:latin typeface="Calibri" pitchFamily="34" charset="0"/>
              </a:rPr>
              <a:t> алгоритмом. </a:t>
            </a:r>
            <a:r>
              <a:rPr lang="ru-RU" dirty="0" err="1" smtClean="0">
                <a:latin typeface="Calibri" pitchFamily="34" charset="0"/>
              </a:rPr>
              <a:t>Наприклад</a:t>
            </a:r>
            <a:r>
              <a:rPr lang="ru-RU" dirty="0" smtClean="0">
                <a:latin typeface="Calibri" pitchFamily="34" charset="0"/>
              </a:rPr>
              <a:t>, </a:t>
            </a:r>
            <a:r>
              <a:rPr lang="ru-RU" dirty="0" err="1" smtClean="0">
                <a:latin typeface="Calibri" pitchFamily="34" charset="0"/>
              </a:rPr>
              <a:t>переглянути</a:t>
            </a:r>
            <a:r>
              <a:rPr lang="ru-RU" dirty="0" smtClean="0">
                <a:latin typeface="Calibri" pitchFamily="34" charset="0"/>
              </a:rPr>
              <a:t> текст </a:t>
            </a:r>
            <a:r>
              <a:rPr lang="ru-RU" dirty="0" err="1" smtClean="0">
                <a:latin typeface="Calibri" pitchFamily="34" charset="0"/>
              </a:rPr>
              <a:t>і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</a:rPr>
              <a:t>виділити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</a:rPr>
              <a:t>якусь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</a:rPr>
              <a:t>його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</a:rPr>
              <a:t>частину</a:t>
            </a:r>
            <a:r>
              <a:rPr lang="ru-RU" dirty="0" smtClean="0">
                <a:latin typeface="Calibri" pitchFamily="34" charset="0"/>
              </a:rPr>
              <a:t>; </a:t>
            </a:r>
            <a:r>
              <a:rPr lang="ru-RU" dirty="0" err="1" smtClean="0">
                <a:latin typeface="Calibri" pitchFamily="34" charset="0"/>
              </a:rPr>
              <a:t>підкреслити</a:t>
            </a:r>
            <a:r>
              <a:rPr lang="ru-RU" dirty="0" smtClean="0">
                <a:latin typeface="Calibri" pitchFamily="34" charset="0"/>
              </a:rPr>
              <a:t> слова, </a:t>
            </a:r>
            <a:r>
              <a:rPr lang="ru-RU" dirty="0" err="1" smtClean="0">
                <a:latin typeface="Calibri" pitchFamily="34" charset="0"/>
              </a:rPr>
              <a:t>написані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</a:rPr>
              <a:t>латинськими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</a:rPr>
              <a:t>літерами</a:t>
            </a:r>
            <a:r>
              <a:rPr lang="ru-RU" dirty="0" smtClean="0">
                <a:latin typeface="Calibri" pitchFamily="34" charset="0"/>
              </a:rPr>
              <a:t>; </a:t>
            </a:r>
            <a:r>
              <a:rPr lang="ru-RU" dirty="0" err="1" smtClean="0">
                <a:latin typeface="Calibri" pitchFamily="34" charset="0"/>
              </a:rPr>
              <a:t>видалити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</a:rPr>
              <a:t>непотрібні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</a:rPr>
              <a:t>чи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</a:rPr>
              <a:t>додати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</a:rPr>
              <a:t>відсутні</a:t>
            </a:r>
            <a:r>
              <a:rPr lang="ru-RU" dirty="0" smtClean="0">
                <a:latin typeface="Calibri" pitchFamily="34" charset="0"/>
              </a:rPr>
              <a:t> пропуски та </a:t>
            </a:r>
            <a:r>
              <a:rPr lang="ru-RU" dirty="0" err="1" smtClean="0">
                <a:latin typeface="Calibri" pitchFamily="34" charset="0"/>
              </a:rPr>
              <a:t>ін</a:t>
            </a:r>
            <a:r>
              <a:rPr lang="ru-RU" dirty="0" smtClean="0">
                <a:latin typeface="Calibri" pitchFamily="34" charset="0"/>
              </a:rPr>
              <a:t>.</a:t>
            </a:r>
          </a:p>
          <a:p>
            <a:pPr marL="0" indent="361950">
              <a:buNone/>
            </a:pPr>
            <a:r>
              <a:rPr lang="ru-RU" dirty="0" err="1" smtClean="0">
                <a:latin typeface="Calibri" pitchFamily="34" charset="0"/>
              </a:rPr>
              <a:t>Виконання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</a:rPr>
              <a:t>подібних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</a:rPr>
              <a:t>завдань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</a:rPr>
              <a:t>можна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</a:rPr>
              <a:t>значно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</a:rPr>
              <a:t>спростити</a:t>
            </a:r>
            <a:r>
              <a:rPr lang="ru-RU" dirty="0" smtClean="0">
                <a:latin typeface="Calibri" pitchFamily="34" charset="0"/>
              </a:rPr>
              <a:t>, </a:t>
            </a:r>
            <a:r>
              <a:rPr lang="ru-RU" dirty="0" err="1" smtClean="0">
                <a:latin typeface="Calibri" pitchFamily="34" charset="0"/>
              </a:rPr>
              <a:t>використавши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ru-RU" b="1" i="1" dirty="0" err="1" smtClean="0">
                <a:solidFill>
                  <a:srgbClr val="FF0000"/>
                </a:solidFill>
                <a:latin typeface="Calibri" pitchFamily="34" charset="0"/>
              </a:rPr>
              <a:t>макроси</a:t>
            </a:r>
            <a:r>
              <a:rPr lang="ru-RU" i="1" dirty="0" smtClean="0">
                <a:latin typeface="Calibri" pitchFamily="34" charset="0"/>
              </a:rPr>
              <a:t>,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</a:rPr>
              <a:t>основне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</a:rPr>
              <a:t>призначення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</a:rPr>
              <a:t>яких</a:t>
            </a:r>
            <a:r>
              <a:rPr lang="ru-RU" dirty="0" smtClean="0">
                <a:latin typeface="Calibri" pitchFamily="34" charset="0"/>
              </a:rPr>
              <a:t> - </a:t>
            </a:r>
            <a:r>
              <a:rPr lang="ru-RU" dirty="0" err="1" smtClean="0">
                <a:latin typeface="Calibri" pitchFamily="34" charset="0"/>
              </a:rPr>
              <a:t>позбавити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</a:rPr>
              <a:t>користувача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</a:rPr>
              <a:t>багаторазового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</a:rPr>
              <a:t>повторення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</a:rPr>
              <a:t>одноманітних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</a:rPr>
              <a:t>дій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</a:rPr>
              <a:t>під</a:t>
            </a:r>
            <a:r>
              <a:rPr lang="ru-RU" dirty="0" smtClean="0">
                <a:latin typeface="Calibri" pitchFamily="34" charset="0"/>
              </a:rPr>
              <a:t> час </a:t>
            </a:r>
            <a:r>
              <a:rPr lang="ru-RU" dirty="0" err="1" smtClean="0">
                <a:latin typeface="Calibri" pitchFamily="34" charset="0"/>
              </a:rPr>
              <a:t>опрацювання</a:t>
            </a:r>
            <a:r>
              <a:rPr lang="ru-RU" dirty="0" smtClean="0">
                <a:latin typeface="Calibri" pitchFamily="34" charset="0"/>
              </a:rPr>
              <a:t> текстового документа, </a:t>
            </a:r>
            <a:r>
              <a:rPr lang="ru-RU" dirty="0" err="1" smtClean="0">
                <a:latin typeface="Calibri" pitchFamily="34" charset="0"/>
              </a:rPr>
              <a:t>виконати</a:t>
            </a:r>
            <a:r>
              <a:rPr lang="ru-RU" dirty="0" smtClean="0">
                <a:latin typeface="Calibri" pitchFamily="34" charset="0"/>
              </a:rPr>
              <a:t> за </a:t>
            </a:r>
            <a:r>
              <a:rPr lang="ru-RU" dirty="0" err="1" smtClean="0">
                <a:latin typeface="Calibri" pitchFamily="34" charset="0"/>
              </a:rPr>
              <a:t>нього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</a:rPr>
              <a:t>рутинну</a:t>
            </a:r>
            <a:r>
              <a:rPr lang="ru-RU" dirty="0" smtClean="0">
                <a:latin typeface="Calibri" pitchFamily="34" charset="0"/>
              </a:rPr>
              <a:t> роботу.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DA72B3-2256-4356-A0ED-72753F6E1BE2}" type="datetime1">
              <a:rPr lang="uk-UA" smtClean="0"/>
              <a:pPr/>
              <a:t>17.12.2014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Презентація вчителя СЗОШ №8 м. Хмельницького Кравчук Г.Т.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0E9778-4EAB-474E-A89A-52B770F79B1A}" type="slidenum">
              <a:rPr lang="ru-RU" smtClean="0"/>
              <a:pPr/>
              <a:t>13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417638"/>
          </a:xfrm>
        </p:spPr>
        <p:txBody>
          <a:bodyPr>
            <a:normAutofit/>
          </a:bodyPr>
          <a:lstStyle/>
          <a:p>
            <a:pPr algn="ctr"/>
            <a:r>
              <a:rPr lang="ru-RU" sz="3200" dirty="0" err="1" smtClean="0"/>
              <a:t>Створення</a:t>
            </a:r>
            <a:r>
              <a:rPr lang="ru-RU" sz="3200" dirty="0" smtClean="0"/>
              <a:t> </a:t>
            </a:r>
            <a:r>
              <a:rPr lang="ru-RU" sz="3200" dirty="0" err="1" smtClean="0"/>
              <a:t>макросів</a:t>
            </a:r>
            <a:r>
              <a:rPr lang="ru-RU" sz="3200" dirty="0" smtClean="0"/>
              <a:t> в автоматичному </a:t>
            </a:r>
            <a:r>
              <a:rPr lang="ru-RU" sz="3200" dirty="0" err="1" smtClean="0"/>
              <a:t>режимі</a:t>
            </a:r>
            <a:r>
              <a:rPr lang="ru-RU" sz="3200" dirty="0" smtClean="0"/>
              <a:t> та </a:t>
            </a:r>
            <a:r>
              <a:rPr lang="ru-RU" sz="3200" dirty="0" err="1" smtClean="0"/>
              <a:t>їхнє</a:t>
            </a:r>
            <a:r>
              <a:rPr lang="ru-RU" sz="3200" dirty="0" smtClean="0"/>
              <a:t> </a:t>
            </a:r>
            <a:r>
              <a:rPr lang="ru-RU" sz="3200" dirty="0" err="1" smtClean="0"/>
              <a:t>використання</a:t>
            </a:r>
            <a:endParaRPr lang="ru-RU" sz="320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2285984" y="3857628"/>
            <a:ext cx="4572000" cy="1200329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r>
              <a:rPr lang="ru-RU" i="1" dirty="0" smtClean="0">
                <a:latin typeface="Calibri" pitchFamily="34" charset="0"/>
              </a:rPr>
              <a:t>Макрос</a:t>
            </a:r>
            <a:r>
              <a:rPr lang="ru-RU" dirty="0" smtClean="0">
                <a:latin typeface="Calibri" pitchFamily="34" charset="0"/>
              </a:rPr>
              <a:t> (</a:t>
            </a:r>
            <a:r>
              <a:rPr lang="ru-RU" dirty="0" err="1" smtClean="0">
                <a:latin typeface="Calibri" pitchFamily="34" charset="0"/>
              </a:rPr>
              <a:t>грец</a:t>
            </a:r>
            <a:r>
              <a:rPr lang="ru-RU" dirty="0" smtClean="0">
                <a:latin typeface="Calibri" pitchFamily="34" charset="0"/>
              </a:rPr>
              <a:t>.</a:t>
            </a:r>
            <a:r>
              <a:rPr lang="ru-RU" i="1" dirty="0" smtClean="0">
                <a:latin typeface="Calibri" pitchFamily="34" charset="0"/>
              </a:rPr>
              <a:t> </a:t>
            </a:r>
            <a:r>
              <a:rPr lang="el-GR" i="1" dirty="0" smtClean="0">
                <a:latin typeface="Cambria Math"/>
                <a:ea typeface="Cambria Math"/>
              </a:rPr>
              <a:t>μ</a:t>
            </a:r>
            <a:r>
              <a:rPr lang="uk-UA" i="1" dirty="0" smtClean="0">
                <a:latin typeface="Cambria Math"/>
                <a:ea typeface="Cambria Math"/>
              </a:rPr>
              <a:t>а</a:t>
            </a:r>
            <a:r>
              <a:rPr lang="ru-RU" i="1" dirty="0" err="1" smtClean="0">
                <a:latin typeface="Calibri" pitchFamily="34" charset="0"/>
              </a:rPr>
              <a:t>крос</a:t>
            </a:r>
            <a:r>
              <a:rPr lang="ru-RU" i="1" dirty="0" smtClean="0">
                <a:latin typeface="Calibri" pitchFamily="34" charset="0"/>
              </a:rPr>
              <a:t>,</a:t>
            </a:r>
            <a:r>
              <a:rPr lang="ru-RU" dirty="0" smtClean="0">
                <a:latin typeface="Calibri" pitchFamily="34" charset="0"/>
              </a:rPr>
              <a:t> — великий, </a:t>
            </a:r>
            <a:r>
              <a:rPr lang="ru-RU" dirty="0" err="1" smtClean="0">
                <a:latin typeface="Calibri" pitchFamily="34" charset="0"/>
              </a:rPr>
              <a:t>довгий</a:t>
            </a:r>
            <a:r>
              <a:rPr lang="ru-RU" dirty="0" smtClean="0">
                <a:latin typeface="Calibri" pitchFamily="34" charset="0"/>
              </a:rPr>
              <a:t>) — </a:t>
            </a:r>
            <a:r>
              <a:rPr lang="ru-RU" dirty="0" err="1" smtClean="0">
                <a:latin typeface="Calibri" pitchFamily="34" charset="0"/>
              </a:rPr>
              <a:t>це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</a:rPr>
              <a:t>послідовність</a:t>
            </a:r>
            <a:r>
              <a:rPr lang="ru-RU" dirty="0" smtClean="0">
                <a:latin typeface="Calibri" pitchFamily="34" charset="0"/>
              </a:rPr>
              <a:t> команд, </a:t>
            </a:r>
            <a:r>
              <a:rPr lang="ru-RU" dirty="0" err="1" smtClean="0">
                <a:latin typeface="Calibri" pitchFamily="34" charset="0"/>
              </a:rPr>
              <a:t>згрупованих</a:t>
            </a:r>
            <a:r>
              <a:rPr lang="ru-RU" dirty="0" smtClean="0">
                <a:latin typeface="Calibri" pitchFamily="34" charset="0"/>
              </a:rPr>
              <a:t> в одну макрокоманду, для автоматичного </a:t>
            </a:r>
            <a:r>
              <a:rPr lang="ru-RU" dirty="0" err="1" smtClean="0">
                <a:latin typeface="Calibri" pitchFamily="34" charset="0"/>
              </a:rPr>
              <a:t>виконання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</a:rPr>
              <a:t>певного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</a:rPr>
              <a:t>завдання</a:t>
            </a:r>
            <a:r>
              <a:rPr lang="ru-RU" dirty="0" smtClean="0">
                <a:latin typeface="Calibri" pitchFamily="34" charset="0"/>
              </a:rPr>
              <a:t>.</a:t>
            </a:r>
            <a:endParaRPr lang="ru-RU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0" indent="361950">
              <a:buNone/>
            </a:pPr>
            <a:r>
              <a:rPr lang="ru-RU" dirty="0" smtClean="0">
                <a:latin typeface="Calibri" pitchFamily="34" charset="0"/>
              </a:rPr>
              <a:t>Макрос </a:t>
            </a:r>
            <a:r>
              <a:rPr lang="ru-RU" dirty="0" err="1" smtClean="0">
                <a:latin typeface="Calibri" pitchFamily="34" charset="0"/>
              </a:rPr>
              <a:t>створюється</a:t>
            </a:r>
            <a:r>
              <a:rPr lang="ru-RU" dirty="0" smtClean="0">
                <a:latin typeface="Calibri" pitchFamily="34" charset="0"/>
              </a:rPr>
              <a:t> один раз, </a:t>
            </a:r>
            <a:r>
              <a:rPr lang="ru-RU" dirty="0" err="1" smtClean="0">
                <a:latin typeface="Calibri" pitchFamily="34" charset="0"/>
              </a:rPr>
              <a:t>зберігається</a:t>
            </a:r>
            <a:r>
              <a:rPr lang="ru-RU" dirty="0" smtClean="0">
                <a:latin typeface="Calibri" pitchFamily="34" charset="0"/>
              </a:rPr>
              <a:t> в </a:t>
            </a:r>
            <a:r>
              <a:rPr lang="ru-RU" dirty="0" err="1" smtClean="0">
                <a:latin typeface="Calibri" pitchFamily="34" charset="0"/>
              </a:rPr>
              <a:t>шаблоні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</a:rPr>
              <a:t>чи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</a:rPr>
              <a:t>документі</a:t>
            </a:r>
            <a:r>
              <a:rPr lang="ru-RU" dirty="0" smtClean="0">
                <a:latin typeface="Calibri" pitchFamily="34" charset="0"/>
              </a:rPr>
              <a:t> та </a:t>
            </a:r>
            <a:r>
              <a:rPr lang="ru-RU" dirty="0" err="1" smtClean="0">
                <a:latin typeface="Calibri" pitchFamily="34" charset="0"/>
              </a:rPr>
              <a:t>може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</a:rPr>
              <a:t>багаторазово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</a:rPr>
              <a:t>виконуватися</a:t>
            </a:r>
            <a:r>
              <a:rPr lang="ru-RU" dirty="0" smtClean="0">
                <a:latin typeface="Calibri" pitchFamily="34" charset="0"/>
              </a:rPr>
              <a:t> за потреби. </a:t>
            </a:r>
            <a:r>
              <a:rPr lang="ru-RU" dirty="0" err="1" smtClean="0">
                <a:latin typeface="Calibri" pitchFamily="34" charset="0"/>
              </a:rPr>
              <a:t>Застосовуються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</a:rPr>
              <a:t>макроси</a:t>
            </a:r>
            <a:r>
              <a:rPr lang="ru-RU" dirty="0" smtClean="0">
                <a:latin typeface="Calibri" pitchFamily="34" charset="0"/>
              </a:rPr>
              <a:t> для </a:t>
            </a:r>
            <a:r>
              <a:rPr lang="ru-RU" dirty="0" err="1" smtClean="0">
                <a:latin typeface="Calibri" pitchFamily="34" charset="0"/>
              </a:rPr>
              <a:t>прискорення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</a:rPr>
              <a:t>виконання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</a:rPr>
              <a:t>операцій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</a:rPr>
              <a:t>редагування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</a:rPr>
              <a:t>або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</a:rPr>
              <a:t>форматування</a:t>
            </a:r>
            <a:r>
              <a:rPr lang="ru-RU" dirty="0" smtClean="0">
                <a:latin typeface="Calibri" pitchFamily="34" charset="0"/>
              </a:rPr>
              <a:t>, </a:t>
            </a:r>
            <a:r>
              <a:rPr lang="ru-RU" dirty="0" err="1" smtClean="0">
                <a:latin typeface="Calibri" pitchFamily="34" charset="0"/>
              </a:rPr>
              <a:t>для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</a:rPr>
              <a:t>автоматизації</a:t>
            </a:r>
            <a:r>
              <a:rPr lang="ru-RU" dirty="0" smtClean="0">
                <a:latin typeface="Calibri" pitchFamily="34" charset="0"/>
              </a:rPr>
              <a:t> складного </a:t>
            </a:r>
            <a:r>
              <a:rPr lang="ru-RU" dirty="0" err="1" smtClean="0">
                <a:latin typeface="Calibri" pitchFamily="34" charset="0"/>
              </a:rPr>
              <a:t>опрацювання</a:t>
            </a:r>
            <a:r>
              <a:rPr lang="ru-RU" dirty="0" smtClean="0">
                <a:latin typeface="Calibri" pitchFamily="34" charset="0"/>
              </a:rPr>
              <a:t> документа, для </a:t>
            </a:r>
            <a:r>
              <a:rPr lang="ru-RU" dirty="0" err="1" smtClean="0">
                <a:latin typeface="Calibri" pitchFamily="34" charset="0"/>
              </a:rPr>
              <a:t>спрощення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</a:rPr>
              <a:t>процедури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</a:rPr>
              <a:t>встановлення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</a:rPr>
              <a:t>параметрів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</a:rPr>
              <a:t>об'єктів</a:t>
            </a:r>
            <a:r>
              <a:rPr lang="ru-RU" dirty="0" smtClean="0">
                <a:latin typeface="Calibri" pitchFamily="34" charset="0"/>
              </a:rPr>
              <a:t>, </a:t>
            </a:r>
            <a:r>
              <a:rPr lang="ru-RU" dirty="0" err="1" smtClean="0">
                <a:latin typeface="Calibri" pitchFamily="34" charset="0"/>
              </a:rPr>
              <a:t>для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</a:rPr>
              <a:t>налаштування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</a:rPr>
              <a:t>вікна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</a:rPr>
              <a:t>програми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en-US" dirty="0" smtClean="0">
                <a:latin typeface="Calibri" pitchFamily="34" charset="0"/>
              </a:rPr>
              <a:t>Word</a:t>
            </a:r>
            <a:r>
              <a:rPr lang="ru-RU" dirty="0" smtClean="0">
                <a:latin typeface="Calibri" pitchFamily="34" charset="0"/>
              </a:rPr>
              <a:t> 2007 </a:t>
            </a:r>
            <a:r>
              <a:rPr lang="ru-RU" dirty="0" err="1" smtClean="0">
                <a:latin typeface="Calibri" pitchFamily="34" charset="0"/>
              </a:rPr>
              <a:t>тощо</a:t>
            </a:r>
            <a:r>
              <a:rPr lang="ru-RU" dirty="0" smtClean="0">
                <a:latin typeface="Calibri" pitchFamily="34" charset="0"/>
              </a:rPr>
              <a:t>.</a:t>
            </a:r>
          </a:p>
          <a:p>
            <a:pPr marL="0" indent="361950">
              <a:buNone/>
            </a:pPr>
            <a:r>
              <a:rPr lang="ru-RU" b="1" dirty="0" smtClean="0">
                <a:solidFill>
                  <a:srgbClr val="FF0000"/>
                </a:solidFill>
                <a:latin typeface="Calibri" pitchFamily="34" charset="0"/>
              </a:rPr>
              <a:t>Макрос </a:t>
            </a:r>
            <a:r>
              <a:rPr lang="ru-RU" b="1" dirty="0" err="1" smtClean="0">
                <a:solidFill>
                  <a:srgbClr val="FF0000"/>
                </a:solidFill>
                <a:latin typeface="Calibri" pitchFamily="34" charset="0"/>
              </a:rPr>
              <a:t>можна</a:t>
            </a:r>
            <a:r>
              <a:rPr lang="ru-RU" b="1" dirty="0" smtClean="0">
                <a:solidFill>
                  <a:srgbClr val="FF0000"/>
                </a:solidFill>
                <a:latin typeface="Calibri" pitchFamily="34" charset="0"/>
              </a:rPr>
              <a:t> </a:t>
            </a:r>
            <a:r>
              <a:rPr lang="ru-RU" b="1" dirty="0" err="1" smtClean="0">
                <a:solidFill>
                  <a:srgbClr val="FF0000"/>
                </a:solidFill>
                <a:latin typeface="Calibri" pitchFamily="34" charset="0"/>
              </a:rPr>
              <a:t>створити</a:t>
            </a:r>
            <a:r>
              <a:rPr lang="ru-RU" b="1" dirty="0" smtClean="0">
                <a:solidFill>
                  <a:srgbClr val="FF0000"/>
                </a:solidFill>
                <a:latin typeface="Calibri" pitchFamily="34" charset="0"/>
              </a:rPr>
              <a:t> одним </a:t>
            </a:r>
            <a:r>
              <a:rPr lang="ru-RU" b="1" dirty="0" err="1" smtClean="0">
                <a:solidFill>
                  <a:srgbClr val="FF0000"/>
                </a:solidFill>
                <a:latin typeface="Calibri" pitchFamily="34" charset="0"/>
              </a:rPr>
              <a:t>з</a:t>
            </a:r>
            <a:r>
              <a:rPr lang="ru-RU" b="1" dirty="0" smtClean="0">
                <a:solidFill>
                  <a:srgbClr val="FF0000"/>
                </a:solidFill>
                <a:latin typeface="Calibri" pitchFamily="34" charset="0"/>
              </a:rPr>
              <a:t> </a:t>
            </a:r>
            <a:r>
              <a:rPr lang="ru-RU" b="1" dirty="0" err="1" smtClean="0">
                <a:solidFill>
                  <a:srgbClr val="FF0000"/>
                </a:solidFill>
                <a:latin typeface="Calibri" pitchFamily="34" charset="0"/>
              </a:rPr>
              <a:t>двох</a:t>
            </a:r>
            <a:r>
              <a:rPr lang="ru-RU" b="1" dirty="0" smtClean="0">
                <a:solidFill>
                  <a:srgbClr val="FF0000"/>
                </a:solidFill>
                <a:latin typeface="Calibri" pitchFamily="34" charset="0"/>
              </a:rPr>
              <a:t> </a:t>
            </a:r>
            <a:r>
              <a:rPr lang="ru-RU" b="1" dirty="0" err="1" smtClean="0">
                <a:solidFill>
                  <a:srgbClr val="FF0000"/>
                </a:solidFill>
                <a:latin typeface="Calibri" pitchFamily="34" charset="0"/>
              </a:rPr>
              <a:t>способів</a:t>
            </a:r>
            <a:r>
              <a:rPr lang="ru-RU" dirty="0" smtClean="0">
                <a:latin typeface="Calibri" pitchFamily="34" charset="0"/>
              </a:rPr>
              <a:t>:</a:t>
            </a:r>
          </a:p>
          <a:p>
            <a:pPr marL="361950" indent="266700"/>
            <a:r>
              <a:rPr lang="ru-RU" b="1" i="1" dirty="0" err="1" smtClean="0">
                <a:latin typeface="Calibri" pitchFamily="34" charset="0"/>
              </a:rPr>
              <a:t>написання</a:t>
            </a:r>
            <a:r>
              <a:rPr lang="ru-RU" b="1" i="1" dirty="0" smtClean="0">
                <a:latin typeface="Calibri" pitchFamily="34" charset="0"/>
              </a:rPr>
              <a:t> макросу </a:t>
            </a:r>
            <a:r>
              <a:rPr lang="ru-RU" i="1" dirty="0" smtClean="0">
                <a:latin typeface="Calibri" pitchFamily="34" charset="0"/>
              </a:rPr>
              <a:t>-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</a:rPr>
              <a:t>введення</a:t>
            </a:r>
            <a:r>
              <a:rPr lang="ru-RU" dirty="0" smtClean="0">
                <a:latin typeface="Calibri" pitchFamily="34" charset="0"/>
              </a:rPr>
              <a:t> тексту макросу </a:t>
            </a:r>
            <a:r>
              <a:rPr lang="ru-RU" dirty="0" err="1" smtClean="0">
                <a:latin typeface="Calibri" pitchFamily="34" charset="0"/>
              </a:rPr>
              <a:t>мовою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en-US" dirty="0" smtClean="0">
                <a:latin typeface="Calibri" pitchFamily="34" charset="0"/>
              </a:rPr>
              <a:t>Visual Basic for Applications (VBA), </a:t>
            </a:r>
            <a:r>
              <a:rPr lang="ru-RU" dirty="0" smtClean="0">
                <a:latin typeface="Calibri" pitchFamily="34" charset="0"/>
              </a:rPr>
              <a:t>яка </a:t>
            </a:r>
            <a:r>
              <a:rPr lang="ru-RU" dirty="0" err="1" smtClean="0">
                <a:latin typeface="Calibri" pitchFamily="34" charset="0"/>
              </a:rPr>
              <a:t>спеціально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</a:rPr>
              <a:t>розроблена</a:t>
            </a:r>
            <a:r>
              <a:rPr lang="ru-RU" dirty="0" smtClean="0">
                <a:latin typeface="Calibri" pitchFamily="34" charset="0"/>
              </a:rPr>
              <a:t> для </a:t>
            </a:r>
            <a:r>
              <a:rPr lang="ru-RU" dirty="0" err="1" smtClean="0">
                <a:latin typeface="Calibri" pitchFamily="34" charset="0"/>
              </a:rPr>
              <a:t>цих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</a:rPr>
              <a:t>цілей</a:t>
            </a:r>
            <a:r>
              <a:rPr lang="en-US" dirty="0" smtClean="0">
                <a:latin typeface="Calibri" pitchFamily="34" charset="0"/>
              </a:rPr>
              <a:t>;</a:t>
            </a:r>
            <a:endParaRPr lang="ru-RU" dirty="0" smtClean="0">
              <a:latin typeface="Calibri" pitchFamily="34" charset="0"/>
            </a:endParaRPr>
          </a:p>
          <a:p>
            <a:pPr marL="361950" indent="266700"/>
            <a:r>
              <a:rPr lang="ru-RU" b="1" i="1" dirty="0" err="1" smtClean="0">
                <a:latin typeface="Calibri" pitchFamily="34" charset="0"/>
              </a:rPr>
              <a:t>запис</a:t>
            </a:r>
            <a:r>
              <a:rPr lang="ru-RU" b="1" i="1" dirty="0" smtClean="0">
                <a:latin typeface="Calibri" pitchFamily="34" charset="0"/>
              </a:rPr>
              <a:t> макросу</a:t>
            </a:r>
            <a:r>
              <a:rPr lang="ru-RU" b="1" dirty="0" smtClean="0">
                <a:latin typeface="Calibri" pitchFamily="34" charset="0"/>
              </a:rPr>
              <a:t> </a:t>
            </a:r>
            <a:r>
              <a:rPr lang="ru-RU" dirty="0" smtClean="0">
                <a:latin typeface="Calibri" pitchFamily="34" charset="0"/>
              </a:rPr>
              <a:t>- </a:t>
            </a:r>
            <a:r>
              <a:rPr lang="ru-RU" dirty="0" err="1" smtClean="0">
                <a:latin typeface="Calibri" pitchFamily="34" charset="0"/>
              </a:rPr>
              <a:t>виконання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</a:rPr>
              <a:t>користувачем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</a:rPr>
              <a:t>потрібної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</a:rPr>
              <a:t>послідовності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</a:rPr>
              <a:t>дій</a:t>
            </a:r>
            <a:r>
              <a:rPr lang="ru-RU" dirty="0" smtClean="0">
                <a:latin typeface="Calibri" pitchFamily="34" charset="0"/>
              </a:rPr>
              <a:t>, яка </a:t>
            </a:r>
            <a:r>
              <a:rPr lang="ru-RU" dirty="0" err="1" smtClean="0">
                <a:latin typeface="Calibri" pitchFamily="34" charset="0"/>
              </a:rPr>
              <a:t>записується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</a:rPr>
              <a:t>програмою</a:t>
            </a:r>
            <a:r>
              <a:rPr lang="ru-RU" dirty="0" smtClean="0">
                <a:latin typeface="Calibri" pitchFamily="34" charset="0"/>
              </a:rPr>
              <a:t>.</a:t>
            </a:r>
          </a:p>
          <a:p>
            <a:pPr>
              <a:buNone/>
            </a:pP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DA72B3-2256-4356-A0ED-72753F6E1BE2}" type="datetime1">
              <a:rPr lang="uk-UA" smtClean="0"/>
              <a:pPr/>
              <a:t>17.12.2014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Презентація вчителя СЗОШ №8 м. Хмельницького Кравчук Г.Т.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0E9778-4EAB-474E-A89A-52B770F79B1A}" type="slidenum">
              <a:rPr lang="ru-RU" smtClean="0"/>
              <a:pPr/>
              <a:t>14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417638"/>
          </a:xfrm>
        </p:spPr>
        <p:txBody>
          <a:bodyPr>
            <a:normAutofit/>
          </a:bodyPr>
          <a:lstStyle/>
          <a:p>
            <a:pPr algn="ctr"/>
            <a:r>
              <a:rPr lang="ru-RU" sz="3200" dirty="0" err="1" smtClean="0"/>
              <a:t>Створення</a:t>
            </a:r>
            <a:r>
              <a:rPr lang="ru-RU" sz="3200" dirty="0" smtClean="0"/>
              <a:t> </a:t>
            </a:r>
            <a:r>
              <a:rPr lang="ru-RU" sz="3200" dirty="0" err="1" smtClean="0"/>
              <a:t>макросів</a:t>
            </a:r>
            <a:r>
              <a:rPr lang="ru-RU" sz="3200" dirty="0" smtClean="0"/>
              <a:t> в автоматичному </a:t>
            </a:r>
            <a:r>
              <a:rPr lang="ru-RU" sz="3200" dirty="0" err="1" smtClean="0"/>
              <a:t>режимі</a:t>
            </a:r>
            <a:r>
              <a:rPr lang="ru-RU" sz="3200" dirty="0" smtClean="0"/>
              <a:t> та </a:t>
            </a:r>
            <a:r>
              <a:rPr lang="ru-RU" sz="3200" dirty="0" err="1" smtClean="0"/>
              <a:t>їхнє</a:t>
            </a:r>
            <a:r>
              <a:rPr lang="ru-RU" sz="3200" dirty="0" smtClean="0"/>
              <a:t> </a:t>
            </a:r>
            <a:r>
              <a:rPr lang="ru-RU" sz="3200" dirty="0" err="1" smtClean="0"/>
              <a:t>використання</a:t>
            </a:r>
            <a:endParaRPr lang="ru-RU" sz="32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6248" y="0"/>
            <a:ext cx="4857752" cy="928670"/>
          </a:xfrm>
        </p:spPr>
        <p:txBody>
          <a:bodyPr>
            <a:normAutofit fontScale="90000"/>
          </a:bodyPr>
          <a:lstStyle/>
          <a:p>
            <a:pPr algn="ctr"/>
            <a:r>
              <a:rPr lang="uk-UA" dirty="0" smtClean="0"/>
              <a:t>Створення макросу</a:t>
            </a:r>
            <a:endParaRPr lang="ru-RU" dirty="0"/>
          </a:p>
        </p:txBody>
      </p:sp>
      <p:sp>
        <p:nvSpPr>
          <p:cNvPr id="8" name="Текст 7"/>
          <p:cNvSpPr>
            <a:spLocks noGrp="1"/>
          </p:cNvSpPr>
          <p:nvPr>
            <p:ph type="body" sz="half" idx="3"/>
          </p:nvPr>
        </p:nvSpPr>
        <p:spPr>
          <a:xfrm>
            <a:off x="4643438" y="5500702"/>
            <a:ext cx="4041775" cy="762000"/>
          </a:xfrm>
        </p:spPr>
        <p:txBody>
          <a:bodyPr/>
          <a:lstStyle/>
          <a:p>
            <a:pPr algn="ctr"/>
            <a:r>
              <a:rPr lang="ru-RU" dirty="0" smtClean="0">
                <a:latin typeface="Calibri" pitchFamily="34" charset="0"/>
              </a:rPr>
              <a:t>Вкладка </a:t>
            </a:r>
            <a:r>
              <a:rPr lang="ru-RU" dirty="0" err="1" smtClean="0">
                <a:latin typeface="Calibri" pitchFamily="34" charset="0"/>
              </a:rPr>
              <a:t>Розробник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2"/>
          </p:nvPr>
        </p:nvSpPr>
        <p:spPr>
          <a:xfrm>
            <a:off x="142844" y="0"/>
            <a:ext cx="4214842" cy="4143380"/>
          </a:xfrm>
        </p:spPr>
        <p:txBody>
          <a:bodyPr>
            <a:normAutofit fontScale="70000" lnSpcReduction="20000"/>
          </a:bodyPr>
          <a:lstStyle/>
          <a:p>
            <a:pPr marL="0" indent="361950">
              <a:buNone/>
            </a:pPr>
            <a:r>
              <a:rPr lang="ru-RU" sz="2200" dirty="0" err="1" smtClean="0">
                <a:latin typeface="Calibri" pitchFamily="34" charset="0"/>
              </a:rPr>
              <a:t>Щоб</a:t>
            </a:r>
            <a:r>
              <a:rPr lang="ru-RU" sz="2200" dirty="0" smtClean="0">
                <a:latin typeface="Calibri" pitchFamily="34" charset="0"/>
              </a:rPr>
              <a:t> </a:t>
            </a:r>
            <a:r>
              <a:rPr lang="ru-RU" sz="2200" dirty="0" err="1" smtClean="0">
                <a:latin typeface="Calibri" pitchFamily="34" charset="0"/>
              </a:rPr>
              <a:t>створити</a:t>
            </a:r>
            <a:r>
              <a:rPr lang="ru-RU" sz="2200" dirty="0" smtClean="0">
                <a:latin typeface="Calibri" pitchFamily="34" charset="0"/>
              </a:rPr>
              <a:t> макрос першим способом, </a:t>
            </a:r>
            <a:r>
              <a:rPr lang="ru-RU" sz="2200" dirty="0" err="1" smtClean="0">
                <a:latin typeface="Calibri" pitchFamily="34" charset="0"/>
              </a:rPr>
              <a:t>потрібно</a:t>
            </a:r>
            <a:r>
              <a:rPr lang="ru-RU" sz="2200" dirty="0" smtClean="0">
                <a:latin typeface="Calibri" pitchFamily="34" charset="0"/>
              </a:rPr>
              <a:t> знати </a:t>
            </a:r>
            <a:r>
              <a:rPr lang="ru-RU" sz="2200" dirty="0" err="1" smtClean="0">
                <a:latin typeface="Calibri" pitchFamily="34" charset="0"/>
              </a:rPr>
              <a:t>мову</a:t>
            </a:r>
            <a:r>
              <a:rPr lang="ru-RU" sz="2200" dirty="0" smtClean="0">
                <a:latin typeface="Calibri" pitchFamily="34" charset="0"/>
              </a:rPr>
              <a:t> </a:t>
            </a:r>
            <a:r>
              <a:rPr lang="ru-RU" sz="2200" dirty="0" err="1" smtClean="0">
                <a:latin typeface="Calibri" pitchFamily="34" charset="0"/>
              </a:rPr>
              <a:t>програмування</a:t>
            </a:r>
            <a:r>
              <a:rPr lang="ru-RU" sz="2200" dirty="0" smtClean="0">
                <a:latin typeface="Calibri" pitchFamily="34" charset="0"/>
              </a:rPr>
              <a:t> </a:t>
            </a:r>
            <a:r>
              <a:rPr lang="en-US" sz="2200" dirty="0" smtClean="0">
                <a:latin typeface="Calibri" pitchFamily="34" charset="0"/>
              </a:rPr>
              <a:t>Visual Basic for Applications</a:t>
            </a:r>
            <a:r>
              <a:rPr lang="ru-RU" sz="2200" dirty="0" smtClean="0">
                <a:latin typeface="Calibri" pitchFamily="34" charset="0"/>
              </a:rPr>
              <a:t> </a:t>
            </a:r>
            <a:r>
              <a:rPr lang="ru-RU" sz="2200" dirty="0" err="1" smtClean="0">
                <a:latin typeface="Calibri" pitchFamily="34" charset="0"/>
              </a:rPr>
              <a:t>і</a:t>
            </a:r>
            <a:r>
              <a:rPr lang="ru-RU" sz="2200" dirty="0" smtClean="0">
                <a:latin typeface="Calibri" pitchFamily="34" charset="0"/>
              </a:rPr>
              <a:t> </a:t>
            </a:r>
            <a:r>
              <a:rPr lang="ru-RU" sz="2200" dirty="0" err="1" smtClean="0">
                <a:latin typeface="Calibri" pitchFamily="34" charset="0"/>
              </a:rPr>
              <a:t>мати</a:t>
            </a:r>
            <a:r>
              <a:rPr lang="ru-RU" sz="2200" dirty="0" smtClean="0">
                <a:latin typeface="Calibri" pitchFamily="34" charset="0"/>
              </a:rPr>
              <a:t> </a:t>
            </a:r>
            <a:r>
              <a:rPr lang="ru-RU" sz="2200" dirty="0" err="1" smtClean="0">
                <a:latin typeface="Calibri" pitchFamily="34" charset="0"/>
              </a:rPr>
              <a:t>досвід</a:t>
            </a:r>
            <a:r>
              <a:rPr lang="ru-RU" sz="2200" dirty="0" smtClean="0">
                <a:latin typeface="Calibri" pitchFamily="34" charset="0"/>
              </a:rPr>
              <a:t> </a:t>
            </a:r>
            <a:r>
              <a:rPr lang="ru-RU" sz="2200" dirty="0" err="1" smtClean="0">
                <a:latin typeface="Calibri" pitchFamily="34" charset="0"/>
              </a:rPr>
              <a:t>програмування</a:t>
            </a:r>
            <a:r>
              <a:rPr lang="ru-RU" sz="2200" dirty="0" smtClean="0">
                <a:latin typeface="Calibri" pitchFamily="34" charset="0"/>
              </a:rPr>
              <a:t>.</a:t>
            </a:r>
          </a:p>
          <a:p>
            <a:pPr marL="0" indent="361950">
              <a:buNone/>
            </a:pPr>
            <a:r>
              <a:rPr lang="ru-RU" sz="2200" dirty="0" smtClean="0">
                <a:latin typeface="Calibri" pitchFamily="34" charset="0"/>
              </a:rPr>
              <a:t>У </a:t>
            </a:r>
            <a:r>
              <a:rPr lang="ru-RU" sz="2200" dirty="0" err="1" smtClean="0">
                <a:latin typeface="Calibri" pitchFamily="34" charset="0"/>
              </a:rPr>
              <a:t>режимі</a:t>
            </a:r>
            <a:r>
              <a:rPr lang="ru-RU" sz="2200" dirty="0" smtClean="0">
                <a:latin typeface="Calibri" pitchFamily="34" charset="0"/>
              </a:rPr>
              <a:t> </a:t>
            </a:r>
            <a:r>
              <a:rPr lang="ru-RU" sz="2200" dirty="0" err="1" smtClean="0">
                <a:latin typeface="Calibri" pitchFamily="34" charset="0"/>
              </a:rPr>
              <a:t>запису</a:t>
            </a:r>
            <a:r>
              <a:rPr lang="ru-RU" sz="2200" dirty="0" smtClean="0">
                <a:latin typeface="Calibri" pitchFamily="34" charset="0"/>
              </a:rPr>
              <a:t> макросу </a:t>
            </a:r>
            <a:r>
              <a:rPr lang="ru-RU" sz="2200" dirty="0" err="1" smtClean="0">
                <a:latin typeface="Calibri" pitchFamily="34" charset="0"/>
              </a:rPr>
              <a:t>користувач</a:t>
            </a:r>
            <a:r>
              <a:rPr lang="ru-RU" sz="2200" dirty="0" smtClean="0">
                <a:latin typeface="Calibri" pitchFamily="34" charset="0"/>
              </a:rPr>
              <a:t> </a:t>
            </a:r>
            <a:r>
              <a:rPr lang="ru-RU" sz="2200" dirty="0" err="1" smtClean="0">
                <a:latin typeface="Calibri" pitchFamily="34" charset="0"/>
              </a:rPr>
              <a:t>самостійно</a:t>
            </a:r>
            <a:r>
              <a:rPr lang="ru-RU" sz="2200" dirty="0" smtClean="0">
                <a:latin typeface="Calibri" pitchFamily="34" charset="0"/>
              </a:rPr>
              <a:t> </a:t>
            </a:r>
            <a:r>
              <a:rPr lang="ru-RU" sz="2200" dirty="0" err="1" smtClean="0">
                <a:latin typeface="Calibri" pitchFamily="34" charset="0"/>
              </a:rPr>
              <a:t>виконує</a:t>
            </a:r>
            <a:r>
              <a:rPr lang="ru-RU" sz="2200" dirty="0" smtClean="0">
                <a:latin typeface="Calibri" pitchFamily="34" charset="0"/>
              </a:rPr>
              <a:t> </a:t>
            </a:r>
            <a:r>
              <a:rPr lang="ru-RU" sz="2200" dirty="0" err="1" smtClean="0">
                <a:latin typeface="Calibri" pitchFamily="34" charset="0"/>
              </a:rPr>
              <a:t>потрібну</a:t>
            </a:r>
            <a:r>
              <a:rPr lang="ru-RU" sz="2200" dirty="0" smtClean="0">
                <a:latin typeface="Calibri" pitchFamily="34" charset="0"/>
              </a:rPr>
              <a:t> </a:t>
            </a:r>
            <a:r>
              <a:rPr lang="ru-RU" sz="2200" dirty="0" err="1" smtClean="0">
                <a:latin typeface="Calibri" pitchFamily="34" charset="0"/>
              </a:rPr>
              <a:t>послідовність</a:t>
            </a:r>
            <a:r>
              <a:rPr lang="ru-RU" sz="2200" dirty="0" smtClean="0">
                <a:latin typeface="Calibri" pitchFamily="34" charset="0"/>
              </a:rPr>
              <a:t> </a:t>
            </a:r>
            <a:r>
              <a:rPr lang="ru-RU" sz="2200" dirty="0" err="1" smtClean="0">
                <a:latin typeface="Calibri" pitchFamily="34" charset="0"/>
              </a:rPr>
              <a:t>дій</a:t>
            </a:r>
            <a:r>
              <a:rPr lang="ru-RU" sz="2200" dirty="0" smtClean="0">
                <a:latin typeface="Calibri" pitchFamily="34" charset="0"/>
              </a:rPr>
              <a:t>, яка </a:t>
            </a:r>
            <a:r>
              <a:rPr lang="ru-RU" sz="2200" dirty="0" err="1" smtClean="0">
                <a:latin typeface="Calibri" pitchFamily="34" charset="0"/>
              </a:rPr>
              <a:t>оформлюється</a:t>
            </a:r>
            <a:r>
              <a:rPr lang="ru-RU" sz="2200" dirty="0" smtClean="0">
                <a:latin typeface="Calibri" pitchFamily="34" charset="0"/>
              </a:rPr>
              <a:t> </a:t>
            </a:r>
            <a:r>
              <a:rPr lang="ru-RU" sz="2200" dirty="0" err="1" smtClean="0">
                <a:latin typeface="Calibri" pitchFamily="34" charset="0"/>
              </a:rPr>
              <a:t>засобами</a:t>
            </a:r>
            <a:r>
              <a:rPr lang="ru-RU" sz="2200" dirty="0" smtClean="0">
                <a:latin typeface="Calibri" pitchFamily="34" charset="0"/>
              </a:rPr>
              <a:t> </a:t>
            </a:r>
            <a:r>
              <a:rPr lang="en-US" sz="2200" dirty="0" smtClean="0">
                <a:latin typeface="Calibri" pitchFamily="34" charset="0"/>
              </a:rPr>
              <a:t>Word</a:t>
            </a:r>
            <a:r>
              <a:rPr lang="ru-RU" sz="2200" dirty="0" smtClean="0">
                <a:latin typeface="Calibri" pitchFamily="34" charset="0"/>
              </a:rPr>
              <a:t> 2007 як макрос. </a:t>
            </a:r>
            <a:r>
              <a:rPr lang="ru-RU" sz="2200" dirty="0" err="1" smtClean="0">
                <a:latin typeface="Calibri" pitchFamily="34" charset="0"/>
              </a:rPr>
              <a:t>Елементи</a:t>
            </a:r>
            <a:r>
              <a:rPr lang="ru-RU" sz="2200" dirty="0" smtClean="0">
                <a:latin typeface="Calibri" pitchFamily="34" charset="0"/>
              </a:rPr>
              <a:t> </a:t>
            </a:r>
            <a:r>
              <a:rPr lang="ru-RU" sz="2200" dirty="0" err="1" smtClean="0">
                <a:latin typeface="Calibri" pitchFamily="34" charset="0"/>
              </a:rPr>
              <a:t>керування</a:t>
            </a:r>
            <a:r>
              <a:rPr lang="ru-RU" sz="2200" dirty="0" smtClean="0">
                <a:latin typeface="Calibri" pitchFamily="34" charset="0"/>
              </a:rPr>
              <a:t> </a:t>
            </a:r>
            <a:r>
              <a:rPr lang="ru-RU" sz="2200" dirty="0" err="1" smtClean="0">
                <a:latin typeface="Calibri" pitchFamily="34" charset="0"/>
              </a:rPr>
              <a:t>записом</a:t>
            </a:r>
            <a:r>
              <a:rPr lang="ru-RU" sz="2200" dirty="0" smtClean="0">
                <a:latin typeface="Calibri" pitchFamily="34" charset="0"/>
              </a:rPr>
              <a:t> </a:t>
            </a:r>
            <a:r>
              <a:rPr lang="ru-RU" sz="2200" dirty="0" err="1" smtClean="0">
                <a:latin typeface="Calibri" pitchFamily="34" charset="0"/>
              </a:rPr>
              <a:t>макросів</a:t>
            </a:r>
            <a:r>
              <a:rPr lang="ru-RU" sz="2200" dirty="0" smtClean="0">
                <a:latin typeface="Calibri" pitchFamily="34" charset="0"/>
              </a:rPr>
              <a:t> </a:t>
            </a:r>
            <a:r>
              <a:rPr lang="ru-RU" sz="2200" dirty="0" err="1" smtClean="0">
                <a:latin typeface="Calibri" pitchFamily="34" charset="0"/>
              </a:rPr>
              <a:t>розташовані</a:t>
            </a:r>
            <a:r>
              <a:rPr lang="ru-RU" sz="2200" dirty="0" smtClean="0">
                <a:latin typeface="Calibri" pitchFamily="34" charset="0"/>
              </a:rPr>
              <a:t> в </a:t>
            </a:r>
            <a:r>
              <a:rPr lang="ru-RU" sz="2200" dirty="0" err="1" smtClean="0">
                <a:latin typeface="Calibri" pitchFamily="34" charset="0"/>
              </a:rPr>
              <a:t>групі</a:t>
            </a:r>
            <a:r>
              <a:rPr lang="ru-RU" sz="2200" dirty="0" smtClean="0">
                <a:latin typeface="Calibri" pitchFamily="34" charset="0"/>
              </a:rPr>
              <a:t> Код на </a:t>
            </a:r>
            <a:r>
              <a:rPr lang="ru-RU" sz="2200" dirty="0" err="1" smtClean="0">
                <a:latin typeface="Calibri" pitchFamily="34" charset="0"/>
              </a:rPr>
              <a:t>вкладці</a:t>
            </a:r>
            <a:r>
              <a:rPr lang="ru-RU" sz="2200" dirty="0" smtClean="0">
                <a:latin typeface="Calibri" pitchFamily="34" charset="0"/>
              </a:rPr>
              <a:t> </a:t>
            </a:r>
            <a:r>
              <a:rPr lang="ru-RU" sz="2200" dirty="0" err="1" smtClean="0">
                <a:latin typeface="Calibri" pitchFamily="34" charset="0"/>
              </a:rPr>
              <a:t>Розробник</a:t>
            </a:r>
            <a:r>
              <a:rPr lang="ru-RU" sz="2200" dirty="0" smtClean="0">
                <a:latin typeface="Calibri" pitchFamily="34" charset="0"/>
              </a:rPr>
              <a:t>. </a:t>
            </a:r>
          </a:p>
          <a:p>
            <a:pPr marL="0" indent="361950">
              <a:buNone/>
            </a:pPr>
            <a:r>
              <a:rPr lang="ru-RU" sz="2200" dirty="0" smtClean="0">
                <a:latin typeface="Calibri" pitchFamily="34" charset="0"/>
              </a:rPr>
              <a:t>За </a:t>
            </a:r>
            <a:r>
              <a:rPr lang="ru-RU" sz="2200" dirty="0" err="1" smtClean="0">
                <a:latin typeface="Calibri" pitchFamily="34" charset="0"/>
              </a:rPr>
              <a:t>замовчуванням</a:t>
            </a:r>
            <a:r>
              <a:rPr lang="ru-RU" sz="2200" dirty="0" smtClean="0">
                <a:latin typeface="Calibri" pitchFamily="34" charset="0"/>
              </a:rPr>
              <a:t> </a:t>
            </a:r>
            <a:r>
              <a:rPr lang="ru-RU" sz="2200" dirty="0" err="1" smtClean="0">
                <a:latin typeface="Calibri" pitchFamily="34" charset="0"/>
              </a:rPr>
              <a:t>ця</a:t>
            </a:r>
            <a:r>
              <a:rPr lang="ru-RU" sz="2200" dirty="0" smtClean="0">
                <a:latin typeface="Calibri" pitchFamily="34" charset="0"/>
              </a:rPr>
              <a:t> вкладка не </a:t>
            </a:r>
            <a:r>
              <a:rPr lang="ru-RU" sz="2200" dirty="0" err="1" smtClean="0">
                <a:latin typeface="Calibri" pitchFamily="34" charset="0"/>
              </a:rPr>
              <a:t>відображається</a:t>
            </a:r>
            <a:r>
              <a:rPr lang="ru-RU" sz="2200" dirty="0" smtClean="0">
                <a:latin typeface="Calibri" pitchFamily="34" charset="0"/>
              </a:rPr>
              <a:t> на </a:t>
            </a:r>
            <a:r>
              <a:rPr lang="ru-RU" sz="2200" dirty="0" err="1" smtClean="0">
                <a:latin typeface="Calibri" pitchFamily="34" charset="0"/>
              </a:rPr>
              <a:t>Стрічці</a:t>
            </a:r>
            <a:r>
              <a:rPr lang="ru-RU" sz="2200" dirty="0" smtClean="0">
                <a:latin typeface="Calibri" pitchFamily="34" charset="0"/>
              </a:rPr>
              <a:t>. Для </a:t>
            </a:r>
            <a:r>
              <a:rPr lang="ru-RU" sz="2200" dirty="0" err="1" smtClean="0">
                <a:latin typeface="Calibri" pitchFamily="34" charset="0"/>
              </a:rPr>
              <a:t>її</a:t>
            </a:r>
            <a:r>
              <a:rPr lang="ru-RU" sz="2200" dirty="0" smtClean="0">
                <a:latin typeface="Calibri" pitchFamily="34" charset="0"/>
              </a:rPr>
              <a:t> </a:t>
            </a:r>
            <a:r>
              <a:rPr lang="ru-RU" sz="2200" dirty="0" err="1" smtClean="0">
                <a:latin typeface="Calibri" pitchFamily="34" charset="0"/>
              </a:rPr>
              <a:t>відображення</a:t>
            </a:r>
            <a:r>
              <a:rPr lang="ru-RU" sz="2200" dirty="0" smtClean="0">
                <a:latin typeface="Calibri" pitchFamily="34" charset="0"/>
              </a:rPr>
              <a:t> </a:t>
            </a:r>
            <a:r>
              <a:rPr lang="ru-RU" sz="2200" err="1" smtClean="0">
                <a:latin typeface="Calibri" pitchFamily="34" charset="0"/>
              </a:rPr>
              <a:t>потрібно</a:t>
            </a:r>
            <a:r>
              <a:rPr lang="ru-RU" sz="2200" smtClean="0">
                <a:latin typeface="Calibri" pitchFamily="34" charset="0"/>
              </a:rPr>
              <a:t> виконати </a:t>
            </a:r>
            <a:r>
              <a:rPr lang="ru-RU" sz="2200" dirty="0" err="1" smtClean="0">
                <a:latin typeface="Calibri" pitchFamily="34" charset="0"/>
              </a:rPr>
              <a:t>такі</a:t>
            </a:r>
            <a:r>
              <a:rPr lang="ru-RU" sz="2200" dirty="0" smtClean="0">
                <a:latin typeface="Calibri" pitchFamily="34" charset="0"/>
              </a:rPr>
              <a:t> </a:t>
            </a:r>
            <a:r>
              <a:rPr lang="ru-RU" sz="2200" dirty="0" err="1" smtClean="0">
                <a:latin typeface="Calibri" pitchFamily="34" charset="0"/>
              </a:rPr>
              <a:t>дії</a:t>
            </a:r>
            <a:r>
              <a:rPr lang="ru-RU" sz="2200" dirty="0" smtClean="0">
                <a:latin typeface="Calibri" pitchFamily="34" charset="0"/>
              </a:rPr>
              <a:t>:			</a:t>
            </a:r>
          </a:p>
          <a:p>
            <a:pPr marL="457200" indent="-457200">
              <a:buFont typeface="+mj-lt"/>
              <a:buAutoNum type="arabicPeriod"/>
            </a:pPr>
            <a:r>
              <a:rPr lang="ru-RU" sz="2200" smtClean="0">
                <a:latin typeface="Calibri" pitchFamily="34" charset="0"/>
              </a:rPr>
              <a:t>Виконати </a:t>
            </a:r>
            <a:r>
              <a:rPr lang="en-US" sz="2200" dirty="0" smtClean="0">
                <a:latin typeface="Calibri" pitchFamily="34" charset="0"/>
              </a:rPr>
              <a:t>Office</a:t>
            </a:r>
            <a:r>
              <a:rPr lang="ru-RU" sz="2200" dirty="0" smtClean="0">
                <a:latin typeface="Calibri" pitchFamily="34" charset="0"/>
              </a:rPr>
              <a:t> =&gt; </a:t>
            </a:r>
            <a:r>
              <a:rPr lang="ru-RU" sz="2200" err="1" smtClean="0">
                <a:latin typeface="Calibri" pitchFamily="34" charset="0"/>
              </a:rPr>
              <a:t>Параметри</a:t>
            </a:r>
            <a:r>
              <a:rPr lang="ru-RU" sz="2200" smtClean="0">
                <a:latin typeface="Calibri" pitchFamily="34" charset="0"/>
              </a:rPr>
              <a:t> </a:t>
            </a:r>
            <a:r>
              <a:rPr lang="en-US" sz="2200" smtClean="0">
                <a:latin typeface="Calibri" pitchFamily="34" charset="0"/>
              </a:rPr>
              <a:t>Word</a:t>
            </a:r>
            <a:r>
              <a:rPr lang="ru-RU" sz="2200" smtClean="0">
                <a:latin typeface="Calibri" pitchFamily="34" charset="0"/>
              </a:rPr>
              <a:t> =&gt; Найуживаніші. </a:t>
            </a:r>
          </a:p>
          <a:p>
            <a:pPr marL="457200" indent="-457200">
              <a:buFont typeface="+mj-lt"/>
              <a:buAutoNum type="arabicPeriod"/>
            </a:pPr>
            <a:r>
              <a:rPr lang="ru-RU" sz="2200" smtClean="0">
                <a:latin typeface="Calibri" pitchFamily="34" charset="0"/>
              </a:rPr>
              <a:t>Установити </a:t>
            </a:r>
            <a:r>
              <a:rPr lang="ru-RU" sz="2200" dirty="0" smtClean="0">
                <a:latin typeface="Calibri" pitchFamily="34" charset="0"/>
              </a:rPr>
              <a:t>в </a:t>
            </a:r>
            <a:r>
              <a:rPr lang="ru-RU" sz="2200" dirty="0" err="1" smtClean="0">
                <a:latin typeface="Calibri" pitchFamily="34" charset="0"/>
              </a:rPr>
              <a:t>розділі</a:t>
            </a:r>
            <a:r>
              <a:rPr lang="ru-RU" sz="2200" dirty="0" smtClean="0">
                <a:latin typeface="Calibri" pitchFamily="34" charset="0"/>
              </a:rPr>
              <a:t> </a:t>
            </a:r>
            <a:r>
              <a:rPr lang="ru-RU" sz="2200" dirty="0" err="1" smtClean="0">
                <a:latin typeface="Calibri" pitchFamily="34" charset="0"/>
              </a:rPr>
              <a:t>Основні</a:t>
            </a:r>
            <a:r>
              <a:rPr lang="ru-RU" sz="2200" dirty="0" smtClean="0">
                <a:latin typeface="Calibri" pitchFamily="34" charset="0"/>
              </a:rPr>
              <a:t> </a:t>
            </a:r>
            <a:r>
              <a:rPr lang="ru-RU" sz="2200" dirty="0" err="1" smtClean="0">
                <a:latin typeface="Calibri" pitchFamily="34" charset="0"/>
              </a:rPr>
              <a:t>параметри</a:t>
            </a:r>
            <a:r>
              <a:rPr lang="ru-RU" sz="2200" dirty="0" smtClean="0">
                <a:latin typeface="Calibri" pitchFamily="34" charset="0"/>
              </a:rPr>
              <a:t> </a:t>
            </a:r>
            <a:r>
              <a:rPr lang="ru-RU" sz="2200" dirty="0" err="1" smtClean="0">
                <a:latin typeface="Calibri" pitchFamily="34" charset="0"/>
              </a:rPr>
              <a:t>роботи</a:t>
            </a:r>
            <a:r>
              <a:rPr lang="ru-RU" sz="2200" dirty="0" smtClean="0">
                <a:latin typeface="Calibri" pitchFamily="34" charset="0"/>
              </a:rPr>
              <a:t> </a:t>
            </a:r>
            <a:r>
              <a:rPr lang="ru-RU" sz="2200" dirty="0" err="1" smtClean="0">
                <a:latin typeface="Calibri" pitchFamily="34" charset="0"/>
              </a:rPr>
              <a:t>з</a:t>
            </a:r>
            <a:r>
              <a:rPr lang="ru-RU" sz="2200" dirty="0" smtClean="0">
                <a:latin typeface="Calibri" pitchFamily="34" charset="0"/>
              </a:rPr>
              <a:t> </a:t>
            </a:r>
            <a:r>
              <a:rPr lang="en-US" sz="2200" dirty="0" smtClean="0">
                <a:latin typeface="Calibri" pitchFamily="34" charset="0"/>
              </a:rPr>
              <a:t>Word</a:t>
            </a:r>
            <a:r>
              <a:rPr lang="ru-RU" sz="2200" dirty="0" smtClean="0">
                <a:latin typeface="Calibri" pitchFamily="34" charset="0"/>
              </a:rPr>
              <a:t> </a:t>
            </a:r>
            <a:r>
              <a:rPr lang="ru-RU" sz="2200" dirty="0" err="1" smtClean="0">
                <a:latin typeface="Calibri" pitchFamily="34" charset="0"/>
              </a:rPr>
              <a:t>позначку</a:t>
            </a:r>
            <a:r>
              <a:rPr lang="ru-RU" sz="2200" dirty="0" smtClean="0">
                <a:latin typeface="Calibri" pitchFamily="34" charset="0"/>
              </a:rPr>
              <a:t> </a:t>
            </a:r>
            <a:r>
              <a:rPr lang="ru-RU" sz="2200" dirty="0" err="1" smtClean="0">
                <a:latin typeface="Calibri" pitchFamily="34" charset="0"/>
              </a:rPr>
              <a:t>прапорця</a:t>
            </a:r>
            <a:r>
              <a:rPr lang="ru-RU" sz="2200" dirty="0" smtClean="0">
                <a:latin typeface="Calibri" pitchFamily="34" charset="0"/>
              </a:rPr>
              <a:t> </a:t>
            </a:r>
            <a:r>
              <a:rPr lang="ru-RU" sz="2200" dirty="0" err="1" smtClean="0">
                <a:latin typeface="Calibri" pitchFamily="34" charset="0"/>
              </a:rPr>
              <a:t>Відображати</a:t>
            </a:r>
            <a:r>
              <a:rPr lang="ru-RU" sz="2200" dirty="0" smtClean="0">
                <a:latin typeface="Calibri" pitchFamily="34" charset="0"/>
              </a:rPr>
              <a:t> вкладку </a:t>
            </a:r>
            <a:r>
              <a:rPr lang="ru-RU" sz="2200" smtClean="0">
                <a:latin typeface="Calibri" pitchFamily="34" charset="0"/>
              </a:rPr>
              <a:t>«Розробник</a:t>
            </a:r>
            <a:r>
              <a:rPr lang="ru-RU" sz="2200" dirty="0" smtClean="0">
                <a:latin typeface="Calibri" pitchFamily="34" charset="0"/>
              </a:rPr>
              <a:t>» на </a:t>
            </a:r>
            <a:r>
              <a:rPr lang="ru-RU" sz="2200" err="1" smtClean="0">
                <a:latin typeface="Calibri" pitchFamily="34" charset="0"/>
              </a:rPr>
              <a:t>стрічці</a:t>
            </a:r>
            <a:r>
              <a:rPr lang="ru-RU" sz="2200" smtClean="0">
                <a:latin typeface="Calibri" pitchFamily="34" charset="0"/>
              </a:rPr>
              <a:t>. </a:t>
            </a:r>
          </a:p>
          <a:p>
            <a:pPr marL="457200" indent="-457200">
              <a:buFont typeface="+mj-lt"/>
              <a:buAutoNum type="arabicPeriod"/>
            </a:pPr>
            <a:r>
              <a:rPr lang="ru-RU" sz="2200" smtClean="0">
                <a:latin typeface="Calibri" pitchFamily="34" charset="0"/>
              </a:rPr>
              <a:t>Вибрати </a:t>
            </a:r>
            <a:r>
              <a:rPr lang="ru-RU" sz="2200" dirty="0" smtClean="0">
                <a:latin typeface="Calibri" pitchFamily="34" charset="0"/>
              </a:rPr>
              <a:t>кнопку </a:t>
            </a:r>
            <a:r>
              <a:rPr lang="ru-RU" sz="2200" smtClean="0">
                <a:latin typeface="Calibri" pitchFamily="34" charset="0"/>
              </a:rPr>
              <a:t>ОК.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DA72B3-2256-4356-A0ED-72753F6E1BE2}" type="datetime1">
              <a:rPr lang="uk-UA" smtClean="0"/>
              <a:pPr/>
              <a:t>17.12.2014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Презентація вчителя СЗОШ №8 м. Хмельницького Кравчук Г.Т.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0E9778-4EAB-474E-A89A-52B770F79B1A}" type="slidenum">
              <a:rPr lang="ru-RU" smtClean="0"/>
              <a:pPr/>
              <a:t>15</a:t>
            </a:fld>
            <a:endParaRPr lang="ru-RU"/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357686" y="785794"/>
            <a:ext cx="4501131" cy="2143140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ffectLst/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14942" y="3214686"/>
            <a:ext cx="2889270" cy="1000132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ffectLst/>
        </p:spPr>
      </p:pic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14348" y="4357694"/>
            <a:ext cx="6972318" cy="1033961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0"/>
            <a:ext cx="8229600" cy="928670"/>
          </a:xfrm>
        </p:spPr>
        <p:txBody>
          <a:bodyPr/>
          <a:lstStyle/>
          <a:p>
            <a:pPr algn="ctr"/>
            <a:r>
              <a:rPr lang="uk-UA" dirty="0" smtClean="0"/>
              <a:t>Запис макросу</a:t>
            </a:r>
            <a:endParaRPr lang="ru-RU" dirty="0"/>
          </a:p>
        </p:txBody>
      </p:sp>
      <p:sp>
        <p:nvSpPr>
          <p:cNvPr id="7" name="Текст 6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Текст 7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2"/>
          </p:nvPr>
        </p:nvSpPr>
        <p:spPr>
          <a:xfrm>
            <a:off x="142844" y="857232"/>
            <a:ext cx="4354544" cy="4528825"/>
          </a:xfrm>
        </p:spPr>
        <p:txBody>
          <a:bodyPr>
            <a:normAutofit fontScale="55000" lnSpcReduction="20000"/>
          </a:bodyPr>
          <a:lstStyle/>
          <a:p>
            <a:pPr marL="0" indent="0">
              <a:buNone/>
            </a:pPr>
            <a:endParaRPr lang="ru-RU" sz="2200" dirty="0" smtClean="0">
              <a:latin typeface="Calibri" pitchFamily="34" charset="0"/>
            </a:endParaRPr>
          </a:p>
          <a:p>
            <a:pPr marL="0" indent="0">
              <a:buNone/>
            </a:pPr>
            <a:r>
              <a:rPr lang="ru-RU" sz="2200" dirty="0" err="1" smtClean="0">
                <a:latin typeface="Calibri" pitchFamily="34" charset="0"/>
              </a:rPr>
              <a:t>Запис</a:t>
            </a:r>
            <a:r>
              <a:rPr lang="ru-RU" sz="2200" dirty="0" smtClean="0">
                <a:latin typeface="Calibri" pitchFamily="34" charset="0"/>
              </a:rPr>
              <a:t> макросу </a:t>
            </a:r>
            <a:r>
              <a:rPr lang="ru-RU" sz="2200" dirty="0" err="1" smtClean="0">
                <a:latin typeface="Calibri" pitchFamily="34" charset="0"/>
              </a:rPr>
              <a:t>здійснюється</a:t>
            </a:r>
            <a:r>
              <a:rPr lang="ru-RU" sz="2200" dirty="0" smtClean="0">
                <a:latin typeface="Calibri" pitchFamily="34" charset="0"/>
              </a:rPr>
              <a:t> за таким алгоритмом:</a:t>
            </a:r>
          </a:p>
          <a:p>
            <a:pPr marL="457200" lvl="2" indent="-457200">
              <a:buFont typeface="+mj-lt"/>
              <a:buAutoNum type="arabicPeriod"/>
            </a:pPr>
            <a:r>
              <a:rPr lang="ru-RU" sz="2200" dirty="0" err="1" smtClean="0">
                <a:latin typeface="Calibri" pitchFamily="34" charset="0"/>
              </a:rPr>
              <a:t>Виконати</a:t>
            </a:r>
            <a:r>
              <a:rPr lang="ru-RU" sz="2200" dirty="0" smtClean="0">
                <a:latin typeface="Calibri" pitchFamily="34" charset="0"/>
              </a:rPr>
              <a:t> </a:t>
            </a:r>
            <a:r>
              <a:rPr lang="ru-RU" sz="2200" dirty="0" err="1" smtClean="0">
                <a:latin typeface="Calibri" pitchFamily="34" charset="0"/>
              </a:rPr>
              <a:t>Розробник</a:t>
            </a:r>
            <a:r>
              <a:rPr lang="ru-RU" sz="2200" dirty="0" smtClean="0">
                <a:latin typeface="Calibri" pitchFamily="34" charset="0"/>
              </a:rPr>
              <a:t> =&gt; Код =&gt; </a:t>
            </a:r>
            <a:r>
              <a:rPr lang="ru-RU" sz="2200" dirty="0" err="1" smtClean="0">
                <a:latin typeface="Calibri" pitchFamily="34" charset="0"/>
              </a:rPr>
              <a:t>Записати</a:t>
            </a:r>
            <a:r>
              <a:rPr lang="ru-RU" sz="2200" dirty="0" smtClean="0">
                <a:latin typeface="Calibri" pitchFamily="34" charset="0"/>
              </a:rPr>
              <a:t> макрос </a:t>
            </a:r>
          </a:p>
          <a:p>
            <a:pPr marL="457200" lvl="2" indent="-457200">
              <a:buFont typeface="+mj-lt"/>
              <a:buAutoNum type="arabicPeriod"/>
            </a:pPr>
            <a:r>
              <a:rPr lang="ru-RU" sz="2200" dirty="0" err="1" smtClean="0">
                <a:latin typeface="Calibri" pitchFamily="34" charset="0"/>
              </a:rPr>
              <a:t>Установити</a:t>
            </a:r>
            <a:r>
              <a:rPr lang="ru-RU" sz="2200" dirty="0" smtClean="0">
                <a:latin typeface="Calibri" pitchFamily="34" charset="0"/>
              </a:rPr>
              <a:t> у </a:t>
            </a:r>
            <a:r>
              <a:rPr lang="ru-RU" sz="2200" dirty="0" err="1" smtClean="0">
                <a:latin typeface="Calibri" pitchFamily="34" charset="0"/>
              </a:rPr>
              <a:t>вікні</a:t>
            </a:r>
            <a:r>
              <a:rPr lang="ru-RU" sz="2200" dirty="0" smtClean="0">
                <a:latin typeface="Calibri" pitchFamily="34" charset="0"/>
              </a:rPr>
              <a:t> </a:t>
            </a:r>
            <a:r>
              <a:rPr lang="ru-RU" sz="2200" dirty="0" err="1" smtClean="0">
                <a:latin typeface="Calibri" pitchFamily="34" charset="0"/>
              </a:rPr>
              <a:t>Запис</a:t>
            </a:r>
            <a:r>
              <a:rPr lang="ru-RU" sz="2200" dirty="0" smtClean="0">
                <a:latin typeface="Calibri" pitchFamily="34" charset="0"/>
              </a:rPr>
              <a:t> макросу </a:t>
            </a:r>
            <a:r>
              <a:rPr lang="ru-RU" sz="2200" dirty="0" err="1" smtClean="0">
                <a:latin typeface="Calibri" pitchFamily="34" charset="0"/>
              </a:rPr>
              <a:t>такі</a:t>
            </a:r>
            <a:r>
              <a:rPr lang="ru-RU" sz="2200" dirty="0" smtClean="0">
                <a:latin typeface="Calibri" pitchFamily="34" charset="0"/>
              </a:rPr>
              <a:t> </a:t>
            </a:r>
            <a:r>
              <a:rPr lang="ru-RU" sz="2200" dirty="0" err="1" smtClean="0">
                <a:latin typeface="Calibri" pitchFamily="34" charset="0"/>
              </a:rPr>
              <a:t>значення</a:t>
            </a:r>
            <a:r>
              <a:rPr lang="ru-RU" sz="2200" dirty="0" smtClean="0">
                <a:latin typeface="Calibri" pitchFamily="34" charset="0"/>
              </a:rPr>
              <a:t> </a:t>
            </a:r>
            <a:r>
              <a:rPr lang="ru-RU" sz="2200" dirty="0" err="1" smtClean="0">
                <a:latin typeface="Calibri" pitchFamily="34" charset="0"/>
              </a:rPr>
              <a:t>властивостей</a:t>
            </a:r>
            <a:r>
              <a:rPr lang="ru-RU" sz="2200" dirty="0" smtClean="0">
                <a:latin typeface="Calibri" pitchFamily="34" charset="0"/>
              </a:rPr>
              <a:t> макросу:</a:t>
            </a:r>
          </a:p>
          <a:p>
            <a:pPr marL="714375" lvl="3" indent="-266700">
              <a:buFont typeface="+mj-lt"/>
              <a:buAutoNum type="arabicParenR"/>
            </a:pPr>
            <a:r>
              <a:rPr lang="ru-RU" sz="2200" dirty="0" smtClean="0">
                <a:latin typeface="Calibri" pitchFamily="34" charset="0"/>
              </a:rPr>
              <a:t>Увести в поле </a:t>
            </a:r>
            <a:r>
              <a:rPr lang="ru-RU" sz="2200" dirty="0" err="1" smtClean="0">
                <a:latin typeface="Calibri" pitchFamily="34" charset="0"/>
              </a:rPr>
              <a:t>Ім'я</a:t>
            </a:r>
            <a:r>
              <a:rPr lang="ru-RU" sz="2200" dirty="0" smtClean="0">
                <a:latin typeface="Calibri" pitchFamily="34" charset="0"/>
              </a:rPr>
              <a:t> макросу </a:t>
            </a:r>
            <a:r>
              <a:rPr lang="ru-RU" sz="2200" dirty="0" err="1" smtClean="0">
                <a:latin typeface="Calibri" pitchFamily="34" charset="0"/>
              </a:rPr>
              <a:t>назву</a:t>
            </a:r>
            <a:r>
              <a:rPr lang="ru-RU" sz="2200" dirty="0" smtClean="0">
                <a:latin typeface="Calibri" pitchFamily="34" charset="0"/>
              </a:rPr>
              <a:t> </a:t>
            </a:r>
            <a:r>
              <a:rPr lang="ru-RU" sz="2200" dirty="0" err="1" smtClean="0">
                <a:latin typeface="Calibri" pitchFamily="34" charset="0"/>
              </a:rPr>
              <a:t>макросу</a:t>
            </a:r>
            <a:r>
              <a:rPr lang="ru-RU" sz="2200" dirty="0" smtClean="0">
                <a:latin typeface="Calibri" pitchFamily="34" charset="0"/>
              </a:rPr>
              <a:t>, яка повинна </a:t>
            </a:r>
            <a:r>
              <a:rPr lang="ru-RU" sz="2200" dirty="0" err="1" smtClean="0">
                <a:latin typeface="Calibri" pitchFamily="34" charset="0"/>
              </a:rPr>
              <a:t>відображати</a:t>
            </a:r>
            <a:r>
              <a:rPr lang="ru-RU" sz="2200" dirty="0" smtClean="0">
                <a:latin typeface="Calibri" pitchFamily="34" charset="0"/>
              </a:rPr>
              <a:t> суть </a:t>
            </a:r>
            <a:r>
              <a:rPr lang="ru-RU" sz="2200" dirty="0" err="1" smtClean="0">
                <a:latin typeface="Calibri" pitchFamily="34" charset="0"/>
              </a:rPr>
              <a:t>виконуваних</a:t>
            </a:r>
            <a:r>
              <a:rPr lang="ru-RU" sz="2200" dirty="0" smtClean="0">
                <a:latin typeface="Calibri" pitchFamily="34" charset="0"/>
              </a:rPr>
              <a:t> </a:t>
            </a:r>
            <a:r>
              <a:rPr lang="ru-RU" sz="2200" dirty="0" err="1" smtClean="0">
                <a:latin typeface="Calibri" pitchFamily="34" charset="0"/>
              </a:rPr>
              <a:t>операцій</a:t>
            </a:r>
            <a:r>
              <a:rPr lang="ru-RU" sz="2200" dirty="0" smtClean="0">
                <a:latin typeface="Calibri" pitchFamily="34" charset="0"/>
              </a:rPr>
              <a:t>. </a:t>
            </a:r>
            <a:r>
              <a:rPr lang="ru-RU" sz="2200" dirty="0" err="1" smtClean="0">
                <a:latin typeface="Calibri" pitchFamily="34" charset="0"/>
              </a:rPr>
              <a:t>Слід</a:t>
            </a:r>
            <a:r>
              <a:rPr lang="ru-RU" sz="2200" dirty="0" smtClean="0">
                <a:latin typeface="Calibri" pitchFamily="34" charset="0"/>
              </a:rPr>
              <a:t> </a:t>
            </a:r>
            <a:r>
              <a:rPr lang="ru-RU" sz="2200" dirty="0" err="1" smtClean="0">
                <a:latin typeface="Calibri" pitchFamily="34" charset="0"/>
              </a:rPr>
              <a:t>пам'ятати</a:t>
            </a:r>
            <a:r>
              <a:rPr lang="ru-RU" sz="2200" dirty="0" smtClean="0">
                <a:latin typeface="Calibri" pitchFamily="34" charset="0"/>
              </a:rPr>
              <a:t>, </a:t>
            </a:r>
            <a:r>
              <a:rPr lang="ru-RU" sz="2200" dirty="0" err="1" smtClean="0">
                <a:latin typeface="Calibri" pitchFamily="34" charset="0"/>
              </a:rPr>
              <a:t>що</a:t>
            </a:r>
            <a:r>
              <a:rPr lang="ru-RU" sz="2200" dirty="0" smtClean="0">
                <a:latin typeface="Calibri" pitchFamily="34" charset="0"/>
              </a:rPr>
              <a:t> </a:t>
            </a:r>
            <a:r>
              <a:rPr lang="ru-RU" sz="2200" dirty="0" err="1" smtClean="0">
                <a:latin typeface="Calibri" pitchFamily="34" charset="0"/>
              </a:rPr>
              <a:t>ім'я</a:t>
            </a:r>
            <a:r>
              <a:rPr lang="ru-RU" sz="2200" dirty="0" smtClean="0">
                <a:latin typeface="Calibri" pitchFamily="34" charset="0"/>
              </a:rPr>
              <a:t> макросу повинно </a:t>
            </a:r>
            <a:r>
              <a:rPr lang="ru-RU" sz="2200" dirty="0" err="1" smtClean="0">
                <a:latin typeface="Calibri" pitchFamily="34" charset="0"/>
              </a:rPr>
              <a:t>починатися</a:t>
            </a:r>
            <a:r>
              <a:rPr lang="ru-RU" sz="2200" dirty="0" smtClean="0">
                <a:latin typeface="Calibri" pitchFamily="34" charset="0"/>
              </a:rPr>
              <a:t> </a:t>
            </a:r>
            <a:r>
              <a:rPr lang="ru-RU" sz="2200" dirty="0" err="1" smtClean="0">
                <a:latin typeface="Calibri" pitchFamily="34" charset="0"/>
              </a:rPr>
              <a:t>з</a:t>
            </a:r>
            <a:r>
              <a:rPr lang="ru-RU" sz="2200" dirty="0" smtClean="0">
                <a:latin typeface="Calibri" pitchFamily="34" charset="0"/>
              </a:rPr>
              <a:t> </a:t>
            </a:r>
            <a:r>
              <a:rPr lang="ru-RU" sz="2200" dirty="0" err="1" smtClean="0">
                <a:latin typeface="Calibri" pitchFamily="34" charset="0"/>
              </a:rPr>
              <a:t>літери</a:t>
            </a:r>
            <a:r>
              <a:rPr lang="ru-RU" sz="2200" dirty="0" smtClean="0">
                <a:latin typeface="Calibri" pitchFamily="34" charset="0"/>
              </a:rPr>
              <a:t> та не </a:t>
            </a:r>
            <a:r>
              <a:rPr lang="ru-RU" sz="2200" dirty="0" err="1" smtClean="0">
                <a:latin typeface="Calibri" pitchFamily="34" charset="0"/>
              </a:rPr>
              <a:t>містити</a:t>
            </a:r>
            <a:r>
              <a:rPr lang="ru-RU" sz="2200" dirty="0" smtClean="0">
                <a:latin typeface="Calibri" pitchFamily="34" charset="0"/>
              </a:rPr>
              <a:t> </a:t>
            </a:r>
            <a:r>
              <a:rPr lang="ru-RU" sz="2200" dirty="0" err="1" smtClean="0">
                <a:latin typeface="Calibri" pitchFamily="34" charset="0"/>
              </a:rPr>
              <a:t>пропусків</a:t>
            </a:r>
            <a:r>
              <a:rPr lang="ru-RU" sz="2200" dirty="0" smtClean="0">
                <a:latin typeface="Calibri" pitchFamily="34" charset="0"/>
              </a:rPr>
              <a:t>.</a:t>
            </a:r>
          </a:p>
          <a:p>
            <a:pPr marL="714375" lvl="3" indent="-266700">
              <a:buFont typeface="+mj-lt"/>
              <a:buAutoNum type="arabicParenR"/>
            </a:pPr>
            <a:r>
              <a:rPr lang="ru-RU" sz="2200" dirty="0" err="1" smtClean="0">
                <a:latin typeface="Calibri" pitchFamily="34" charset="0"/>
              </a:rPr>
              <a:t>Задати</a:t>
            </a:r>
            <a:r>
              <a:rPr lang="ru-RU" sz="2200" dirty="0" smtClean="0">
                <a:latin typeface="Calibri" pitchFamily="34" charset="0"/>
              </a:rPr>
              <a:t> шаблон для </a:t>
            </a:r>
            <a:r>
              <a:rPr lang="ru-RU" sz="2200" dirty="0" err="1" smtClean="0">
                <a:latin typeface="Calibri" pitchFamily="34" charset="0"/>
              </a:rPr>
              <a:t>зберігання</a:t>
            </a:r>
            <a:r>
              <a:rPr lang="ru-RU" sz="2200" dirty="0" smtClean="0">
                <a:latin typeface="Calibri" pitchFamily="34" charset="0"/>
              </a:rPr>
              <a:t> макросу, </a:t>
            </a:r>
            <a:r>
              <a:rPr lang="ru-RU" sz="2200" dirty="0" err="1" smtClean="0">
                <a:latin typeface="Calibri" pitchFamily="34" charset="0"/>
              </a:rPr>
              <a:t>вибравши</a:t>
            </a:r>
            <a:r>
              <a:rPr lang="ru-RU" sz="2200" dirty="0" smtClean="0">
                <a:latin typeface="Calibri" pitchFamily="34" charset="0"/>
              </a:rPr>
              <a:t> </a:t>
            </a:r>
            <a:r>
              <a:rPr lang="ru-RU" sz="2200" dirty="0" err="1" smtClean="0">
                <a:latin typeface="Calibri" pitchFamily="34" charset="0"/>
              </a:rPr>
              <a:t>необхідний</a:t>
            </a:r>
            <a:r>
              <a:rPr lang="ru-RU" sz="2200" dirty="0" smtClean="0">
                <a:latin typeface="Calibri" pitchFamily="34" charset="0"/>
              </a:rPr>
              <a:t> </a:t>
            </a:r>
            <a:r>
              <a:rPr lang="ru-RU" sz="2200" dirty="0" err="1" smtClean="0">
                <a:latin typeface="Calibri" pitchFamily="34" charset="0"/>
              </a:rPr>
              <a:t>варіант</a:t>
            </a:r>
            <a:r>
              <a:rPr lang="ru-RU" sz="2200" dirty="0" smtClean="0">
                <a:latin typeface="Calibri" pitchFamily="34" charset="0"/>
              </a:rPr>
              <a:t> у списку </a:t>
            </a:r>
            <a:r>
              <a:rPr lang="ru-RU" sz="2200" dirty="0" err="1" smtClean="0">
                <a:latin typeface="Calibri" pitchFamily="34" charset="0"/>
              </a:rPr>
              <a:t>Зберегти</a:t>
            </a:r>
            <a:r>
              <a:rPr lang="ru-RU" sz="2200" dirty="0" smtClean="0">
                <a:latin typeface="Calibri" pitchFamily="34" charset="0"/>
              </a:rPr>
              <a:t> макрос у - для </a:t>
            </a:r>
            <a:r>
              <a:rPr lang="ru-RU" sz="2200" dirty="0" err="1" smtClean="0">
                <a:latin typeface="Calibri" pitchFamily="34" charset="0"/>
              </a:rPr>
              <a:t>всіх</a:t>
            </a:r>
            <a:r>
              <a:rPr lang="ru-RU" sz="2200" dirty="0" smtClean="0">
                <a:latin typeface="Calibri" pitchFamily="34" charset="0"/>
              </a:rPr>
              <a:t> </a:t>
            </a:r>
            <a:r>
              <a:rPr lang="ru-RU" sz="2200" dirty="0" err="1" smtClean="0">
                <a:latin typeface="Calibri" pitchFamily="34" charset="0"/>
              </a:rPr>
              <a:t>документів</a:t>
            </a:r>
            <a:r>
              <a:rPr lang="ru-RU" sz="2200" dirty="0" smtClean="0">
                <a:latin typeface="Calibri" pitchFamily="34" charset="0"/>
              </a:rPr>
              <a:t> у </a:t>
            </a:r>
            <a:r>
              <a:rPr lang="ru-RU" sz="2200" dirty="0" err="1" smtClean="0">
                <a:latin typeface="Calibri" pitchFamily="34" charset="0"/>
              </a:rPr>
              <a:t>шаблоні</a:t>
            </a:r>
            <a:r>
              <a:rPr lang="ru-RU" sz="2200" dirty="0" smtClean="0">
                <a:latin typeface="Calibri" pitchFamily="34" charset="0"/>
              </a:rPr>
              <a:t> </a:t>
            </a:r>
            <a:r>
              <a:rPr lang="en-US" sz="2200" dirty="0" smtClean="0">
                <a:latin typeface="Calibri" pitchFamily="34" charset="0"/>
              </a:rPr>
              <a:t>Normal</a:t>
            </a:r>
            <a:r>
              <a:rPr lang="ru-RU" sz="2200" dirty="0" smtClean="0">
                <a:latin typeface="Calibri" pitchFamily="34" charset="0"/>
              </a:rPr>
              <a:t>.</a:t>
            </a:r>
            <a:r>
              <a:rPr lang="en-US" sz="2200" dirty="0" err="1" smtClean="0">
                <a:latin typeface="Calibri" pitchFamily="34" charset="0"/>
              </a:rPr>
              <a:t>dotm</a:t>
            </a:r>
            <a:r>
              <a:rPr lang="ru-RU" sz="2200" dirty="0" smtClean="0">
                <a:latin typeface="Calibri" pitchFamily="34" charset="0"/>
              </a:rPr>
              <a:t> </a:t>
            </a:r>
            <a:r>
              <a:rPr lang="ru-RU" sz="2200" dirty="0" err="1" smtClean="0">
                <a:latin typeface="Calibri" pitchFamily="34" charset="0"/>
              </a:rPr>
              <a:t>або</a:t>
            </a:r>
            <a:r>
              <a:rPr lang="ru-RU" sz="2200" dirty="0" smtClean="0">
                <a:latin typeface="Calibri" pitchFamily="34" charset="0"/>
              </a:rPr>
              <a:t> для </a:t>
            </a:r>
            <a:r>
              <a:rPr lang="ru-RU" sz="2200" dirty="0" err="1" smtClean="0">
                <a:latin typeface="Calibri" pitchFamily="34" charset="0"/>
              </a:rPr>
              <a:t>окремих</a:t>
            </a:r>
            <a:r>
              <a:rPr lang="ru-RU" sz="2200" dirty="0" smtClean="0">
                <a:latin typeface="Calibri" pitchFamily="34" charset="0"/>
              </a:rPr>
              <a:t> </a:t>
            </a:r>
            <a:r>
              <a:rPr lang="ru-RU" sz="2200" dirty="0" err="1" smtClean="0">
                <a:latin typeface="Calibri" pitchFamily="34" charset="0"/>
              </a:rPr>
              <a:t>документів</a:t>
            </a:r>
            <a:r>
              <a:rPr lang="ru-RU" sz="2200" dirty="0" smtClean="0">
                <a:latin typeface="Calibri" pitchFamily="34" charset="0"/>
              </a:rPr>
              <a:t> у </a:t>
            </a:r>
            <a:r>
              <a:rPr lang="ru-RU" sz="2200" dirty="0" err="1" smtClean="0">
                <a:latin typeface="Calibri" pitchFamily="34" charset="0"/>
              </a:rPr>
              <a:t>вказаному</a:t>
            </a:r>
            <a:r>
              <a:rPr lang="ru-RU" sz="2200" dirty="0" smtClean="0">
                <a:latin typeface="Calibri" pitchFamily="34" charset="0"/>
              </a:rPr>
              <a:t> </a:t>
            </a:r>
            <a:r>
              <a:rPr lang="ru-RU" sz="2200" dirty="0" err="1" smtClean="0">
                <a:latin typeface="Calibri" pitchFamily="34" charset="0"/>
              </a:rPr>
              <a:t>шаблоні</a:t>
            </a:r>
            <a:r>
              <a:rPr lang="ru-RU" sz="2200" dirty="0" smtClean="0">
                <a:latin typeface="Calibri" pitchFamily="34" charset="0"/>
              </a:rPr>
              <a:t>.</a:t>
            </a:r>
          </a:p>
          <a:p>
            <a:pPr marL="714375" lvl="3" indent="-266700">
              <a:buFont typeface="+mj-lt"/>
              <a:buAutoNum type="arabicParenR"/>
            </a:pPr>
            <a:r>
              <a:rPr lang="ru-RU" sz="2200" dirty="0" smtClean="0">
                <a:latin typeface="Calibri" pitchFamily="34" charset="0"/>
              </a:rPr>
              <a:t>Увести за </a:t>
            </a:r>
            <a:r>
              <a:rPr lang="ru-RU" sz="2200" dirty="0" err="1" smtClean="0">
                <a:latin typeface="Calibri" pitchFamily="34" charset="0"/>
              </a:rPr>
              <a:t>бажанням</a:t>
            </a:r>
            <a:r>
              <a:rPr lang="ru-RU" sz="2200" dirty="0" smtClean="0">
                <a:latin typeface="Calibri" pitchFamily="34" charset="0"/>
              </a:rPr>
              <a:t> </a:t>
            </a:r>
            <a:r>
              <a:rPr lang="ru-RU" sz="2200" dirty="0" err="1" smtClean="0">
                <a:latin typeface="Calibri" pitchFamily="34" charset="0"/>
              </a:rPr>
              <a:t>стислий</a:t>
            </a:r>
            <a:r>
              <a:rPr lang="ru-RU" sz="2200" dirty="0" smtClean="0">
                <a:latin typeface="Calibri" pitchFamily="34" charset="0"/>
              </a:rPr>
              <a:t> </a:t>
            </a:r>
            <a:r>
              <a:rPr lang="ru-RU" sz="2200" dirty="0" err="1" smtClean="0">
                <a:latin typeface="Calibri" pitchFamily="34" charset="0"/>
              </a:rPr>
              <a:t>опис</a:t>
            </a:r>
            <a:r>
              <a:rPr lang="ru-RU" sz="2200" dirty="0" smtClean="0">
                <a:latin typeface="Calibri" pitchFamily="34" charset="0"/>
              </a:rPr>
              <a:t> </a:t>
            </a:r>
            <a:r>
              <a:rPr lang="ru-RU" sz="2200" dirty="0" err="1" smtClean="0">
                <a:latin typeface="Calibri" pitchFamily="34" charset="0"/>
              </a:rPr>
              <a:t>дій</a:t>
            </a:r>
            <a:r>
              <a:rPr lang="ru-RU" sz="2200" dirty="0" smtClean="0">
                <a:latin typeface="Calibri" pitchFamily="34" charset="0"/>
              </a:rPr>
              <a:t> макросу в поле </a:t>
            </a:r>
            <a:r>
              <a:rPr lang="ru-RU" sz="2200" dirty="0" err="1" smtClean="0">
                <a:latin typeface="Calibri" pitchFamily="34" charset="0"/>
              </a:rPr>
              <a:t>Опис</a:t>
            </a:r>
            <a:r>
              <a:rPr lang="ru-RU" sz="2200" dirty="0" smtClean="0">
                <a:latin typeface="Calibri" pitchFamily="34" charset="0"/>
              </a:rPr>
              <a:t>. Текст </a:t>
            </a:r>
            <a:r>
              <a:rPr lang="ru-RU" sz="2200" dirty="0" err="1" smtClean="0">
                <a:latin typeface="Calibri" pitchFamily="34" charset="0"/>
              </a:rPr>
              <a:t>цього</a:t>
            </a:r>
            <a:r>
              <a:rPr lang="ru-RU" sz="2200" dirty="0" smtClean="0">
                <a:latin typeface="Calibri" pitchFamily="34" charset="0"/>
              </a:rPr>
              <a:t> </a:t>
            </a:r>
            <a:r>
              <a:rPr lang="ru-RU" sz="2200" dirty="0" err="1" smtClean="0">
                <a:latin typeface="Calibri" pitchFamily="34" charset="0"/>
              </a:rPr>
              <a:t>опису</a:t>
            </a:r>
            <a:r>
              <a:rPr lang="ru-RU" sz="2200" dirty="0" smtClean="0">
                <a:latin typeface="Calibri" pitchFamily="34" charset="0"/>
              </a:rPr>
              <a:t> буде </a:t>
            </a:r>
            <a:r>
              <a:rPr lang="ru-RU" sz="2200" dirty="0" err="1" smtClean="0">
                <a:latin typeface="Calibri" pitchFamily="34" charset="0"/>
              </a:rPr>
              <a:t>відображатися</a:t>
            </a:r>
            <a:r>
              <a:rPr lang="ru-RU" sz="2200" dirty="0" smtClean="0">
                <a:latin typeface="Calibri" pitchFamily="34" charset="0"/>
              </a:rPr>
              <a:t> </a:t>
            </a:r>
            <a:r>
              <a:rPr lang="ru-RU" sz="2200" dirty="0" err="1" smtClean="0">
                <a:latin typeface="Calibri" pitchFamily="34" charset="0"/>
              </a:rPr>
              <a:t>під</a:t>
            </a:r>
            <a:r>
              <a:rPr lang="ru-RU" sz="2200" dirty="0" smtClean="0">
                <a:latin typeface="Calibri" pitchFamily="34" charset="0"/>
              </a:rPr>
              <a:t> час </a:t>
            </a:r>
            <a:r>
              <a:rPr lang="ru-RU" sz="2200" dirty="0" err="1" smtClean="0">
                <a:latin typeface="Calibri" pitchFamily="34" charset="0"/>
              </a:rPr>
              <a:t>наведення</a:t>
            </a:r>
            <a:r>
              <a:rPr lang="ru-RU" sz="2200" dirty="0" smtClean="0">
                <a:latin typeface="Calibri" pitchFamily="34" charset="0"/>
              </a:rPr>
              <a:t> </a:t>
            </a:r>
            <a:r>
              <a:rPr lang="ru-RU" sz="2200" dirty="0" err="1" smtClean="0">
                <a:latin typeface="Calibri" pitchFamily="34" charset="0"/>
              </a:rPr>
              <a:t>вказівника</a:t>
            </a:r>
            <a:r>
              <a:rPr lang="ru-RU" sz="2200" dirty="0" smtClean="0">
                <a:latin typeface="Calibri" pitchFamily="34" charset="0"/>
              </a:rPr>
              <a:t> на кнопку </a:t>
            </a:r>
            <a:r>
              <a:rPr lang="ru-RU" sz="2200" dirty="0" err="1" smtClean="0">
                <a:latin typeface="Calibri" pitchFamily="34" charset="0"/>
              </a:rPr>
              <a:t>виклику</a:t>
            </a:r>
            <a:r>
              <a:rPr lang="ru-RU" sz="2200" dirty="0" smtClean="0">
                <a:latin typeface="Calibri" pitchFamily="34" charset="0"/>
              </a:rPr>
              <a:t> макросу як </a:t>
            </a:r>
            <a:r>
              <a:rPr lang="ru-RU" sz="2200" dirty="0" err="1" smtClean="0">
                <a:latin typeface="Calibri" pitchFamily="34" charset="0"/>
              </a:rPr>
              <a:t>спливаюча</a:t>
            </a:r>
            <a:r>
              <a:rPr lang="ru-RU" sz="2200" dirty="0" smtClean="0">
                <a:latin typeface="Calibri" pitchFamily="34" charset="0"/>
              </a:rPr>
              <a:t> </a:t>
            </a:r>
            <a:r>
              <a:rPr lang="ru-RU" sz="2200" dirty="0" err="1" smtClean="0">
                <a:latin typeface="Calibri" pitchFamily="34" charset="0"/>
              </a:rPr>
              <a:t>підказка</a:t>
            </a:r>
            <a:r>
              <a:rPr lang="ru-RU" sz="2200" dirty="0" smtClean="0">
                <a:latin typeface="Calibri" pitchFamily="34" charset="0"/>
              </a:rPr>
              <a:t>. Тому </a:t>
            </a:r>
            <a:r>
              <a:rPr lang="ru-RU" sz="2200" dirty="0" err="1" smtClean="0">
                <a:latin typeface="Calibri" pitchFamily="34" charset="0"/>
              </a:rPr>
              <a:t>бажано</a:t>
            </a:r>
            <a:r>
              <a:rPr lang="ru-RU" sz="2200" dirty="0" smtClean="0">
                <a:latin typeface="Calibri" pitchFamily="34" charset="0"/>
              </a:rPr>
              <a:t>, </a:t>
            </a:r>
            <a:r>
              <a:rPr lang="ru-RU" sz="2200" dirty="0" err="1" smtClean="0">
                <a:latin typeface="Calibri" pitchFamily="34" charset="0"/>
              </a:rPr>
              <a:t>щоб</a:t>
            </a:r>
            <a:r>
              <a:rPr lang="ru-RU" sz="2200" dirty="0" smtClean="0">
                <a:latin typeface="Calibri" pitchFamily="34" charset="0"/>
              </a:rPr>
              <a:t> </a:t>
            </a:r>
            <a:r>
              <a:rPr lang="ru-RU" sz="2200" dirty="0" err="1" smtClean="0">
                <a:latin typeface="Calibri" pitchFamily="34" charset="0"/>
              </a:rPr>
              <a:t>довжина</a:t>
            </a:r>
            <a:r>
              <a:rPr lang="ru-RU" sz="2200" dirty="0" smtClean="0">
                <a:latin typeface="Calibri" pitchFamily="34" charset="0"/>
              </a:rPr>
              <a:t> </a:t>
            </a:r>
            <a:r>
              <a:rPr lang="ru-RU" sz="2200" dirty="0" err="1" smtClean="0">
                <a:latin typeface="Calibri" pitchFamily="34" charset="0"/>
              </a:rPr>
              <a:t>цього</a:t>
            </a:r>
            <a:r>
              <a:rPr lang="ru-RU" sz="2200" dirty="0" smtClean="0">
                <a:latin typeface="Calibri" pitchFamily="34" charset="0"/>
              </a:rPr>
              <a:t> тексту не </a:t>
            </a:r>
            <a:r>
              <a:rPr lang="ru-RU" sz="2200" dirty="0" err="1" smtClean="0">
                <a:latin typeface="Calibri" pitchFamily="34" charset="0"/>
              </a:rPr>
              <a:t>перевищувала</a:t>
            </a:r>
            <a:r>
              <a:rPr lang="ru-RU" sz="2200" dirty="0" smtClean="0">
                <a:latin typeface="Calibri" pitchFamily="34" charset="0"/>
              </a:rPr>
              <a:t> 100 </a:t>
            </a:r>
            <a:r>
              <a:rPr lang="ru-RU" sz="2200" dirty="0" err="1" smtClean="0">
                <a:latin typeface="Calibri" pitchFamily="34" charset="0"/>
              </a:rPr>
              <a:t>символів</a:t>
            </a:r>
            <a:r>
              <a:rPr lang="ru-RU" sz="2200" dirty="0" smtClean="0">
                <a:latin typeface="Calibri" pitchFamily="34" charset="0"/>
              </a:rPr>
              <a:t>.</a:t>
            </a:r>
          </a:p>
          <a:p>
            <a:pPr marL="714375" lvl="3" indent="-266700">
              <a:buFont typeface="+mj-lt"/>
              <a:buAutoNum type="arabicParenR"/>
            </a:pPr>
            <a:r>
              <a:rPr lang="ru-RU" sz="2200" dirty="0" err="1" smtClean="0">
                <a:latin typeface="Calibri" pitchFamily="34" charset="0"/>
              </a:rPr>
              <a:t>Вибрати</a:t>
            </a:r>
            <a:r>
              <a:rPr lang="ru-RU" sz="2200" dirty="0" smtClean="0">
                <a:latin typeface="Calibri" pitchFamily="34" charset="0"/>
              </a:rPr>
              <a:t> в </a:t>
            </a:r>
            <a:r>
              <a:rPr lang="ru-RU" sz="2200" dirty="0" err="1" smtClean="0">
                <a:latin typeface="Calibri" pitchFamily="34" charset="0"/>
              </a:rPr>
              <a:t>розділі</a:t>
            </a:r>
            <a:r>
              <a:rPr lang="ru-RU" sz="2200" dirty="0" smtClean="0">
                <a:latin typeface="Calibri" pitchFamily="34" charset="0"/>
              </a:rPr>
              <a:t> </a:t>
            </a:r>
            <a:r>
              <a:rPr lang="ru-RU" sz="2200" dirty="0" err="1" smtClean="0">
                <a:latin typeface="Calibri" pitchFamily="34" charset="0"/>
              </a:rPr>
              <a:t>Призначити</a:t>
            </a:r>
            <a:r>
              <a:rPr lang="ru-RU" sz="2200" dirty="0" smtClean="0">
                <a:latin typeface="Calibri" pitchFamily="34" charset="0"/>
              </a:rPr>
              <a:t> макрос один </a:t>
            </a:r>
            <a:r>
              <a:rPr lang="ru-RU" sz="2200" dirty="0" err="1" smtClean="0">
                <a:latin typeface="Calibri" pitchFamily="34" charset="0"/>
              </a:rPr>
              <a:t>із</a:t>
            </a:r>
            <a:r>
              <a:rPr lang="ru-RU" sz="2200" dirty="0" smtClean="0">
                <a:latin typeface="Calibri" pitchFamily="34" charset="0"/>
              </a:rPr>
              <a:t> </a:t>
            </a:r>
            <a:r>
              <a:rPr lang="ru-RU" sz="2200" dirty="0" err="1" smtClean="0">
                <a:latin typeface="Calibri" pitchFamily="34" charset="0"/>
              </a:rPr>
              <a:t>запропонованих</a:t>
            </a:r>
            <a:r>
              <a:rPr lang="ru-RU" sz="2200" dirty="0" smtClean="0">
                <a:latin typeface="Calibri" pitchFamily="34" charset="0"/>
              </a:rPr>
              <a:t> </a:t>
            </a:r>
            <a:r>
              <a:rPr lang="ru-RU" sz="2200" dirty="0" err="1" smtClean="0">
                <a:latin typeface="Calibri" pitchFamily="34" charset="0"/>
              </a:rPr>
              <a:t>способів</a:t>
            </a:r>
            <a:r>
              <a:rPr lang="ru-RU" sz="2200" dirty="0" smtClean="0">
                <a:latin typeface="Calibri" pitchFamily="34" charset="0"/>
              </a:rPr>
              <a:t> </a:t>
            </a:r>
            <a:r>
              <a:rPr lang="ru-RU" sz="2200" dirty="0" err="1" smtClean="0">
                <a:latin typeface="Calibri" pitchFamily="34" charset="0"/>
              </a:rPr>
              <a:t>виклику</a:t>
            </a:r>
            <a:r>
              <a:rPr lang="ru-RU" sz="2200" dirty="0" smtClean="0">
                <a:latin typeface="Calibri" pitchFamily="34" charset="0"/>
              </a:rPr>
              <a:t> макросу — кнопкою </a:t>
            </a:r>
            <a:r>
              <a:rPr lang="ru-RU" sz="2200" dirty="0" err="1" smtClean="0">
                <a:latin typeface="Calibri" pitchFamily="34" charset="0"/>
              </a:rPr>
              <a:t>чи</a:t>
            </a:r>
            <a:r>
              <a:rPr lang="ru-RU" sz="2200" dirty="0" smtClean="0">
                <a:latin typeface="Calibri" pitchFamily="34" charset="0"/>
              </a:rPr>
              <a:t> </a:t>
            </a:r>
            <a:r>
              <a:rPr lang="ru-RU" sz="2200" dirty="0" err="1" smtClean="0">
                <a:latin typeface="Calibri" pitchFamily="34" charset="0"/>
              </a:rPr>
              <a:t>сполученням</a:t>
            </a:r>
            <a:r>
              <a:rPr lang="ru-RU" sz="2200" dirty="0" smtClean="0">
                <a:latin typeface="Calibri" pitchFamily="34" charset="0"/>
              </a:rPr>
              <a:t> </a:t>
            </a:r>
            <a:r>
              <a:rPr lang="ru-RU" sz="2200" dirty="0" err="1" smtClean="0">
                <a:latin typeface="Calibri" pitchFamily="34" charset="0"/>
              </a:rPr>
              <a:t>клавіш</a:t>
            </a:r>
            <a:r>
              <a:rPr lang="ru-RU" sz="2200" dirty="0" smtClean="0">
                <a:latin typeface="Calibri" pitchFamily="34" charset="0"/>
              </a:rPr>
              <a:t>, </a:t>
            </a:r>
            <a:r>
              <a:rPr lang="ru-RU" sz="2200" dirty="0" err="1" smtClean="0">
                <a:latin typeface="Calibri" pitchFamily="34" charset="0"/>
              </a:rPr>
              <a:t>що</a:t>
            </a:r>
            <a:r>
              <a:rPr lang="ru-RU" sz="2200" dirty="0" smtClean="0">
                <a:latin typeface="Calibri" pitchFamily="34" charset="0"/>
              </a:rPr>
              <a:t> </a:t>
            </a:r>
            <a:r>
              <a:rPr lang="ru-RU" sz="2200" dirty="0" err="1" smtClean="0">
                <a:latin typeface="Calibri" pitchFamily="34" charset="0"/>
              </a:rPr>
              <a:t>відкриє</a:t>
            </a:r>
            <a:r>
              <a:rPr lang="ru-RU" sz="2200" dirty="0" smtClean="0">
                <a:latin typeface="Calibri" pitchFamily="34" charset="0"/>
              </a:rPr>
              <a:t> </a:t>
            </a:r>
            <a:r>
              <a:rPr lang="ru-RU" sz="2200" dirty="0" err="1" smtClean="0">
                <a:latin typeface="Calibri" pitchFamily="34" charset="0"/>
              </a:rPr>
              <a:t>відповідне</a:t>
            </a:r>
            <a:r>
              <a:rPr lang="ru-RU" sz="2200" dirty="0" smtClean="0">
                <a:latin typeface="Calibri" pitchFamily="34" charset="0"/>
              </a:rPr>
              <a:t> </a:t>
            </a:r>
            <a:r>
              <a:rPr lang="ru-RU" sz="2200" dirty="0" err="1" smtClean="0">
                <a:latin typeface="Calibri" pitchFamily="34" charset="0"/>
              </a:rPr>
              <a:t>діалогове</a:t>
            </a:r>
            <a:r>
              <a:rPr lang="ru-RU" sz="2200" dirty="0" smtClean="0">
                <a:latin typeface="Calibri" pitchFamily="34" charset="0"/>
              </a:rPr>
              <a:t> </a:t>
            </a:r>
            <a:r>
              <a:rPr lang="ru-RU" sz="2200" dirty="0" err="1" smtClean="0">
                <a:latin typeface="Calibri" pitchFamily="34" charset="0"/>
              </a:rPr>
              <a:t>вікно</a:t>
            </a:r>
            <a:r>
              <a:rPr lang="ru-RU" sz="2200" dirty="0" smtClean="0">
                <a:latin typeface="Calibri" pitchFamily="34" charset="0"/>
              </a:rPr>
              <a:t>.</a:t>
            </a:r>
          </a:p>
          <a:p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DA72B3-2256-4356-A0ED-72753F6E1BE2}" type="datetime1">
              <a:rPr lang="uk-UA" smtClean="0"/>
              <a:pPr/>
              <a:t>17.12.2014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Презентація вчителя СЗОШ №8 м. Хмельницького Кравчук Г.Т.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0E9778-4EAB-474E-A89A-52B770F79B1A}" type="slidenum">
              <a:rPr lang="ru-RU" smtClean="0"/>
              <a:pPr/>
              <a:t>16</a:t>
            </a:fld>
            <a:endParaRPr lang="ru-RU"/>
          </a:p>
        </p:txBody>
      </p:sp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143504" y="857232"/>
            <a:ext cx="2889270" cy="1000132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ffectLst/>
        </p:spPr>
      </p:pic>
      <p:pic>
        <p:nvPicPr>
          <p:cNvPr id="12" name="Picture 2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813531" y="2039316"/>
            <a:ext cx="3704762" cy="27523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2844" y="214290"/>
            <a:ext cx="8543956" cy="5793001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1000" dirty="0" smtClean="0">
                <a:latin typeface="Calibri" pitchFamily="34" charset="0"/>
              </a:rPr>
              <a:t>3. </a:t>
            </a:r>
            <a:r>
              <a:rPr lang="ru-RU" sz="1000" dirty="0" err="1" smtClean="0">
                <a:latin typeface="Calibri" pitchFamily="34" charset="0"/>
              </a:rPr>
              <a:t>Налаштувати</a:t>
            </a:r>
            <a:r>
              <a:rPr lang="ru-RU" sz="1000" dirty="0" smtClean="0">
                <a:latin typeface="Calibri" pitchFamily="34" charset="0"/>
              </a:rPr>
              <a:t> </a:t>
            </a:r>
            <a:r>
              <a:rPr lang="ru-RU" sz="1000" dirty="0" err="1" smtClean="0">
                <a:latin typeface="Calibri" pitchFamily="34" charset="0"/>
              </a:rPr>
              <a:t>параметри</a:t>
            </a:r>
            <a:r>
              <a:rPr lang="ru-RU" sz="1000" dirty="0" smtClean="0">
                <a:latin typeface="Calibri" pitchFamily="34" charset="0"/>
              </a:rPr>
              <a:t> </a:t>
            </a:r>
            <a:r>
              <a:rPr lang="ru-RU" sz="1000" dirty="0" err="1" smtClean="0">
                <a:latin typeface="Calibri" pitchFamily="34" charset="0"/>
              </a:rPr>
              <a:t>виклику</a:t>
            </a:r>
            <a:r>
              <a:rPr lang="ru-RU" sz="1000" dirty="0" smtClean="0">
                <a:latin typeface="Calibri" pitchFamily="34" charset="0"/>
              </a:rPr>
              <a:t> макросу </a:t>
            </a:r>
            <a:r>
              <a:rPr lang="ru-RU" sz="1000" dirty="0" err="1" smtClean="0">
                <a:latin typeface="Calibri" pitchFamily="34" charset="0"/>
              </a:rPr>
              <a:t>залежно</a:t>
            </a:r>
            <a:r>
              <a:rPr lang="ru-RU" sz="1000" dirty="0" smtClean="0">
                <a:latin typeface="Calibri" pitchFamily="34" charset="0"/>
              </a:rPr>
              <a:t> </a:t>
            </a:r>
            <a:r>
              <a:rPr lang="ru-RU" sz="1000" dirty="0" err="1" smtClean="0">
                <a:latin typeface="Calibri" pitchFamily="34" charset="0"/>
              </a:rPr>
              <a:t>від</a:t>
            </a:r>
            <a:r>
              <a:rPr lang="ru-RU" sz="1000" dirty="0" smtClean="0">
                <a:latin typeface="Calibri" pitchFamily="34" charset="0"/>
              </a:rPr>
              <a:t> </a:t>
            </a:r>
            <a:r>
              <a:rPr lang="ru-RU" sz="1000" dirty="0" err="1" smtClean="0">
                <a:latin typeface="Calibri" pitchFamily="34" charset="0"/>
              </a:rPr>
              <a:t>вибраного</a:t>
            </a:r>
            <a:r>
              <a:rPr lang="ru-RU" sz="1000" dirty="0" smtClean="0">
                <a:latin typeface="Calibri" pitchFamily="34" charset="0"/>
              </a:rPr>
              <a:t> способу:</a:t>
            </a:r>
          </a:p>
          <a:p>
            <a:pPr marL="0" indent="0">
              <a:buNone/>
            </a:pPr>
            <a:r>
              <a:rPr lang="ru-RU" sz="1000" dirty="0" smtClean="0">
                <a:latin typeface="Calibri" pitchFamily="34" charset="0"/>
              </a:rPr>
              <a:t>• </a:t>
            </a:r>
            <a:r>
              <a:rPr lang="ru-RU" sz="1000" b="1" dirty="0" smtClean="0">
                <a:solidFill>
                  <a:srgbClr val="FF0000"/>
                </a:solidFill>
                <a:latin typeface="Calibri" pitchFamily="34" charset="0"/>
              </a:rPr>
              <a:t>кнопкою</a:t>
            </a:r>
            <a:r>
              <a:rPr lang="ru-RU" sz="1000" dirty="0" smtClean="0">
                <a:latin typeface="Calibri" pitchFamily="34" charset="0"/>
              </a:rPr>
              <a:t> :</a:t>
            </a:r>
          </a:p>
          <a:p>
            <a:pPr marL="228600" lvl="4">
              <a:buFont typeface="+mj-lt"/>
              <a:buAutoNum type="arabicPeriod"/>
            </a:pPr>
            <a:r>
              <a:rPr lang="ru-RU" sz="1000" dirty="0" err="1" smtClean="0">
                <a:latin typeface="Calibri" pitchFamily="34" charset="0"/>
              </a:rPr>
              <a:t>Вибрати</a:t>
            </a:r>
            <a:r>
              <a:rPr lang="ru-RU" sz="1000" dirty="0" smtClean="0">
                <a:latin typeface="Calibri" pitchFamily="34" charset="0"/>
              </a:rPr>
              <a:t> в списку </a:t>
            </a:r>
            <a:r>
              <a:rPr lang="ru-RU" sz="1000" dirty="0" err="1" smtClean="0">
                <a:latin typeface="Calibri" pitchFamily="34" charset="0"/>
              </a:rPr>
              <a:t>Настроювання</a:t>
            </a:r>
            <a:r>
              <a:rPr lang="ru-RU" sz="1000" dirty="0" smtClean="0">
                <a:latin typeface="Calibri" pitchFamily="34" charset="0"/>
              </a:rPr>
              <a:t> </a:t>
            </a:r>
            <a:r>
              <a:rPr lang="ru-RU" sz="1000" dirty="0" err="1" smtClean="0">
                <a:latin typeface="Calibri" pitchFamily="34" charset="0"/>
              </a:rPr>
              <a:t>панелі</a:t>
            </a:r>
            <a:r>
              <a:rPr lang="ru-RU" sz="1000" dirty="0" smtClean="0">
                <a:latin typeface="Calibri" pitchFamily="34" charset="0"/>
              </a:rPr>
              <a:t> </a:t>
            </a:r>
            <a:r>
              <a:rPr lang="ru-RU" sz="1000" dirty="0" err="1" smtClean="0">
                <a:latin typeface="Calibri" pitchFamily="34" charset="0"/>
              </a:rPr>
              <a:t>швидкого</a:t>
            </a:r>
            <a:r>
              <a:rPr lang="ru-RU" sz="1000" dirty="0" smtClean="0">
                <a:latin typeface="Calibri" pitchFamily="34" charset="0"/>
              </a:rPr>
              <a:t> доступу </a:t>
            </a:r>
            <a:r>
              <a:rPr lang="ru-RU" sz="1000" dirty="0" err="1" smtClean="0">
                <a:latin typeface="Calibri" pitchFamily="34" charset="0"/>
              </a:rPr>
              <a:t>вікна</a:t>
            </a:r>
            <a:r>
              <a:rPr lang="ru-RU" sz="1000" dirty="0" smtClean="0">
                <a:latin typeface="Calibri" pitchFamily="34" charset="0"/>
              </a:rPr>
              <a:t> </a:t>
            </a:r>
            <a:r>
              <a:rPr lang="ru-RU" sz="1000" dirty="0" err="1" smtClean="0">
                <a:latin typeface="Calibri" pitchFamily="34" charset="0"/>
              </a:rPr>
              <a:t>Параметри</a:t>
            </a:r>
            <a:r>
              <a:rPr lang="ru-RU" sz="1000" dirty="0" smtClean="0">
                <a:latin typeface="Calibri" pitchFamily="34" charset="0"/>
              </a:rPr>
              <a:t> </a:t>
            </a:r>
            <a:r>
              <a:rPr lang="en-US" sz="1000" dirty="0" smtClean="0">
                <a:latin typeface="Calibri" pitchFamily="34" charset="0"/>
              </a:rPr>
              <a:t>Word</a:t>
            </a:r>
            <a:r>
              <a:rPr lang="ru-RU" sz="1000" dirty="0" smtClean="0">
                <a:latin typeface="Calibri" pitchFamily="34" charset="0"/>
              </a:rPr>
              <a:t> документ (</a:t>
            </a:r>
            <a:r>
              <a:rPr lang="ru-RU" sz="1000" dirty="0" err="1" smtClean="0">
                <a:latin typeface="Calibri" pitchFamily="34" charset="0"/>
              </a:rPr>
              <a:t>або</a:t>
            </a:r>
            <a:r>
              <a:rPr lang="ru-RU" sz="1000" dirty="0" smtClean="0">
                <a:latin typeface="Calibri" pitchFamily="34" charset="0"/>
              </a:rPr>
              <a:t> </a:t>
            </a:r>
            <a:r>
              <a:rPr lang="ru-RU" sz="1000" dirty="0" err="1" smtClean="0">
                <a:latin typeface="Calibri" pitchFamily="34" charset="0"/>
              </a:rPr>
              <a:t>всі</a:t>
            </a:r>
            <a:r>
              <a:rPr lang="ru-RU" sz="1000" dirty="0" smtClean="0">
                <a:latin typeface="Calibri" pitchFamily="34" charset="0"/>
              </a:rPr>
              <a:t> </a:t>
            </a:r>
            <a:r>
              <a:rPr lang="ru-RU" sz="1000" dirty="0" err="1" smtClean="0">
                <a:latin typeface="Calibri" pitchFamily="34" charset="0"/>
              </a:rPr>
              <a:t>документи</a:t>
            </a:r>
            <a:r>
              <a:rPr lang="ru-RU" sz="1000" dirty="0" smtClean="0">
                <a:latin typeface="Calibri" pitchFamily="34" charset="0"/>
              </a:rPr>
              <a:t>), для </a:t>
            </a:r>
            <a:r>
              <a:rPr lang="ru-RU" sz="1000" dirty="0" err="1" smtClean="0">
                <a:latin typeface="Calibri" pitchFamily="34" charset="0"/>
              </a:rPr>
              <a:t>якого</a:t>
            </a:r>
            <a:r>
              <a:rPr lang="ru-RU" sz="1000" dirty="0" smtClean="0">
                <a:latin typeface="Calibri" pitchFamily="34" charset="0"/>
              </a:rPr>
              <a:t> </a:t>
            </a:r>
            <a:r>
              <a:rPr lang="ru-RU" sz="1000" dirty="0" err="1" smtClean="0">
                <a:latin typeface="Calibri" pitchFamily="34" charset="0"/>
              </a:rPr>
              <a:t>по­трібно</a:t>
            </a:r>
            <a:r>
              <a:rPr lang="ru-RU" sz="1000" dirty="0" smtClean="0">
                <a:latin typeface="Calibri" pitchFamily="34" charset="0"/>
              </a:rPr>
              <a:t> </a:t>
            </a:r>
            <a:r>
              <a:rPr lang="ru-RU" sz="1000" dirty="0" err="1" smtClean="0">
                <a:latin typeface="Calibri" pitchFamily="34" charset="0"/>
              </a:rPr>
              <a:t>додати</a:t>
            </a:r>
            <a:r>
              <a:rPr lang="ru-RU" sz="1000" dirty="0" smtClean="0">
                <a:latin typeface="Calibri" pitchFamily="34" charset="0"/>
              </a:rPr>
              <a:t> кнопку </a:t>
            </a:r>
            <a:r>
              <a:rPr lang="ru-RU" sz="1000" dirty="0" err="1" smtClean="0">
                <a:latin typeface="Calibri" pitchFamily="34" charset="0"/>
              </a:rPr>
              <a:t>виклику</a:t>
            </a:r>
            <a:r>
              <a:rPr lang="ru-RU" sz="1000" dirty="0" smtClean="0">
                <a:latin typeface="Calibri" pitchFamily="34" charset="0"/>
              </a:rPr>
              <a:t> макросу на панель </a:t>
            </a:r>
            <a:r>
              <a:rPr lang="ru-RU" sz="1000" dirty="0" err="1" smtClean="0">
                <a:latin typeface="Calibri" pitchFamily="34" charset="0"/>
              </a:rPr>
              <a:t>швидкого</a:t>
            </a:r>
            <a:r>
              <a:rPr lang="ru-RU" sz="1000" dirty="0" smtClean="0">
                <a:latin typeface="Calibri" pitchFamily="34" charset="0"/>
              </a:rPr>
              <a:t> до­ступу.</a:t>
            </a:r>
          </a:p>
          <a:p>
            <a:pPr marL="228600" lvl="4">
              <a:buFont typeface="+mj-lt"/>
              <a:buAutoNum type="arabicPeriod"/>
            </a:pPr>
            <a:r>
              <a:rPr lang="ru-RU" sz="1000" dirty="0" err="1" smtClean="0">
                <a:latin typeface="Calibri" pitchFamily="34" charset="0"/>
              </a:rPr>
              <a:t>Вибрати</a:t>
            </a:r>
            <a:r>
              <a:rPr lang="ru-RU" sz="1000" dirty="0" smtClean="0">
                <a:latin typeface="Calibri" pitchFamily="34" charset="0"/>
              </a:rPr>
              <a:t> в списку </a:t>
            </a:r>
            <a:r>
              <a:rPr lang="ru-RU" sz="1000" dirty="0" err="1" smtClean="0">
                <a:latin typeface="Calibri" pitchFamily="34" charset="0"/>
              </a:rPr>
              <a:t>Роздільник</a:t>
            </a:r>
            <a:r>
              <a:rPr lang="ru-RU" sz="1000" dirty="0" smtClean="0">
                <a:latin typeface="Calibri" pitchFamily="34" charset="0"/>
              </a:rPr>
              <a:t> </a:t>
            </a:r>
            <a:r>
              <a:rPr lang="ru-RU" sz="1000" dirty="0" err="1" smtClean="0">
                <a:latin typeface="Calibri" pitchFamily="34" charset="0"/>
              </a:rPr>
              <a:t>ім'я</a:t>
            </a:r>
            <a:r>
              <a:rPr lang="ru-RU" sz="1000" dirty="0" smtClean="0">
                <a:latin typeface="Calibri" pitchFamily="34" charset="0"/>
              </a:rPr>
              <a:t> макросу, </a:t>
            </a:r>
            <a:r>
              <a:rPr lang="ru-RU" sz="1000" dirty="0" err="1" smtClean="0">
                <a:latin typeface="Calibri" pitchFamily="34" charset="0"/>
              </a:rPr>
              <a:t>який</a:t>
            </a:r>
            <a:r>
              <a:rPr lang="ru-RU" sz="1000" dirty="0" smtClean="0">
                <a:latin typeface="Calibri" pitchFamily="34" charset="0"/>
              </a:rPr>
              <a:t> </a:t>
            </a:r>
            <a:r>
              <a:rPr lang="ru-RU" sz="1000" dirty="0" err="1" smtClean="0">
                <a:latin typeface="Calibri" pitchFamily="34" charset="0"/>
              </a:rPr>
              <a:t>записується</a:t>
            </a:r>
            <a:r>
              <a:rPr lang="ru-RU" sz="1000" dirty="0" smtClean="0">
                <a:latin typeface="Calibri" pitchFamily="34" charset="0"/>
              </a:rPr>
              <a:t>.</a:t>
            </a:r>
          </a:p>
          <a:p>
            <a:pPr marL="228600" lvl="4">
              <a:buFont typeface="+mj-lt"/>
              <a:buAutoNum type="arabicPeriod"/>
            </a:pPr>
            <a:r>
              <a:rPr lang="ru-RU" sz="1000" dirty="0" err="1" smtClean="0">
                <a:latin typeface="Calibri" pitchFamily="34" charset="0"/>
              </a:rPr>
              <a:t>Вибрати</a:t>
            </a:r>
            <a:r>
              <a:rPr lang="ru-RU" sz="1000" dirty="0" smtClean="0">
                <a:latin typeface="Calibri" pitchFamily="34" charset="0"/>
              </a:rPr>
              <a:t> кнопку </a:t>
            </a:r>
            <a:r>
              <a:rPr lang="ru-RU" sz="1000" dirty="0" err="1" smtClean="0">
                <a:latin typeface="Calibri" pitchFamily="34" charset="0"/>
              </a:rPr>
              <a:t>Додати</a:t>
            </a:r>
            <a:r>
              <a:rPr lang="ru-RU" sz="1000" dirty="0" smtClean="0">
                <a:latin typeface="Calibri" pitchFamily="34" charset="0"/>
              </a:rPr>
              <a:t>.</a:t>
            </a:r>
          </a:p>
          <a:p>
            <a:pPr marL="228600" lvl="4">
              <a:buFont typeface="+mj-lt"/>
              <a:buAutoNum type="arabicPeriod"/>
            </a:pPr>
            <a:r>
              <a:rPr lang="ru-RU" sz="1000" dirty="0" err="1" smtClean="0">
                <a:latin typeface="Calibri" pitchFamily="34" charset="0"/>
              </a:rPr>
              <a:t>Змінити</a:t>
            </a:r>
            <a:r>
              <a:rPr lang="ru-RU" sz="1000" dirty="0" smtClean="0">
                <a:latin typeface="Calibri" pitchFamily="34" charset="0"/>
              </a:rPr>
              <a:t> за </a:t>
            </a:r>
            <a:r>
              <a:rPr lang="ru-RU" sz="1000" dirty="0" err="1" smtClean="0">
                <a:latin typeface="Calibri" pitchFamily="34" charset="0"/>
              </a:rPr>
              <a:t>бажанням</a:t>
            </a:r>
            <a:r>
              <a:rPr lang="ru-RU" sz="1000" dirty="0" smtClean="0">
                <a:latin typeface="Calibri" pitchFamily="34" charset="0"/>
              </a:rPr>
              <a:t> </a:t>
            </a:r>
            <a:r>
              <a:rPr lang="ru-RU" sz="1000" dirty="0" err="1" smtClean="0">
                <a:latin typeface="Calibri" pitchFamily="34" charset="0"/>
              </a:rPr>
              <a:t>місце</a:t>
            </a:r>
            <a:r>
              <a:rPr lang="ru-RU" sz="1000" dirty="0" smtClean="0">
                <a:latin typeface="Calibri" pitchFamily="34" charset="0"/>
              </a:rPr>
              <a:t> </a:t>
            </a:r>
            <a:r>
              <a:rPr lang="ru-RU" sz="1000" dirty="0" err="1" smtClean="0">
                <a:latin typeface="Calibri" pitchFamily="34" charset="0"/>
              </a:rPr>
              <a:t>розміщення</a:t>
            </a:r>
            <a:r>
              <a:rPr lang="ru-RU" sz="1000" dirty="0" smtClean="0">
                <a:latin typeface="Calibri" pitchFamily="34" charset="0"/>
              </a:rPr>
              <a:t> кнопки макросу на </a:t>
            </a:r>
            <a:r>
              <a:rPr lang="ru-RU" sz="1000" dirty="0" err="1" smtClean="0">
                <a:latin typeface="Calibri" pitchFamily="34" charset="0"/>
              </a:rPr>
              <a:t>па­нелі</a:t>
            </a:r>
            <a:r>
              <a:rPr lang="ru-RU" sz="1000" dirty="0" smtClean="0">
                <a:latin typeface="Calibri" pitchFamily="34" charset="0"/>
              </a:rPr>
              <a:t> </a:t>
            </a:r>
            <a:r>
              <a:rPr lang="ru-RU" sz="1000" dirty="0" err="1" smtClean="0">
                <a:latin typeface="Calibri" pitchFamily="34" charset="0"/>
              </a:rPr>
              <a:t>швидкого</a:t>
            </a:r>
            <a:r>
              <a:rPr lang="ru-RU" sz="1000" dirty="0" smtClean="0">
                <a:latin typeface="Calibri" pitchFamily="34" charset="0"/>
              </a:rPr>
              <a:t> доступу кнопками Вверх </a:t>
            </a:r>
            <a:r>
              <a:rPr lang="ru-RU" sz="1000" dirty="0" err="1" smtClean="0">
                <a:latin typeface="Calibri" pitchFamily="34" charset="0"/>
              </a:rPr>
              <a:t>і</a:t>
            </a:r>
            <a:r>
              <a:rPr lang="ru-RU" sz="1000" dirty="0" smtClean="0">
                <a:latin typeface="Calibri" pitchFamily="34" charset="0"/>
              </a:rPr>
              <a:t> Вниз та </a:t>
            </a:r>
            <a:r>
              <a:rPr lang="ru-RU" sz="1000" dirty="0" err="1" smtClean="0">
                <a:latin typeface="Calibri" pitchFamily="34" charset="0"/>
              </a:rPr>
              <a:t>зображення</a:t>
            </a:r>
            <a:r>
              <a:rPr lang="ru-RU" sz="1000" dirty="0" smtClean="0">
                <a:latin typeface="Calibri" pitchFamily="34" charset="0"/>
              </a:rPr>
              <a:t> </a:t>
            </a:r>
            <a:r>
              <a:rPr lang="ru-RU" sz="1000" dirty="0" err="1" smtClean="0">
                <a:latin typeface="Calibri" pitchFamily="34" charset="0"/>
              </a:rPr>
              <a:t>цієї</a:t>
            </a:r>
            <a:r>
              <a:rPr lang="ru-RU" sz="1000" dirty="0" smtClean="0">
                <a:latin typeface="Calibri" pitchFamily="34" charset="0"/>
              </a:rPr>
              <a:t> кнопки, </a:t>
            </a:r>
            <a:r>
              <a:rPr lang="ru-RU" sz="1000" dirty="0" err="1" smtClean="0">
                <a:latin typeface="Calibri" pitchFamily="34" charset="0"/>
              </a:rPr>
              <a:t>вибравши</a:t>
            </a:r>
            <a:r>
              <a:rPr lang="ru-RU" sz="1000" dirty="0" smtClean="0">
                <a:latin typeface="Calibri" pitchFamily="34" charset="0"/>
              </a:rPr>
              <a:t> кнопку </a:t>
            </a:r>
            <a:r>
              <a:rPr lang="ru-RU" sz="1000" dirty="0" err="1" smtClean="0">
                <a:latin typeface="Calibri" pitchFamily="34" charset="0"/>
              </a:rPr>
              <a:t>Змінити</a:t>
            </a:r>
            <a:r>
              <a:rPr lang="ru-RU" sz="1000" dirty="0" smtClean="0">
                <a:latin typeface="Calibri" pitchFamily="34" charset="0"/>
              </a:rPr>
              <a:t>. </a:t>
            </a:r>
          </a:p>
          <a:p>
            <a:pPr marL="228600" lvl="4">
              <a:buFont typeface="+mj-lt"/>
              <a:buAutoNum type="arabicPeriod"/>
            </a:pPr>
            <a:r>
              <a:rPr lang="ru-RU" sz="1000" dirty="0" err="1" smtClean="0">
                <a:latin typeface="Calibri" pitchFamily="34" charset="0"/>
              </a:rPr>
              <a:t>Вибрати</a:t>
            </a:r>
            <a:r>
              <a:rPr lang="ru-RU" sz="1000" dirty="0" smtClean="0">
                <a:latin typeface="Calibri" pitchFamily="34" charset="0"/>
              </a:rPr>
              <a:t> кнопку ОК.</a:t>
            </a:r>
          </a:p>
          <a:p>
            <a:pPr marL="0" indent="0">
              <a:buNone/>
            </a:pPr>
            <a:r>
              <a:rPr lang="ru-RU" sz="1000" dirty="0" smtClean="0">
                <a:latin typeface="Calibri" pitchFamily="34" charset="0"/>
              </a:rPr>
              <a:t>• </a:t>
            </a:r>
            <a:r>
              <a:rPr lang="ru-RU" sz="1000" dirty="0" err="1" smtClean="0">
                <a:latin typeface="Calibri" pitchFamily="34" charset="0"/>
              </a:rPr>
              <a:t>сполученням</a:t>
            </a:r>
            <a:r>
              <a:rPr lang="ru-RU" sz="1000" dirty="0" smtClean="0">
                <a:latin typeface="Calibri" pitchFamily="34" charset="0"/>
              </a:rPr>
              <a:t> </a:t>
            </a:r>
            <a:r>
              <a:rPr lang="ru-RU" sz="1000" dirty="0" err="1" smtClean="0">
                <a:latin typeface="Calibri" pitchFamily="34" charset="0"/>
              </a:rPr>
              <a:t>клавіш</a:t>
            </a:r>
            <a:r>
              <a:rPr lang="ru-RU" sz="1000" dirty="0" smtClean="0">
                <a:latin typeface="Calibri" pitchFamily="34" charset="0"/>
              </a:rPr>
              <a:t> (рис. 1.72)</a:t>
            </a:r>
          </a:p>
          <a:p>
            <a:pPr marL="0" lvl="5" indent="0">
              <a:buNone/>
            </a:pPr>
            <a:r>
              <a:rPr lang="ru-RU" sz="1000" dirty="0" err="1" smtClean="0">
                <a:latin typeface="Calibri" pitchFamily="34" charset="0"/>
              </a:rPr>
              <a:t>Вибрати</a:t>
            </a:r>
            <a:r>
              <a:rPr lang="ru-RU" sz="1000" dirty="0" smtClean="0">
                <a:latin typeface="Calibri" pitchFamily="34" charset="0"/>
              </a:rPr>
              <a:t> в </a:t>
            </a:r>
            <a:r>
              <a:rPr lang="ru-RU" sz="1000" dirty="0" err="1" smtClean="0">
                <a:latin typeface="Calibri" pitchFamily="34" charset="0"/>
              </a:rPr>
              <a:t>полі</a:t>
            </a:r>
            <a:r>
              <a:rPr lang="ru-RU" sz="1000" dirty="0" smtClean="0">
                <a:latin typeface="Calibri" pitchFamily="34" charset="0"/>
              </a:rPr>
              <a:t> </a:t>
            </a:r>
            <a:r>
              <a:rPr lang="ru-RU" sz="1000" dirty="0" err="1" smtClean="0">
                <a:latin typeface="Calibri" pitchFamily="34" charset="0"/>
              </a:rPr>
              <a:t>Команди</a:t>
            </a:r>
            <a:r>
              <a:rPr lang="ru-RU" sz="1000" dirty="0" smtClean="0">
                <a:latin typeface="Calibri" pitchFamily="34" charset="0"/>
              </a:rPr>
              <a:t> </a:t>
            </a:r>
            <a:r>
              <a:rPr lang="ru-RU" sz="1000" dirty="0" err="1" smtClean="0">
                <a:latin typeface="Calibri" pitchFamily="34" charset="0"/>
              </a:rPr>
              <a:t>ім'я</a:t>
            </a:r>
            <a:r>
              <a:rPr lang="ru-RU" sz="1000" dirty="0" smtClean="0">
                <a:latin typeface="Calibri" pitchFamily="34" charset="0"/>
              </a:rPr>
              <a:t> макросу, </a:t>
            </a:r>
            <a:r>
              <a:rPr lang="ru-RU" sz="1000" dirty="0" err="1" smtClean="0">
                <a:latin typeface="Calibri" pitchFamily="34" charset="0"/>
              </a:rPr>
              <a:t>який</a:t>
            </a:r>
            <a:r>
              <a:rPr lang="ru-RU" sz="1000" dirty="0" smtClean="0">
                <a:latin typeface="Calibri" pitchFamily="34" charset="0"/>
              </a:rPr>
              <a:t> </a:t>
            </a:r>
            <a:r>
              <a:rPr lang="ru-RU" sz="1000" dirty="0" err="1" smtClean="0">
                <a:latin typeface="Calibri" pitchFamily="34" charset="0"/>
              </a:rPr>
              <a:t>запису­ється</a:t>
            </a:r>
            <a:r>
              <a:rPr lang="ru-RU" sz="1000" dirty="0" smtClean="0">
                <a:latin typeface="Calibri" pitchFamily="34" charset="0"/>
              </a:rPr>
              <a:t>.</a:t>
            </a:r>
          </a:p>
          <a:p>
            <a:pPr marL="0" lvl="5" indent="0">
              <a:buNone/>
            </a:pPr>
            <a:r>
              <a:rPr lang="ru-RU" sz="1000" dirty="0" smtClean="0">
                <a:latin typeface="Calibri" pitchFamily="34" charset="0"/>
              </a:rPr>
              <a:t>Увести в поле </a:t>
            </a:r>
            <a:r>
              <a:rPr lang="ru-RU" sz="1000" dirty="0" err="1" smtClean="0">
                <a:latin typeface="Calibri" pitchFamily="34" charset="0"/>
              </a:rPr>
              <a:t>Нове</a:t>
            </a:r>
            <a:r>
              <a:rPr lang="ru-RU" sz="1000" dirty="0" smtClean="0">
                <a:latin typeface="Calibri" pitchFamily="34" charset="0"/>
              </a:rPr>
              <a:t> </a:t>
            </a:r>
            <a:r>
              <a:rPr lang="ru-RU" sz="1000" dirty="0" err="1" smtClean="0">
                <a:latin typeface="Calibri" pitchFamily="34" charset="0"/>
              </a:rPr>
              <a:t>сполу­чення</a:t>
            </a:r>
            <a:r>
              <a:rPr lang="ru-RU" sz="1000" dirty="0" smtClean="0">
                <a:latin typeface="Calibri" pitchFamily="34" charset="0"/>
              </a:rPr>
              <a:t> </a:t>
            </a:r>
            <a:r>
              <a:rPr lang="ru-RU" sz="1000" dirty="0" err="1" smtClean="0">
                <a:latin typeface="Calibri" pitchFamily="34" charset="0"/>
              </a:rPr>
              <a:t>клавіш</a:t>
            </a:r>
            <a:r>
              <a:rPr lang="ru-RU" sz="1000" dirty="0" smtClean="0">
                <a:latin typeface="Calibri" pitchFamily="34" charset="0"/>
              </a:rPr>
              <a:t> </a:t>
            </a:r>
            <a:r>
              <a:rPr lang="ru-RU" sz="1000" dirty="0" err="1" smtClean="0">
                <a:latin typeface="Calibri" pitchFamily="34" charset="0"/>
              </a:rPr>
              <a:t>бажане</a:t>
            </a:r>
            <a:r>
              <a:rPr lang="ru-RU" sz="1000" dirty="0" smtClean="0">
                <a:latin typeface="Calibri" pitchFamily="34" charset="0"/>
              </a:rPr>
              <a:t> </a:t>
            </a:r>
            <a:r>
              <a:rPr lang="ru-RU" sz="1000" dirty="0" err="1" smtClean="0">
                <a:latin typeface="Calibri" pitchFamily="34" charset="0"/>
              </a:rPr>
              <a:t>спо­лучення</a:t>
            </a:r>
            <a:r>
              <a:rPr lang="ru-RU" sz="1000" dirty="0" smtClean="0">
                <a:latin typeface="Calibri" pitchFamily="34" charset="0"/>
              </a:rPr>
              <a:t> </a:t>
            </a:r>
            <a:r>
              <a:rPr lang="ru-RU" sz="1000" dirty="0" err="1" smtClean="0">
                <a:latin typeface="Calibri" pitchFamily="34" charset="0"/>
              </a:rPr>
              <a:t>клавіш</a:t>
            </a:r>
            <a:r>
              <a:rPr lang="ru-RU" sz="1000" dirty="0" smtClean="0">
                <a:latin typeface="Calibri" pitchFamily="34" charset="0"/>
              </a:rPr>
              <a:t> </a:t>
            </a:r>
            <a:r>
              <a:rPr lang="ru-RU" sz="1000" dirty="0" err="1" smtClean="0">
                <a:latin typeface="Calibri" pitchFamily="34" charset="0"/>
              </a:rPr>
              <a:t>або</a:t>
            </a:r>
            <a:r>
              <a:rPr lang="ru-RU" sz="1000" dirty="0" smtClean="0">
                <a:latin typeface="Calibri" pitchFamily="34" charset="0"/>
              </a:rPr>
              <a:t> </a:t>
            </a:r>
            <a:r>
              <a:rPr lang="ru-RU" sz="1000" dirty="0" err="1" smtClean="0">
                <a:latin typeface="Calibri" pitchFamily="34" charset="0"/>
              </a:rPr>
              <a:t>натис­нути</a:t>
            </a:r>
            <a:r>
              <a:rPr lang="ru-RU" sz="1000" dirty="0" smtClean="0">
                <a:latin typeface="Calibri" pitchFamily="34" charset="0"/>
              </a:rPr>
              <a:t> </a:t>
            </a:r>
            <a:r>
              <a:rPr lang="ru-RU" sz="1000" dirty="0" err="1" smtClean="0">
                <a:latin typeface="Calibri" pitchFamily="34" charset="0"/>
              </a:rPr>
              <a:t>його</a:t>
            </a:r>
            <a:r>
              <a:rPr lang="ru-RU" sz="1000" dirty="0" smtClean="0">
                <a:latin typeface="Calibri" pitchFamily="34" charset="0"/>
              </a:rPr>
              <a:t> на </a:t>
            </a:r>
            <a:r>
              <a:rPr lang="ru-RU" sz="1000" dirty="0" err="1" smtClean="0">
                <a:latin typeface="Calibri" pitchFamily="34" charset="0"/>
              </a:rPr>
              <a:t>клавіатурі</a:t>
            </a:r>
            <a:r>
              <a:rPr lang="ru-RU" sz="1000" dirty="0" smtClean="0">
                <a:latin typeface="Calibri" pitchFamily="34" charset="0"/>
              </a:rPr>
              <a:t>.</a:t>
            </a:r>
          </a:p>
          <a:p>
            <a:pPr marL="0" lvl="5" indent="0">
              <a:buNone/>
            </a:pPr>
            <a:r>
              <a:rPr lang="ru-RU" sz="1000" dirty="0" err="1" smtClean="0">
                <a:latin typeface="Calibri" pitchFamily="34" charset="0"/>
              </a:rPr>
              <a:t>Вибрати</a:t>
            </a:r>
            <a:r>
              <a:rPr lang="ru-RU" sz="1000" dirty="0" smtClean="0">
                <a:latin typeface="Calibri" pitchFamily="34" charset="0"/>
              </a:rPr>
              <a:t> кнопку </a:t>
            </a:r>
            <a:r>
              <a:rPr lang="ru-RU" sz="1000" dirty="0" err="1" smtClean="0">
                <a:latin typeface="Calibri" pitchFamily="34" charset="0"/>
              </a:rPr>
              <a:t>Призначи­ти</a:t>
            </a:r>
            <a:r>
              <a:rPr lang="ru-RU" sz="1000" dirty="0" smtClean="0">
                <a:latin typeface="Calibri" pitchFamily="34" charset="0"/>
              </a:rPr>
              <a:t>.</a:t>
            </a:r>
          </a:p>
          <a:p>
            <a:pPr marL="0" lvl="5" indent="0">
              <a:buNone/>
            </a:pPr>
            <a:r>
              <a:rPr lang="ru-RU" sz="1000" dirty="0" err="1" smtClean="0">
                <a:latin typeface="Calibri" pitchFamily="34" charset="0"/>
              </a:rPr>
              <a:t>Вибрати</a:t>
            </a:r>
            <a:r>
              <a:rPr lang="ru-RU" sz="1000" dirty="0" smtClean="0">
                <a:latin typeface="Calibri" pitchFamily="34" charset="0"/>
              </a:rPr>
              <a:t> кнопку </a:t>
            </a:r>
            <a:r>
              <a:rPr lang="ru-RU" sz="1000" dirty="0" err="1" smtClean="0">
                <a:latin typeface="Calibri" pitchFamily="34" charset="0"/>
              </a:rPr>
              <a:t>Закрити</a:t>
            </a:r>
            <a:r>
              <a:rPr lang="ru-RU" sz="1000" dirty="0" smtClean="0">
                <a:latin typeface="Calibri" pitchFamily="34" charset="0"/>
              </a:rPr>
              <a:t>, </a:t>
            </a:r>
            <a:r>
              <a:rPr lang="ru-RU" sz="1000" dirty="0" err="1" smtClean="0">
                <a:latin typeface="Calibri" pitchFamily="34" charset="0"/>
              </a:rPr>
              <a:t>щоб</a:t>
            </a:r>
            <a:r>
              <a:rPr lang="ru-RU" sz="1000" dirty="0" smtClean="0">
                <a:latin typeface="Calibri" pitchFamily="34" charset="0"/>
              </a:rPr>
              <a:t> </a:t>
            </a:r>
            <a:r>
              <a:rPr lang="ru-RU" sz="1000" dirty="0" err="1" smtClean="0">
                <a:latin typeface="Calibri" pitchFamily="34" charset="0"/>
              </a:rPr>
              <a:t>розпочати</a:t>
            </a:r>
            <a:r>
              <a:rPr lang="ru-RU" sz="1000" dirty="0" smtClean="0">
                <a:latin typeface="Calibri" pitchFamily="34" charset="0"/>
              </a:rPr>
              <a:t> </a:t>
            </a:r>
            <a:r>
              <a:rPr lang="ru-RU" sz="1000" dirty="0" err="1" smtClean="0">
                <a:latin typeface="Calibri" pitchFamily="34" charset="0"/>
              </a:rPr>
              <a:t>запис</a:t>
            </a:r>
            <a:r>
              <a:rPr lang="ru-RU" sz="1000" dirty="0" smtClean="0">
                <a:latin typeface="Calibri" pitchFamily="34" charset="0"/>
              </a:rPr>
              <a:t> ма­кросу.</a:t>
            </a:r>
          </a:p>
          <a:p>
            <a:pPr marL="0" indent="0">
              <a:buNone/>
            </a:pPr>
            <a:r>
              <a:rPr lang="ru-RU" sz="1000" dirty="0" smtClean="0">
                <a:latin typeface="Calibri" pitchFamily="34" charset="0"/>
              </a:rPr>
              <a:t>4. </a:t>
            </a:r>
            <a:r>
              <a:rPr lang="ru-RU" sz="1000" dirty="0" err="1" smtClean="0">
                <a:latin typeface="Calibri" pitchFamily="34" charset="0"/>
              </a:rPr>
              <a:t>Виконати</a:t>
            </a:r>
            <a:r>
              <a:rPr lang="ru-RU" sz="1000" dirty="0" smtClean="0">
                <a:latin typeface="Calibri" pitchFamily="34" charset="0"/>
              </a:rPr>
              <a:t> </a:t>
            </a:r>
            <a:r>
              <a:rPr lang="ru-RU" sz="1000" dirty="0" err="1" smtClean="0">
                <a:latin typeface="Calibri" pitchFamily="34" charset="0"/>
              </a:rPr>
              <a:t>послідовно</a:t>
            </a:r>
            <a:r>
              <a:rPr lang="ru-RU" sz="1000" dirty="0" smtClean="0">
                <a:latin typeface="Calibri" pitchFamily="34" charset="0"/>
              </a:rPr>
              <a:t> </a:t>
            </a:r>
            <a:r>
              <a:rPr lang="ru-RU" sz="1000" dirty="0" err="1" smtClean="0">
                <a:latin typeface="Calibri" pitchFamily="34" charset="0"/>
              </a:rPr>
              <a:t>дії</a:t>
            </a:r>
            <a:r>
              <a:rPr lang="ru-RU" sz="1000" dirty="0" smtClean="0">
                <a:latin typeface="Calibri" pitchFamily="34" charset="0"/>
              </a:rPr>
              <a:t> </a:t>
            </a:r>
            <a:r>
              <a:rPr lang="ru-RU" sz="1000" dirty="0" err="1" smtClean="0">
                <a:latin typeface="Calibri" pitchFamily="34" charset="0"/>
              </a:rPr>
              <a:t>з</a:t>
            </a:r>
            <a:r>
              <a:rPr lang="ru-RU" sz="1000" dirty="0" smtClean="0">
                <a:latin typeface="Calibri" pitchFamily="34" charset="0"/>
              </a:rPr>
              <a:t> </a:t>
            </a:r>
            <a:r>
              <a:rPr lang="ru-RU" sz="1000" dirty="0" err="1" smtClean="0">
                <a:latin typeface="Calibri" pitchFamily="34" charset="0"/>
              </a:rPr>
              <a:t>опрацювання</a:t>
            </a:r>
            <a:r>
              <a:rPr lang="ru-RU" sz="1000" dirty="0" smtClean="0">
                <a:latin typeface="Calibri" pitchFamily="34" charset="0"/>
              </a:rPr>
              <a:t> документа, </a:t>
            </a:r>
            <a:r>
              <a:rPr lang="ru-RU" sz="1000" dirty="0" err="1" smtClean="0">
                <a:latin typeface="Calibri" pitchFamily="34" charset="0"/>
              </a:rPr>
              <a:t>які</a:t>
            </a:r>
            <a:r>
              <a:rPr lang="ru-RU" sz="1000" dirty="0" smtClean="0">
                <a:latin typeface="Calibri" pitchFamily="34" charset="0"/>
              </a:rPr>
              <a:t> </a:t>
            </a:r>
            <a:r>
              <a:rPr lang="ru-RU" sz="1000" dirty="0" err="1" smtClean="0">
                <a:latin typeface="Calibri" pitchFamily="34" charset="0"/>
              </a:rPr>
              <a:t>по­трібно</a:t>
            </a:r>
            <a:r>
              <a:rPr lang="ru-RU" sz="1000" dirty="0" smtClean="0">
                <a:latin typeface="Calibri" pitchFamily="34" charset="0"/>
              </a:rPr>
              <a:t> </a:t>
            </a:r>
            <a:r>
              <a:rPr lang="ru-RU" sz="1000" dirty="0" err="1" smtClean="0">
                <a:latin typeface="Calibri" pitchFamily="34" charset="0"/>
              </a:rPr>
              <a:t>записати</a:t>
            </a:r>
            <a:r>
              <a:rPr lang="ru-RU" sz="1000" dirty="0" smtClean="0">
                <a:latin typeface="Calibri" pitchFamily="34" charset="0"/>
              </a:rPr>
              <a:t> в макрос.</a:t>
            </a:r>
          </a:p>
          <a:p>
            <a:pPr marL="0" indent="0">
              <a:buNone/>
            </a:pPr>
            <a:r>
              <a:rPr lang="ru-RU" sz="1000" dirty="0" err="1" smtClean="0">
                <a:latin typeface="Calibri" pitchFamily="34" charset="0"/>
              </a:rPr>
              <a:t>Запис</a:t>
            </a:r>
            <a:r>
              <a:rPr lang="ru-RU" sz="1000" dirty="0" smtClean="0">
                <a:latin typeface="Calibri" pitchFamily="34" charset="0"/>
              </a:rPr>
              <a:t> макросу за потреби </a:t>
            </a:r>
            <a:r>
              <a:rPr lang="ru-RU" sz="1000" dirty="0" err="1" smtClean="0">
                <a:latin typeface="Calibri" pitchFamily="34" charset="0"/>
              </a:rPr>
              <a:t>можна</a:t>
            </a:r>
            <a:r>
              <a:rPr lang="ru-RU" sz="1000" dirty="0" smtClean="0">
                <a:latin typeface="Calibri" pitchFamily="34" charset="0"/>
              </a:rPr>
              <a:t> </a:t>
            </a:r>
            <a:r>
              <a:rPr lang="ru-RU" sz="1000" dirty="0" err="1" smtClean="0">
                <a:latin typeface="Calibri" pitchFamily="34" charset="0"/>
              </a:rPr>
              <a:t>тимчасово</a:t>
            </a:r>
            <a:r>
              <a:rPr lang="ru-RU" sz="1000" dirty="0" smtClean="0">
                <a:latin typeface="Calibri" pitchFamily="34" charset="0"/>
              </a:rPr>
              <a:t> </a:t>
            </a:r>
            <a:r>
              <a:rPr lang="ru-RU" sz="1000" dirty="0" err="1" smtClean="0">
                <a:latin typeface="Calibri" pitchFamily="34" charset="0"/>
              </a:rPr>
              <a:t>призупинити</a:t>
            </a:r>
            <a:r>
              <a:rPr lang="ru-RU" sz="1000" dirty="0" smtClean="0">
                <a:latin typeface="Calibri" pitchFamily="34" charset="0"/>
              </a:rPr>
              <a:t> (</a:t>
            </a:r>
            <a:r>
              <a:rPr lang="ru-RU" sz="1000" dirty="0" err="1" smtClean="0">
                <a:latin typeface="Calibri" pitchFamily="34" charset="0"/>
              </a:rPr>
              <a:t>Розроб­ник</a:t>
            </a:r>
            <a:r>
              <a:rPr lang="ru-RU" sz="1000" dirty="0" smtClean="0">
                <a:latin typeface="Calibri" pitchFamily="34" charset="0"/>
              </a:rPr>
              <a:t> =&gt; Код =&gt; Пауза по), а </a:t>
            </a:r>
            <a:r>
              <a:rPr lang="ru-RU" sz="1000" dirty="0" err="1" smtClean="0">
                <a:latin typeface="Calibri" pitchFamily="34" charset="0"/>
              </a:rPr>
              <a:t>потім</a:t>
            </a:r>
            <a:endParaRPr lang="ru-RU" sz="1000" dirty="0" smtClean="0">
              <a:latin typeface="Calibri" pitchFamily="34" charset="0"/>
            </a:endParaRPr>
          </a:p>
          <a:p>
            <a:pPr marL="0" indent="0">
              <a:buNone/>
            </a:pPr>
            <a:r>
              <a:rPr lang="ru-RU" sz="1000" dirty="0" err="1" smtClean="0">
                <a:latin typeface="Calibri" pitchFamily="34" charset="0"/>
              </a:rPr>
              <a:t>продовжити</a:t>
            </a:r>
            <a:r>
              <a:rPr lang="ru-RU" sz="1000" dirty="0" smtClean="0">
                <a:latin typeface="Calibri" pitchFamily="34" charset="0"/>
              </a:rPr>
              <a:t> (</a:t>
            </a:r>
            <a:r>
              <a:rPr lang="ru-RU" sz="1000" dirty="0" err="1" smtClean="0">
                <a:latin typeface="Calibri" pitchFamily="34" charset="0"/>
              </a:rPr>
              <a:t>Розробник</a:t>
            </a:r>
            <a:r>
              <a:rPr lang="ru-RU" sz="1000" dirty="0" smtClean="0">
                <a:latin typeface="Calibri" pitchFamily="34" charset="0"/>
              </a:rPr>
              <a:t> =&gt; Код </a:t>
            </a:r>
            <a:r>
              <a:rPr lang="ru-RU" sz="1000" dirty="0" err="1" smtClean="0">
                <a:latin typeface="Calibri" pitchFamily="34" charset="0"/>
              </a:rPr>
              <a:t>Відновити</a:t>
            </a:r>
            <a:r>
              <a:rPr lang="ru-RU" sz="1000" dirty="0" smtClean="0">
                <a:latin typeface="Calibri" pitchFamily="34" charset="0"/>
              </a:rPr>
              <a:t> </a:t>
            </a:r>
            <a:r>
              <a:rPr lang="ru-RU" sz="1000" dirty="0" err="1" smtClean="0">
                <a:latin typeface="Calibri" pitchFamily="34" charset="0"/>
              </a:rPr>
              <a:t>запис</a:t>
            </a:r>
            <a:r>
              <a:rPr lang="ru-RU" sz="1000" dirty="0" smtClean="0">
                <a:latin typeface="Calibri" pitchFamily="34" charset="0"/>
              </a:rPr>
              <a:t> по).</a:t>
            </a:r>
          </a:p>
          <a:p>
            <a:pPr marL="0" indent="0">
              <a:buNone/>
            </a:pPr>
            <a:r>
              <a:rPr lang="ru-RU" sz="1000" dirty="0" err="1" smtClean="0">
                <a:latin typeface="Calibri" pitchFamily="34" charset="0"/>
              </a:rPr>
              <a:t>Слід</a:t>
            </a:r>
            <a:r>
              <a:rPr lang="ru-RU" sz="1000" dirty="0" smtClean="0">
                <a:latin typeface="Calibri" pitchFamily="34" charset="0"/>
              </a:rPr>
              <a:t> </a:t>
            </a:r>
            <a:r>
              <a:rPr lang="ru-RU" sz="1000" dirty="0" err="1" smtClean="0">
                <a:latin typeface="Calibri" pitchFamily="34" charset="0"/>
              </a:rPr>
              <a:t>пам'ятати</a:t>
            </a:r>
            <a:r>
              <a:rPr lang="ru-RU" sz="1000" dirty="0" smtClean="0">
                <a:latin typeface="Calibri" pitchFamily="34" charset="0"/>
              </a:rPr>
              <a:t>, </a:t>
            </a:r>
            <a:r>
              <a:rPr lang="ru-RU" sz="1000" dirty="0" err="1" smtClean="0">
                <a:latin typeface="Calibri" pitchFamily="34" charset="0"/>
              </a:rPr>
              <a:t>що</a:t>
            </a:r>
            <a:r>
              <a:rPr lang="ru-RU" sz="1000" dirty="0" smtClean="0">
                <a:latin typeface="Calibri" pitchFamily="34" charset="0"/>
              </a:rPr>
              <a:t> </a:t>
            </a:r>
            <a:r>
              <a:rPr lang="ru-RU" sz="1000" dirty="0" err="1" smtClean="0">
                <a:latin typeface="Calibri" pitchFamily="34" charset="0"/>
              </a:rPr>
              <a:t>під</a:t>
            </a:r>
            <a:r>
              <a:rPr lang="ru-RU" sz="1000" dirty="0" smtClean="0">
                <a:latin typeface="Calibri" pitchFamily="34" charset="0"/>
              </a:rPr>
              <a:t> час </a:t>
            </a:r>
            <a:r>
              <a:rPr lang="ru-RU" sz="1000" dirty="0" err="1" smtClean="0">
                <a:latin typeface="Calibri" pitchFamily="34" charset="0"/>
              </a:rPr>
              <a:t>запису</a:t>
            </a:r>
            <a:r>
              <a:rPr lang="ru-RU" sz="1000" dirty="0" smtClean="0">
                <a:latin typeface="Calibri" pitchFamily="34" charset="0"/>
              </a:rPr>
              <a:t> макросу </a:t>
            </a:r>
            <a:r>
              <a:rPr lang="ru-RU" sz="1000" dirty="0" err="1" smtClean="0">
                <a:latin typeface="Calibri" pitchFamily="34" charset="0"/>
              </a:rPr>
              <a:t>виконання</a:t>
            </a:r>
            <a:r>
              <a:rPr lang="ru-RU" sz="1000" dirty="0" smtClean="0">
                <a:latin typeface="Calibri" pitchFamily="34" charset="0"/>
              </a:rPr>
              <a:t> </a:t>
            </a:r>
            <a:r>
              <a:rPr lang="ru-RU" sz="1000" dirty="0" err="1" smtClean="0">
                <a:latin typeface="Calibri" pitchFamily="34" charset="0"/>
              </a:rPr>
              <a:t>операцій</a:t>
            </a:r>
            <a:r>
              <a:rPr lang="ru-RU" sz="1000" dirty="0" smtClean="0">
                <a:latin typeface="Calibri" pitchFamily="34" charset="0"/>
              </a:rPr>
              <a:t> у </a:t>
            </a:r>
            <a:r>
              <a:rPr lang="ru-RU" sz="1000" dirty="0" err="1" smtClean="0">
                <a:latin typeface="Calibri" pitchFamily="34" charset="0"/>
              </a:rPr>
              <a:t>вікні</a:t>
            </a:r>
            <a:r>
              <a:rPr lang="ru-RU" sz="1000" dirty="0" smtClean="0">
                <a:latin typeface="Calibri" pitchFamily="34" charset="0"/>
              </a:rPr>
              <a:t> документа </a:t>
            </a:r>
            <a:r>
              <a:rPr lang="ru-RU" sz="1000" dirty="0" err="1" smtClean="0">
                <a:latin typeface="Calibri" pitchFamily="34" charset="0"/>
              </a:rPr>
              <a:t>з</a:t>
            </a:r>
            <a:r>
              <a:rPr lang="ru-RU" sz="1000" dirty="0" smtClean="0">
                <a:latin typeface="Calibri" pitchFamily="34" charset="0"/>
              </a:rPr>
              <a:t> </a:t>
            </a:r>
            <a:r>
              <a:rPr lang="ru-RU" sz="1000" dirty="0" err="1" smtClean="0">
                <a:latin typeface="Calibri" pitchFamily="34" charset="0"/>
              </a:rPr>
              <a:t>використанням</a:t>
            </a:r>
            <a:r>
              <a:rPr lang="ru-RU" sz="1000" dirty="0" smtClean="0">
                <a:latin typeface="Calibri" pitchFamily="34" charset="0"/>
              </a:rPr>
              <a:t> </a:t>
            </a:r>
            <a:r>
              <a:rPr lang="ru-RU" sz="1000" dirty="0" err="1" smtClean="0">
                <a:latin typeface="Calibri" pitchFamily="34" charset="0"/>
              </a:rPr>
              <a:t>миші</a:t>
            </a:r>
            <a:r>
              <a:rPr lang="ru-RU" sz="1000" dirty="0" smtClean="0">
                <a:latin typeface="Calibri" pitchFamily="34" charset="0"/>
              </a:rPr>
              <a:t> буде </a:t>
            </a:r>
            <a:r>
              <a:rPr lang="ru-RU" sz="1000" dirty="0" err="1" smtClean="0">
                <a:latin typeface="Calibri" pitchFamily="34" charset="0"/>
              </a:rPr>
              <a:t>заблоковано</a:t>
            </a:r>
            <a:r>
              <a:rPr lang="ru-RU" sz="1000" dirty="0" smtClean="0">
                <a:latin typeface="Calibri" pitchFamily="34" charset="0"/>
              </a:rPr>
              <a:t> </a:t>
            </a:r>
            <a:r>
              <a:rPr lang="ru-RU" sz="1000" dirty="0" err="1" smtClean="0">
                <a:latin typeface="Calibri" pitchFamily="34" charset="0"/>
              </a:rPr>
              <a:t>і</a:t>
            </a:r>
            <a:r>
              <a:rPr lang="ru-RU" sz="1000" dirty="0" smtClean="0">
                <a:latin typeface="Calibri" pitchFamily="34" charset="0"/>
              </a:rPr>
              <a:t> </a:t>
            </a:r>
            <a:r>
              <a:rPr lang="ru-RU" sz="1000" dirty="0" err="1" smtClean="0">
                <a:latin typeface="Calibri" pitchFamily="34" charset="0"/>
              </a:rPr>
              <a:t>вказівник</a:t>
            </a:r>
            <a:r>
              <a:rPr lang="ru-RU" sz="1000" dirty="0" smtClean="0">
                <a:latin typeface="Calibri" pitchFamily="34" charset="0"/>
              </a:rPr>
              <a:t> </a:t>
            </a:r>
            <a:r>
              <a:rPr lang="ru-RU" sz="1000" dirty="0" err="1" smtClean="0">
                <a:latin typeface="Calibri" pitchFamily="34" charset="0"/>
              </a:rPr>
              <a:t>матиме</a:t>
            </a:r>
            <a:r>
              <a:rPr lang="ru-RU" sz="1000" dirty="0" smtClean="0">
                <a:latin typeface="Calibri" pitchFamily="34" charset="0"/>
              </a:rPr>
              <a:t> </a:t>
            </a:r>
            <a:r>
              <a:rPr lang="ru-RU" sz="1000" dirty="0" err="1" smtClean="0">
                <a:latin typeface="Calibri" pitchFamily="34" charset="0"/>
              </a:rPr>
              <a:t>вигляд</a:t>
            </a:r>
            <a:r>
              <a:rPr lang="ru-RU" sz="1000" dirty="0" smtClean="0">
                <a:latin typeface="Calibri" pitchFamily="34" charset="0"/>
              </a:rPr>
              <a:t> </a:t>
            </a:r>
            <a:r>
              <a:rPr lang="ru-RU" sz="1000" dirty="0" err="1" smtClean="0">
                <a:latin typeface="Calibri" pitchFamily="34" charset="0"/>
              </a:rPr>
              <a:t>Використання</a:t>
            </a:r>
            <a:r>
              <a:rPr lang="ru-RU" sz="1000" dirty="0" smtClean="0">
                <a:latin typeface="Calibri" pitchFamily="34" charset="0"/>
              </a:rPr>
              <a:t> </a:t>
            </a:r>
            <a:r>
              <a:rPr lang="ru-RU" sz="1000" dirty="0" err="1" smtClean="0">
                <a:latin typeface="Calibri" pitchFamily="34" charset="0"/>
              </a:rPr>
              <a:t>миші</a:t>
            </a:r>
            <a:r>
              <a:rPr lang="ru-RU" sz="1000" dirty="0" smtClean="0">
                <a:latin typeface="Calibri" pitchFamily="34" charset="0"/>
              </a:rPr>
              <a:t> </a:t>
            </a:r>
            <a:r>
              <a:rPr lang="ru-RU" sz="1000" dirty="0" err="1" smtClean="0">
                <a:latin typeface="Calibri" pitchFamily="34" charset="0"/>
              </a:rPr>
              <a:t>допускається</a:t>
            </a:r>
            <a:r>
              <a:rPr lang="ru-RU" sz="1000" dirty="0" smtClean="0">
                <a:latin typeface="Calibri" pitchFamily="34" charset="0"/>
              </a:rPr>
              <a:t> </a:t>
            </a:r>
            <a:r>
              <a:rPr lang="ru-RU" sz="1000" dirty="0" err="1" smtClean="0">
                <a:latin typeface="Calibri" pitchFamily="34" charset="0"/>
              </a:rPr>
              <a:t>тільки</a:t>
            </a:r>
            <a:r>
              <a:rPr lang="ru-RU" sz="1000" dirty="0" smtClean="0">
                <a:latin typeface="Calibri" pitchFamily="34" charset="0"/>
              </a:rPr>
              <a:t> для </a:t>
            </a:r>
            <a:r>
              <a:rPr lang="ru-RU" sz="1000" dirty="0" err="1" smtClean="0">
                <a:latin typeface="Calibri" pitchFamily="34" charset="0"/>
              </a:rPr>
              <a:t>вибору</a:t>
            </a:r>
            <a:endParaRPr lang="ru-RU" sz="1000" dirty="0" smtClean="0">
              <a:latin typeface="Calibri" pitchFamily="34" charset="0"/>
            </a:endParaRPr>
          </a:p>
          <a:p>
            <a:pPr marL="0" indent="0">
              <a:buNone/>
            </a:pPr>
            <a:r>
              <a:rPr lang="ru-RU" sz="1000" dirty="0" smtClean="0">
                <a:latin typeface="Calibri" pitchFamily="34" charset="0"/>
              </a:rPr>
              <a:t>команд, кнопок </a:t>
            </a:r>
            <a:r>
              <a:rPr lang="ru-RU" sz="1000" dirty="0" err="1" smtClean="0">
                <a:latin typeface="Calibri" pitchFamily="34" charset="0"/>
              </a:rPr>
              <a:t>або</a:t>
            </a:r>
            <a:r>
              <a:rPr lang="ru-RU" sz="1000" dirty="0" smtClean="0">
                <a:latin typeface="Calibri" pitchFamily="34" charset="0"/>
              </a:rPr>
              <a:t> </a:t>
            </a:r>
            <a:r>
              <a:rPr lang="ru-RU" sz="1000" dirty="0" err="1" smtClean="0">
                <a:latin typeface="Calibri" pitchFamily="34" charset="0"/>
              </a:rPr>
              <a:t>зміни</a:t>
            </a:r>
            <a:r>
              <a:rPr lang="ru-RU" sz="1000" dirty="0" smtClean="0">
                <a:latin typeface="Calibri" pitchFamily="34" charset="0"/>
              </a:rPr>
              <a:t> </a:t>
            </a:r>
            <a:r>
              <a:rPr lang="ru-RU" sz="1000" dirty="0" err="1" smtClean="0">
                <a:latin typeface="Calibri" pitchFamily="34" charset="0"/>
              </a:rPr>
              <a:t>параметрів</a:t>
            </a:r>
            <a:r>
              <a:rPr lang="ru-RU" sz="1000" dirty="0" smtClean="0">
                <a:latin typeface="Calibri" pitchFamily="34" charset="0"/>
              </a:rPr>
              <a:t> у </a:t>
            </a:r>
            <a:r>
              <a:rPr lang="ru-RU" sz="1000" dirty="0" err="1" smtClean="0">
                <a:latin typeface="Calibri" pitchFamily="34" charset="0"/>
              </a:rPr>
              <a:t>діалогових</a:t>
            </a:r>
            <a:r>
              <a:rPr lang="ru-RU" sz="1000" dirty="0" smtClean="0">
                <a:latin typeface="Calibri" pitchFamily="34" charset="0"/>
              </a:rPr>
              <a:t> </a:t>
            </a:r>
            <a:r>
              <a:rPr lang="ru-RU" sz="1000" dirty="0" err="1" smtClean="0">
                <a:latin typeface="Calibri" pitchFamily="34" charset="0"/>
              </a:rPr>
              <a:t>вікнах</a:t>
            </a:r>
            <a:r>
              <a:rPr lang="ru-RU" sz="1000" dirty="0" smtClean="0">
                <a:latin typeface="Calibri" pitchFamily="34" charset="0"/>
              </a:rPr>
              <a:t>. У </a:t>
            </a:r>
            <a:r>
              <a:rPr lang="ru-RU" sz="1000" dirty="0" err="1" smtClean="0">
                <a:latin typeface="Calibri" pitchFamily="34" charset="0"/>
              </a:rPr>
              <a:t>решті</a:t>
            </a:r>
            <a:r>
              <a:rPr lang="ru-RU" sz="1000" dirty="0" smtClean="0">
                <a:latin typeface="Calibri" pitchFamily="34" charset="0"/>
              </a:rPr>
              <a:t> </a:t>
            </a:r>
            <a:r>
              <a:rPr lang="ru-RU" sz="1000" dirty="0" err="1" smtClean="0">
                <a:latin typeface="Calibri" pitchFamily="34" charset="0"/>
              </a:rPr>
              <a:t>ви­падків</a:t>
            </a:r>
            <a:r>
              <a:rPr lang="ru-RU" sz="1000" dirty="0" smtClean="0">
                <a:latin typeface="Calibri" pitchFamily="34" charset="0"/>
              </a:rPr>
              <a:t> </a:t>
            </a:r>
            <a:r>
              <a:rPr lang="ru-RU" sz="1000" dirty="0" err="1" smtClean="0">
                <a:latin typeface="Calibri" pitchFamily="34" charset="0"/>
              </a:rPr>
              <a:t>потрібно</a:t>
            </a:r>
            <a:r>
              <a:rPr lang="ru-RU" sz="1000" dirty="0" smtClean="0">
                <a:latin typeface="Calibri" pitchFamily="34" charset="0"/>
              </a:rPr>
              <a:t> </a:t>
            </a:r>
            <a:r>
              <a:rPr lang="ru-RU" sz="1000" dirty="0" err="1" smtClean="0">
                <a:latin typeface="Calibri" pitchFamily="34" charset="0"/>
              </a:rPr>
              <a:t>застосовувати</a:t>
            </a:r>
            <a:r>
              <a:rPr lang="ru-RU" sz="1000" dirty="0" smtClean="0">
                <a:latin typeface="Calibri" pitchFamily="34" charset="0"/>
              </a:rPr>
              <a:t> </a:t>
            </a:r>
            <a:r>
              <a:rPr lang="ru-RU" sz="1000" dirty="0" err="1" smtClean="0">
                <a:latin typeface="Calibri" pitchFamily="34" charset="0"/>
              </a:rPr>
              <a:t>клавіші</a:t>
            </a:r>
            <a:r>
              <a:rPr lang="ru-RU" sz="1000" dirty="0" smtClean="0">
                <a:latin typeface="Calibri" pitchFamily="34" charset="0"/>
              </a:rPr>
              <a:t> </a:t>
            </a:r>
            <a:r>
              <a:rPr lang="ru-RU" sz="1000" dirty="0" err="1" smtClean="0">
                <a:latin typeface="Calibri" pitchFamily="34" charset="0"/>
              </a:rPr>
              <a:t>керування</a:t>
            </a:r>
            <a:r>
              <a:rPr lang="ru-RU" sz="1000" dirty="0" smtClean="0">
                <a:latin typeface="Calibri" pitchFamily="34" charset="0"/>
              </a:rPr>
              <a:t> курсором </a:t>
            </a:r>
            <a:r>
              <a:rPr lang="ru-RU" sz="1000" dirty="0" err="1" smtClean="0">
                <a:latin typeface="Calibri" pitchFamily="34" charset="0"/>
              </a:rPr>
              <a:t>і</a:t>
            </a:r>
            <a:r>
              <a:rPr lang="ru-RU" sz="1000" dirty="0" smtClean="0">
                <a:latin typeface="Calibri" pitchFamily="34" charset="0"/>
              </a:rPr>
              <a:t> </a:t>
            </a:r>
            <a:r>
              <a:rPr lang="ru-RU" sz="1000" dirty="0" err="1" smtClean="0">
                <a:latin typeface="Calibri" pitchFamily="34" charset="0"/>
              </a:rPr>
              <a:t>сполучення</a:t>
            </a:r>
            <a:r>
              <a:rPr lang="ru-RU" sz="1000" dirty="0" smtClean="0">
                <a:latin typeface="Calibri" pitchFamily="34" charset="0"/>
              </a:rPr>
              <a:t> </a:t>
            </a:r>
            <a:r>
              <a:rPr lang="ru-RU" sz="1000" dirty="0" err="1" smtClean="0">
                <a:latin typeface="Calibri" pitchFamily="34" charset="0"/>
              </a:rPr>
              <a:t>клавіш</a:t>
            </a:r>
            <a:r>
              <a:rPr lang="ru-RU" sz="1000" dirty="0" smtClean="0">
                <a:latin typeface="Calibri" pitchFamily="34" charset="0"/>
              </a:rPr>
              <a:t>. </a:t>
            </a:r>
            <a:r>
              <a:rPr lang="ru-RU" sz="1000" dirty="0" err="1" smtClean="0">
                <a:latin typeface="Calibri" pitchFamily="34" charset="0"/>
              </a:rPr>
              <a:t>Наприклад</a:t>
            </a:r>
            <a:r>
              <a:rPr lang="ru-RU" sz="1000" dirty="0" smtClean="0">
                <a:latin typeface="Calibri" pitchFamily="34" charset="0"/>
              </a:rPr>
              <a:t>, для </a:t>
            </a:r>
            <a:r>
              <a:rPr lang="ru-RU" sz="1000" dirty="0" err="1" smtClean="0">
                <a:latin typeface="Calibri" pitchFamily="34" charset="0"/>
              </a:rPr>
              <a:t>виділення</a:t>
            </a:r>
            <a:r>
              <a:rPr lang="ru-RU" sz="1000" dirty="0" smtClean="0">
                <a:latin typeface="Calibri" pitchFamily="34" charset="0"/>
              </a:rPr>
              <a:t> фрагмента тексту </a:t>
            </a:r>
            <a:r>
              <a:rPr lang="ru-RU" sz="1000" dirty="0" err="1" smtClean="0">
                <a:latin typeface="Calibri" pitchFamily="34" charset="0"/>
              </a:rPr>
              <a:t>слід</a:t>
            </a:r>
            <a:r>
              <a:rPr lang="ru-RU" sz="1000" dirty="0" smtClean="0">
                <a:latin typeface="Calibri" pitchFamily="34" charset="0"/>
              </a:rPr>
              <a:t> </a:t>
            </a:r>
            <a:r>
              <a:rPr lang="ru-RU" sz="1000" dirty="0" err="1" smtClean="0">
                <a:latin typeface="Calibri" pitchFamily="34" charset="0"/>
              </a:rPr>
              <a:t>використати</a:t>
            </a:r>
            <a:r>
              <a:rPr lang="ru-RU" sz="1000" dirty="0" smtClean="0">
                <a:latin typeface="Calibri" pitchFamily="34" charset="0"/>
              </a:rPr>
              <a:t> </a:t>
            </a:r>
            <a:r>
              <a:rPr lang="ru-RU" sz="1000" dirty="0" err="1" smtClean="0">
                <a:latin typeface="Calibri" pitchFamily="34" charset="0"/>
              </a:rPr>
              <a:t>клавіші</a:t>
            </a:r>
            <a:r>
              <a:rPr lang="ru-RU" sz="1000" dirty="0" smtClean="0">
                <a:latin typeface="Calibri" pitchFamily="34" charset="0"/>
              </a:rPr>
              <a:t> </a:t>
            </a:r>
            <a:r>
              <a:rPr lang="en-US" sz="1000" dirty="0" smtClean="0">
                <a:latin typeface="Calibri" pitchFamily="34" charset="0"/>
              </a:rPr>
              <a:t>Shift</a:t>
            </a:r>
            <a:r>
              <a:rPr lang="ru-RU" sz="1000" dirty="0" smtClean="0">
                <a:latin typeface="Calibri" pitchFamily="34" charset="0"/>
              </a:rPr>
              <a:t> + &lt;г, </a:t>
            </a:r>
            <a:r>
              <a:rPr lang="ru-RU" sz="1000" dirty="0" err="1" smtClean="0">
                <a:latin typeface="Calibri" pitchFamily="34" charset="0"/>
              </a:rPr>
              <a:t>ф</a:t>
            </a:r>
            <a:r>
              <a:rPr lang="ru-RU" sz="1000" dirty="0" smtClean="0">
                <a:latin typeface="Calibri" pitchFamily="34" charset="0"/>
              </a:rPr>
              <a:t>, Ф.</a:t>
            </a:r>
          </a:p>
          <a:p>
            <a:pPr marL="0" indent="0">
              <a:buNone/>
            </a:pPr>
            <a:r>
              <a:rPr lang="ru-RU" sz="1000" dirty="0" smtClean="0">
                <a:latin typeface="Calibri" pitchFamily="34" charset="0"/>
              </a:rPr>
              <a:t>5. Коли </a:t>
            </a:r>
            <a:r>
              <a:rPr lang="ru-RU" sz="1000" dirty="0" err="1" smtClean="0">
                <a:latin typeface="Calibri" pitchFamily="34" charset="0"/>
              </a:rPr>
              <a:t>всі</a:t>
            </a:r>
            <a:r>
              <a:rPr lang="ru-RU" sz="1000" dirty="0" smtClean="0">
                <a:latin typeface="Calibri" pitchFamily="34" charset="0"/>
              </a:rPr>
              <a:t> </a:t>
            </a:r>
            <a:r>
              <a:rPr lang="ru-RU" sz="1000" dirty="0" err="1" smtClean="0">
                <a:latin typeface="Calibri" pitchFamily="34" charset="0"/>
              </a:rPr>
              <a:t>операції</a:t>
            </a:r>
            <a:r>
              <a:rPr lang="ru-RU" sz="1000" dirty="0" smtClean="0">
                <a:latin typeface="Calibri" pitchFamily="34" charset="0"/>
              </a:rPr>
              <a:t> макросу </a:t>
            </a:r>
            <a:r>
              <a:rPr lang="ru-RU" sz="1000" dirty="0" err="1" smtClean="0">
                <a:latin typeface="Calibri" pitchFamily="34" charset="0"/>
              </a:rPr>
              <a:t>будуть</a:t>
            </a:r>
            <a:r>
              <a:rPr lang="ru-RU" sz="1000" dirty="0" smtClean="0">
                <a:latin typeface="Calibri" pitchFamily="34" charset="0"/>
              </a:rPr>
              <a:t> </a:t>
            </a:r>
            <a:r>
              <a:rPr lang="ru-RU" sz="1000" dirty="0" err="1" smtClean="0">
                <a:latin typeface="Calibri" pitchFamily="34" charset="0"/>
              </a:rPr>
              <a:t>зроблені</a:t>
            </a:r>
            <a:r>
              <a:rPr lang="ru-RU" sz="1000" dirty="0" smtClean="0">
                <a:latin typeface="Calibri" pitchFamily="34" charset="0"/>
              </a:rPr>
              <a:t>, </a:t>
            </a:r>
            <a:r>
              <a:rPr lang="ru-RU" sz="1000" dirty="0" err="1" smtClean="0">
                <a:latin typeface="Calibri" pitchFamily="34" charset="0"/>
              </a:rPr>
              <a:t>потрібно</a:t>
            </a:r>
            <a:r>
              <a:rPr lang="ru-RU" sz="1000" dirty="0" smtClean="0">
                <a:latin typeface="Calibri" pitchFamily="34" charset="0"/>
              </a:rPr>
              <a:t> </a:t>
            </a:r>
            <a:r>
              <a:rPr lang="ru-RU" sz="1000" dirty="0" err="1" smtClean="0">
                <a:latin typeface="Calibri" pitchFamily="34" charset="0"/>
              </a:rPr>
              <a:t>виконати</a:t>
            </a:r>
            <a:r>
              <a:rPr lang="ru-RU" sz="1000" dirty="0" smtClean="0">
                <a:latin typeface="Calibri" pitchFamily="34" charset="0"/>
              </a:rPr>
              <a:t> Роз-</a:t>
            </a:r>
          </a:p>
          <a:p>
            <a:pPr marL="0" indent="0">
              <a:buNone/>
            </a:pPr>
            <a:r>
              <a:rPr lang="ru-RU" sz="1000" dirty="0" err="1" smtClean="0">
                <a:latin typeface="Calibri" pitchFamily="34" charset="0"/>
              </a:rPr>
              <a:t>Створений</a:t>
            </a:r>
            <a:r>
              <a:rPr lang="ru-RU" sz="1000" dirty="0" smtClean="0">
                <a:latin typeface="Calibri" pitchFamily="34" charset="0"/>
              </a:rPr>
              <a:t> макрос </a:t>
            </a:r>
            <a:r>
              <a:rPr lang="ru-RU" sz="1000" dirty="0" err="1" smtClean="0">
                <a:latin typeface="Calibri" pitchFamily="34" charset="0"/>
              </a:rPr>
              <a:t>може</a:t>
            </a:r>
            <a:r>
              <a:rPr lang="ru-RU" sz="1000" dirty="0" smtClean="0">
                <a:latin typeface="Calibri" pitchFamily="34" charset="0"/>
              </a:rPr>
              <a:t> бути </a:t>
            </a:r>
            <a:r>
              <a:rPr lang="ru-RU" sz="1000" dirty="0" err="1" smtClean="0">
                <a:latin typeface="Calibri" pitchFamily="34" charset="0"/>
              </a:rPr>
              <a:t>виконаний</a:t>
            </a:r>
            <a:r>
              <a:rPr lang="ru-RU" sz="1000" dirty="0" smtClean="0">
                <a:latin typeface="Calibri" pitchFamily="34" charset="0"/>
              </a:rPr>
              <a:t> </a:t>
            </a:r>
            <a:r>
              <a:rPr lang="ru-RU" sz="1000" dirty="0" err="1" smtClean="0">
                <a:latin typeface="Calibri" pitchFamily="34" charset="0"/>
              </a:rPr>
              <a:t>під</a:t>
            </a:r>
            <a:r>
              <a:rPr lang="ru-RU" sz="1000" dirty="0" smtClean="0">
                <a:latin typeface="Calibri" pitchFamily="34" charset="0"/>
              </a:rPr>
              <a:t> час </a:t>
            </a:r>
            <a:r>
              <a:rPr lang="ru-RU" sz="1000" dirty="0" err="1" smtClean="0">
                <a:latin typeface="Calibri" pitchFamily="34" charset="0"/>
              </a:rPr>
              <a:t>роботи</a:t>
            </a:r>
            <a:r>
              <a:rPr lang="ru-RU" sz="1000" dirty="0" smtClean="0">
                <a:latin typeface="Calibri" pitchFamily="34" charset="0"/>
              </a:rPr>
              <a:t> над </a:t>
            </a:r>
            <a:r>
              <a:rPr lang="ru-RU" sz="1000" dirty="0" err="1" smtClean="0">
                <a:latin typeface="Calibri" pitchFamily="34" charset="0"/>
              </a:rPr>
              <a:t>докумен</a:t>
            </a:r>
            <a:r>
              <a:rPr lang="ru-RU" sz="1000" dirty="0" smtClean="0">
                <a:latin typeface="Calibri" pitchFamily="34" charset="0"/>
              </a:rPr>
              <a:t>- для </a:t>
            </a:r>
            <a:r>
              <a:rPr lang="ru-RU" sz="1000" dirty="0" err="1" smtClean="0">
                <a:latin typeface="Calibri" pitchFamily="34" charset="0"/>
              </a:rPr>
              <a:t>цього</a:t>
            </a:r>
            <a:r>
              <a:rPr lang="ru-RU" sz="1000" dirty="0" smtClean="0">
                <a:latin typeface="Calibri" pitchFamily="34" charset="0"/>
              </a:rPr>
              <a:t> </a:t>
            </a:r>
            <a:r>
              <a:rPr lang="ru-RU" sz="1000" dirty="0" err="1" smtClean="0">
                <a:latin typeface="Calibri" pitchFamily="34" charset="0"/>
              </a:rPr>
              <a:t>потрібно</a:t>
            </a:r>
            <a:r>
              <a:rPr lang="ru-RU" sz="1000" dirty="0" smtClean="0">
                <a:latin typeface="Calibri" pitchFamily="34" charset="0"/>
              </a:rPr>
              <a:t> </a:t>
            </a:r>
            <a:r>
              <a:rPr lang="ru-RU" sz="1000" dirty="0" err="1" smtClean="0">
                <a:latin typeface="Calibri" pitchFamily="34" charset="0"/>
              </a:rPr>
              <a:t>натиснути</a:t>
            </a:r>
            <a:r>
              <a:rPr lang="ru-RU" sz="1000" dirty="0" smtClean="0">
                <a:latin typeface="Calibri" pitchFamily="34" charset="0"/>
              </a:rPr>
              <a:t> на </a:t>
            </a:r>
            <a:r>
              <a:rPr lang="ru-RU" sz="1000" dirty="0" err="1" smtClean="0">
                <a:latin typeface="Calibri" pitchFamily="34" charset="0"/>
              </a:rPr>
              <a:t>клавіатурі</a:t>
            </a:r>
            <a:r>
              <a:rPr lang="ru-RU" sz="1000" dirty="0" smtClean="0">
                <a:latin typeface="Calibri" pitchFamily="34" charset="0"/>
              </a:rPr>
              <a:t> </a:t>
            </a:r>
            <a:r>
              <a:rPr lang="ru-RU" sz="1000" dirty="0" err="1" smtClean="0">
                <a:latin typeface="Calibri" pitchFamily="34" charset="0"/>
              </a:rPr>
              <a:t>призначене</a:t>
            </a:r>
            <a:r>
              <a:rPr lang="ru-RU" sz="1000" dirty="0" smtClean="0">
                <a:latin typeface="Calibri" pitchFamily="34" charset="0"/>
              </a:rPr>
              <a:t> </a:t>
            </a:r>
            <a:r>
              <a:rPr lang="ru-RU" sz="1000" dirty="0" err="1" smtClean="0">
                <a:latin typeface="Calibri" pitchFamily="34" charset="0"/>
              </a:rPr>
              <a:t>сполучення</a:t>
            </a:r>
            <a:r>
              <a:rPr lang="ru-RU" sz="1000" dirty="0" smtClean="0">
                <a:latin typeface="Calibri" pitchFamily="34" charset="0"/>
              </a:rPr>
              <a:t> </a:t>
            </a:r>
            <a:r>
              <a:rPr lang="ru-RU" sz="1000" dirty="0" err="1" smtClean="0">
                <a:latin typeface="Calibri" pitchFamily="34" charset="0"/>
              </a:rPr>
              <a:t>Щ&amp;іт</a:t>
            </a:r>
            <a:r>
              <a:rPr lang="ru-RU" sz="1000" dirty="0" smtClean="0">
                <a:latin typeface="Calibri" pitchFamily="34" charset="0"/>
              </a:rPr>
              <a:t> </a:t>
            </a:r>
            <a:r>
              <a:rPr lang="ru-RU" sz="1000" dirty="0" err="1" smtClean="0">
                <a:latin typeface="Calibri" pitchFamily="34" charset="0"/>
              </a:rPr>
              <a:t>або</a:t>
            </a:r>
            <a:r>
              <a:rPr lang="ru-RU" sz="1000" dirty="0" smtClean="0">
                <a:latin typeface="Calibri" pitchFamily="34" charset="0"/>
              </a:rPr>
              <a:t> </a:t>
            </a:r>
            <a:r>
              <a:rPr lang="ru-RU" sz="1000" dirty="0" err="1" smtClean="0">
                <a:latin typeface="Calibri" pitchFamily="34" charset="0"/>
              </a:rPr>
              <a:t>вибрати</a:t>
            </a:r>
            <a:r>
              <a:rPr lang="ru-RU" sz="1000" dirty="0" smtClean="0">
                <a:latin typeface="Calibri" pitchFamily="34" charset="0"/>
              </a:rPr>
              <a:t> </a:t>
            </a:r>
            <a:r>
              <a:rPr lang="ru-RU" sz="1000" dirty="0" err="1" smtClean="0">
                <a:latin typeface="Calibri" pitchFamily="34" charset="0"/>
              </a:rPr>
              <a:t>призначену</a:t>
            </a:r>
            <a:r>
              <a:rPr lang="ru-RU" sz="1000" dirty="0" smtClean="0">
                <a:latin typeface="Calibri" pitchFamily="34" charset="0"/>
              </a:rPr>
              <a:t> кнопку.</a:t>
            </a:r>
          </a:p>
          <a:p>
            <a:pPr marL="0" indent="0">
              <a:buNone/>
            </a:pPr>
            <a:r>
              <a:rPr lang="ru-RU" sz="1000" dirty="0" err="1" smtClean="0">
                <a:latin typeface="Calibri" pitchFamily="34" charset="0"/>
              </a:rPr>
              <a:t>Запустити</a:t>
            </a:r>
            <a:r>
              <a:rPr lang="ru-RU" sz="1000" dirty="0" smtClean="0">
                <a:latin typeface="Calibri" pitchFamily="34" charset="0"/>
              </a:rPr>
              <a:t> макрос на </a:t>
            </a:r>
            <a:r>
              <a:rPr lang="ru-RU" sz="1000" dirty="0" err="1" smtClean="0">
                <a:latin typeface="Calibri" pitchFamily="34" charset="0"/>
              </a:rPr>
              <a:t>виконання</a:t>
            </a:r>
            <a:r>
              <a:rPr lang="ru-RU" sz="1000" dirty="0" smtClean="0">
                <a:latin typeface="Calibri" pitchFamily="34" charset="0"/>
              </a:rPr>
              <a:t> </a:t>
            </a:r>
            <a:r>
              <a:rPr lang="ru-RU" sz="1000" dirty="0" err="1" smtClean="0">
                <a:latin typeface="Calibri" pitchFamily="34" charset="0"/>
              </a:rPr>
              <a:t>можна</a:t>
            </a:r>
            <a:r>
              <a:rPr lang="ru-RU" sz="1000" dirty="0" smtClean="0">
                <a:latin typeface="Calibri" pitchFamily="34" charset="0"/>
              </a:rPr>
              <a:t> </a:t>
            </a:r>
            <a:r>
              <a:rPr lang="ru-RU" sz="1000" dirty="0" err="1" smtClean="0">
                <a:latin typeface="Calibri" pitchFamily="34" charset="0"/>
              </a:rPr>
              <a:t>також</a:t>
            </a:r>
            <a:r>
              <a:rPr lang="ru-RU" sz="1000" dirty="0" smtClean="0">
                <a:latin typeface="Calibri" pitchFamily="34" charset="0"/>
              </a:rPr>
              <a:t> </a:t>
            </a:r>
            <a:r>
              <a:rPr lang="ru-RU" sz="1000" dirty="0" err="1" smtClean="0">
                <a:latin typeface="Calibri" pitchFamily="34" charset="0"/>
              </a:rPr>
              <a:t>і</a:t>
            </a:r>
            <a:r>
              <a:rPr lang="ru-RU" sz="1000" dirty="0" smtClean="0">
                <a:latin typeface="Calibri" pitchFamily="34" charset="0"/>
              </a:rPr>
              <a:t> </a:t>
            </a:r>
            <a:r>
              <a:rPr lang="ru-RU" sz="1000" dirty="0" err="1" smtClean="0">
                <a:latin typeface="Calibri" pitchFamily="34" charset="0"/>
              </a:rPr>
              <a:t>з</a:t>
            </a:r>
            <a:r>
              <a:rPr lang="ru-RU" sz="1000" dirty="0" smtClean="0">
                <a:latin typeface="Calibri" pitchFamily="34" charset="0"/>
              </a:rPr>
              <a:t> </a:t>
            </a:r>
            <a:r>
              <a:rPr lang="ru-RU" sz="1000" dirty="0" err="1" smtClean="0">
                <a:latin typeface="Calibri" pitchFamily="34" charset="0"/>
              </a:rPr>
              <a:t>діалогового</a:t>
            </a:r>
            <a:r>
              <a:rPr lang="ru-RU" sz="1000" dirty="0" smtClean="0">
                <a:latin typeface="Calibri" pitchFamily="34" charset="0"/>
              </a:rPr>
              <a:t> </a:t>
            </a:r>
            <a:r>
              <a:rPr lang="ru-RU" sz="1000" dirty="0" err="1" smtClean="0">
                <a:latin typeface="Calibri" pitchFamily="34" charset="0"/>
              </a:rPr>
              <a:t>вікна</a:t>
            </a:r>
            <a:r>
              <a:rPr lang="ru-RU" sz="1000" dirty="0" smtClean="0">
                <a:latin typeface="Calibri" pitchFamily="34" charset="0"/>
              </a:rPr>
              <a:t> -</a:t>
            </a:r>
            <a:r>
              <a:rPr lang="en-US" sz="1000" dirty="0" err="1" smtClean="0">
                <a:latin typeface="Calibri" pitchFamily="34" charset="0"/>
              </a:rPr>
              <a:t>jcp</a:t>
            </a:r>
            <a:r>
              <a:rPr lang="ru-RU" sz="1000" dirty="0" smtClean="0">
                <a:latin typeface="Calibri" pitchFamily="34" charset="0"/>
              </a:rPr>
              <a:t>°</a:t>
            </a:r>
            <a:r>
              <a:rPr lang="en-US" sz="1000" baseline="30000" dirty="0" smtClean="0">
                <a:latin typeface="Calibri" pitchFamily="34" charset="0"/>
              </a:rPr>
              <a:t>c</a:t>
            </a:r>
            <a:r>
              <a:rPr lang="ru-RU" sz="1000" dirty="0" smtClean="0">
                <a:latin typeface="Calibri" pitchFamily="34" charset="0"/>
              </a:rPr>
              <a:t> (рис. 1.73), яке </a:t>
            </a:r>
            <a:r>
              <a:rPr lang="ru-RU" sz="1000" dirty="0" err="1" smtClean="0">
                <a:latin typeface="Calibri" pitchFamily="34" charset="0"/>
              </a:rPr>
              <a:t>відкривається</a:t>
            </a:r>
            <a:r>
              <a:rPr lang="ru-RU" sz="1000" dirty="0" smtClean="0">
                <a:latin typeface="Calibri" pitchFamily="34" charset="0"/>
              </a:rPr>
              <a:t> </a:t>
            </a:r>
            <a:r>
              <a:rPr lang="ru-RU" sz="1000" dirty="0" err="1" smtClean="0">
                <a:latin typeface="Calibri" pitchFamily="34" charset="0"/>
              </a:rPr>
              <a:t>виконанням</a:t>
            </a:r>
            <a:r>
              <a:rPr lang="ru-RU" sz="1000" dirty="0" smtClean="0">
                <a:latin typeface="Calibri" pitchFamily="34" charset="0"/>
              </a:rPr>
              <a:t> </a:t>
            </a:r>
            <a:r>
              <a:rPr lang="ru-RU" sz="1000" dirty="0" err="1" smtClean="0">
                <a:latin typeface="Calibri" pitchFamily="34" charset="0"/>
              </a:rPr>
              <a:t>Розробник</a:t>
            </a:r>
            <a:r>
              <a:rPr lang="ru-RU" sz="1000" dirty="0" smtClean="0">
                <a:latin typeface="Calibri" pitchFamily="34" charset="0"/>
              </a:rPr>
              <a:t> =&gt; Код ■=&gt;</a:t>
            </a:r>
          </a:p>
          <a:p>
            <a:pPr marL="0" indent="0">
              <a:buNone/>
            </a:pPr>
            <a:r>
              <a:rPr lang="ru-RU" sz="1000" dirty="0" err="1" smtClean="0">
                <a:latin typeface="Calibri" pitchFamily="34" charset="0"/>
              </a:rPr>
              <a:t>Макроси</a:t>
            </a:r>
            <a:r>
              <a:rPr lang="ru-RU" sz="1000" dirty="0" smtClean="0">
                <a:latin typeface="Calibri" pitchFamily="34" charset="0"/>
              </a:rPr>
              <a:t> ЕИ' У списку </a:t>
            </a:r>
            <a:r>
              <a:rPr lang="ru-RU" sz="1000" dirty="0" err="1" smtClean="0">
                <a:latin typeface="Calibri" pitchFamily="34" charset="0"/>
              </a:rPr>
              <a:t>цього</a:t>
            </a:r>
            <a:r>
              <a:rPr lang="ru-RU" sz="1000" dirty="0" smtClean="0">
                <a:latin typeface="Calibri" pitchFamily="34" charset="0"/>
              </a:rPr>
              <a:t> </a:t>
            </a:r>
            <a:r>
              <a:rPr lang="ru-RU" sz="1000" dirty="0" err="1" smtClean="0">
                <a:latin typeface="Calibri" pitchFamily="34" charset="0"/>
              </a:rPr>
              <a:t>вікна</a:t>
            </a:r>
            <a:r>
              <a:rPr lang="ru-RU" sz="1000" dirty="0" smtClean="0">
                <a:latin typeface="Calibri" pitchFamily="34" charset="0"/>
              </a:rPr>
              <a:t> </a:t>
            </a:r>
            <a:r>
              <a:rPr lang="ru-RU" sz="1000" dirty="0" err="1" smtClean="0">
                <a:latin typeface="Calibri" pitchFamily="34" charset="0"/>
              </a:rPr>
              <a:t>наведені</a:t>
            </a:r>
            <a:r>
              <a:rPr lang="ru-RU" sz="1000" dirty="0" smtClean="0">
                <a:latin typeface="Calibri" pitchFamily="34" charset="0"/>
              </a:rPr>
              <a:t> </a:t>
            </a:r>
            <a:r>
              <a:rPr lang="ru-RU" sz="1000" dirty="0" err="1" smtClean="0">
                <a:latin typeface="Calibri" pitchFamily="34" charset="0"/>
              </a:rPr>
              <a:t>імена</a:t>
            </a:r>
            <a:r>
              <a:rPr lang="ru-RU" sz="1000" dirty="0" smtClean="0">
                <a:latin typeface="Calibri" pitchFamily="34" charset="0"/>
              </a:rPr>
              <a:t> </a:t>
            </a:r>
            <a:r>
              <a:rPr lang="ru-RU" sz="1000" dirty="0" err="1" smtClean="0">
                <a:latin typeface="Calibri" pitchFamily="34" charset="0"/>
              </a:rPr>
              <a:t>всіх</a:t>
            </a:r>
            <a:r>
              <a:rPr lang="ru-RU" sz="1000" dirty="0" smtClean="0">
                <a:latin typeface="Calibri" pitchFamily="34" charset="0"/>
              </a:rPr>
              <a:t> </a:t>
            </a:r>
            <a:r>
              <a:rPr lang="ru-RU" sz="1000" dirty="0" err="1" smtClean="0">
                <a:latin typeface="Calibri" pitchFamily="34" charset="0"/>
              </a:rPr>
              <a:t>макросів</a:t>
            </a:r>
            <a:r>
              <a:rPr lang="ru-RU" sz="1000" dirty="0" smtClean="0">
                <a:latin typeface="Calibri" pitchFamily="34" charset="0"/>
              </a:rPr>
              <a:t>, </a:t>
            </a:r>
            <a:r>
              <a:rPr lang="ru-RU" sz="1000" dirty="0" err="1" smtClean="0">
                <a:latin typeface="Calibri" pitchFamily="34" charset="0"/>
              </a:rPr>
              <a:t>створених</a:t>
            </a:r>
            <a:r>
              <a:rPr lang="ru-RU" sz="1000" dirty="0" smtClean="0">
                <a:latin typeface="Calibri" pitchFamily="34" charset="0"/>
              </a:rPr>
              <a:t> </a:t>
            </a:r>
            <a:r>
              <a:rPr lang="ru-RU" sz="1000" dirty="0" err="1" smtClean="0">
                <a:latin typeface="Calibri" pitchFamily="34" charset="0"/>
              </a:rPr>
              <a:t>користувачами</a:t>
            </a:r>
            <a:r>
              <a:rPr lang="ru-RU" sz="1000" dirty="0" smtClean="0">
                <a:latin typeface="Calibri" pitchFamily="34" charset="0"/>
              </a:rPr>
              <a:t> для поточного шаблону. </a:t>
            </a:r>
            <a:r>
              <a:rPr lang="ru-RU" sz="1000" dirty="0" err="1" smtClean="0">
                <a:latin typeface="Calibri" pitchFamily="34" charset="0"/>
              </a:rPr>
              <a:t>Користувачу</a:t>
            </a:r>
            <a:r>
              <a:rPr lang="ru-RU" sz="1000" dirty="0" smtClean="0">
                <a:latin typeface="Calibri" pitchFamily="34" charset="0"/>
              </a:rPr>
              <a:t> </a:t>
            </a:r>
            <a:r>
              <a:rPr lang="ru-RU" sz="1000" dirty="0" err="1" smtClean="0">
                <a:latin typeface="Calibri" pitchFamily="34" charset="0"/>
              </a:rPr>
              <a:t>слід</a:t>
            </a:r>
            <a:r>
              <a:rPr lang="ru-RU" sz="1000" dirty="0" smtClean="0">
                <a:latin typeface="Calibri" pitchFamily="34" charset="0"/>
              </a:rPr>
              <a:t> </a:t>
            </a:r>
            <a:r>
              <a:rPr lang="ru-RU" sz="1000" dirty="0" err="1" smtClean="0">
                <a:latin typeface="Calibri" pitchFamily="34" charset="0"/>
              </a:rPr>
              <a:t>ви</a:t>
            </a:r>
            <a:r>
              <a:rPr lang="ru-RU" sz="1000" dirty="0" smtClean="0">
                <a:latin typeface="Calibri" pitchFamily="34" charset="0"/>
              </a:rPr>
              <a:t>- *</a:t>
            </a:r>
            <a:r>
              <a:rPr lang="ru-RU" sz="1000" dirty="0" err="1" smtClean="0">
                <a:latin typeface="Calibri" pitchFamily="34" charset="0"/>
              </a:rPr>
              <a:t>пати</a:t>
            </a:r>
            <a:r>
              <a:rPr lang="ru-RU" sz="1000" dirty="0" smtClean="0">
                <a:latin typeface="Calibri" pitchFamily="34" charset="0"/>
              </a:rPr>
              <a:t> </a:t>
            </a:r>
            <a:r>
              <a:rPr lang="ru-RU" sz="1000" dirty="0" err="1" smtClean="0">
                <a:latin typeface="Calibri" pitchFamily="34" charset="0"/>
              </a:rPr>
              <a:t>ім'я</a:t>
            </a:r>
            <a:r>
              <a:rPr lang="ru-RU" sz="1000" dirty="0" smtClean="0">
                <a:latin typeface="Calibri" pitchFamily="34" charset="0"/>
              </a:rPr>
              <a:t> </a:t>
            </a:r>
            <a:r>
              <a:rPr lang="ru-RU" sz="1000" dirty="0" err="1" smtClean="0">
                <a:latin typeface="Calibri" pitchFamily="34" charset="0"/>
              </a:rPr>
              <a:t>потрібного</a:t>
            </a:r>
            <a:r>
              <a:rPr lang="ru-RU" sz="1000" dirty="0" smtClean="0">
                <a:latin typeface="Calibri" pitchFamily="34" charset="0"/>
              </a:rPr>
              <a:t> макросу </a:t>
            </a:r>
            <a:r>
              <a:rPr lang="ru-RU" sz="1000" dirty="0" err="1" smtClean="0">
                <a:latin typeface="Calibri" pitchFamily="34" charset="0"/>
              </a:rPr>
              <a:t>і</a:t>
            </a:r>
            <a:r>
              <a:rPr lang="ru-RU" sz="1000" dirty="0" smtClean="0">
                <a:latin typeface="Calibri" pitchFamily="34" charset="0"/>
              </a:rPr>
              <a:t> кнопку </a:t>
            </a:r>
            <a:r>
              <a:rPr lang="ru-RU" sz="1000" dirty="0" err="1" smtClean="0">
                <a:latin typeface="Calibri" pitchFamily="34" charset="0"/>
              </a:rPr>
              <a:t>Виконати</a:t>
            </a:r>
            <a:r>
              <a:rPr lang="ru-RU" sz="1000" dirty="0" smtClean="0">
                <a:latin typeface="Calibri" pitchFamily="34" charset="0"/>
              </a:rPr>
              <a:t>. У </a:t>
            </a:r>
            <a:r>
              <a:rPr lang="ru-RU" sz="1000" dirty="0" err="1" smtClean="0">
                <a:latin typeface="Calibri" pitchFamily="34" charset="0"/>
              </a:rPr>
              <a:t>цьому</a:t>
            </a:r>
            <a:r>
              <a:rPr lang="ru-RU" sz="1000" dirty="0" smtClean="0">
                <a:latin typeface="Calibri" pitchFamily="34" charset="0"/>
              </a:rPr>
              <a:t> самому </a:t>
            </a:r>
            <a:r>
              <a:rPr lang="ru-RU" sz="1000" dirty="0" err="1" smtClean="0">
                <a:latin typeface="Calibri" pitchFamily="34" charset="0"/>
              </a:rPr>
              <a:t>вікні</a:t>
            </a:r>
            <a:r>
              <a:rPr lang="ru-RU" sz="1000" dirty="0" smtClean="0">
                <a:latin typeface="Calibri" pitchFamily="34" charset="0"/>
              </a:rPr>
              <a:t> </a:t>
            </a:r>
            <a:r>
              <a:rPr lang="ru-RU" sz="1000" dirty="0" err="1" smtClean="0">
                <a:latin typeface="Calibri" pitchFamily="34" charset="0"/>
              </a:rPr>
              <a:t>користувач</a:t>
            </a:r>
            <a:r>
              <a:rPr lang="ru-RU" sz="1000" dirty="0" smtClean="0">
                <a:latin typeface="Calibri" pitchFamily="34" charset="0"/>
              </a:rPr>
              <a:t> </a:t>
            </a:r>
            <a:r>
              <a:rPr lang="ru-RU" sz="1000" dirty="0" err="1" smtClean="0">
                <a:latin typeface="Calibri" pitchFamily="34" charset="0"/>
              </a:rPr>
              <a:t>може</a:t>
            </a:r>
            <a:r>
              <a:rPr lang="ru-RU" sz="1000" dirty="0" smtClean="0">
                <a:latin typeface="Calibri" pitchFamily="34" charset="0"/>
              </a:rPr>
              <a:t> </a:t>
            </a:r>
            <a:r>
              <a:rPr lang="ru-RU" sz="1000" dirty="0" err="1" smtClean="0">
                <a:latin typeface="Calibri" pitchFamily="34" charset="0"/>
              </a:rPr>
              <a:t>видалити</a:t>
            </a:r>
            <a:r>
              <a:rPr lang="ru-RU" sz="1000" dirty="0" smtClean="0">
                <a:latin typeface="Calibri" pitchFamily="34" charset="0"/>
              </a:rPr>
              <a:t> </a:t>
            </a:r>
            <a:r>
              <a:rPr lang="ru-RU" sz="1000" dirty="0" err="1" smtClean="0">
                <a:latin typeface="Calibri" pitchFamily="34" charset="0"/>
              </a:rPr>
              <a:t>створені</a:t>
            </a:r>
            <a:r>
              <a:rPr lang="ru-RU" sz="1000" dirty="0" smtClean="0">
                <a:latin typeface="Calibri" pitchFamily="34" charset="0"/>
              </a:rPr>
              <a:t> </a:t>
            </a:r>
            <a:r>
              <a:rPr lang="ru-RU" sz="1000" dirty="0" err="1" smtClean="0">
                <a:latin typeface="Calibri" pitchFamily="34" charset="0"/>
              </a:rPr>
              <a:t>макроси</a:t>
            </a:r>
            <a:r>
              <a:rPr lang="ru-RU" sz="1000" dirty="0" smtClean="0">
                <a:latin typeface="Calibri" pitchFamily="34" charset="0"/>
              </a:rPr>
              <a:t>, </a:t>
            </a:r>
            <a:r>
              <a:rPr lang="ru-RU" sz="1000" dirty="0" err="1" smtClean="0">
                <a:latin typeface="Calibri" pitchFamily="34" charset="0"/>
              </a:rPr>
              <a:t>змінити</a:t>
            </a:r>
            <a:r>
              <a:rPr lang="ru-RU" sz="1000" dirty="0" smtClean="0">
                <a:latin typeface="Calibri" pitchFamily="34" charset="0"/>
              </a:rPr>
              <a:t> </a:t>
            </a:r>
            <a:r>
              <a:rPr lang="ru-RU" sz="1000" dirty="0" err="1" smtClean="0">
                <a:latin typeface="Calibri" pitchFamily="34" charset="0"/>
              </a:rPr>
              <a:t>чи</a:t>
            </a:r>
            <a:r>
              <a:rPr lang="ru-RU" sz="1000" dirty="0" smtClean="0">
                <a:latin typeface="Calibri" pitchFamily="34" charset="0"/>
              </a:rPr>
              <a:t> </a:t>
            </a:r>
            <a:r>
              <a:rPr lang="ru-RU" sz="1000" dirty="0" err="1" smtClean="0">
                <a:latin typeface="Calibri" pitchFamily="34" charset="0"/>
              </a:rPr>
              <a:t>налашту­вати</a:t>
            </a:r>
            <a:r>
              <a:rPr lang="ru-RU" sz="1000" dirty="0" smtClean="0">
                <a:latin typeface="Calibri" pitchFamily="34" charset="0"/>
              </a:rPr>
              <a:t> </a:t>
            </a:r>
            <a:r>
              <a:rPr lang="ru-RU" sz="1000" dirty="0" err="1" smtClean="0">
                <a:latin typeface="Calibri" pitchFamily="34" charset="0"/>
              </a:rPr>
              <a:t>їх</a:t>
            </a:r>
            <a:r>
              <a:rPr lang="ru-RU" sz="1000" dirty="0" smtClean="0">
                <a:latin typeface="Calibri" pitchFamily="34" charset="0"/>
              </a:rPr>
              <a:t>.</a:t>
            </a:r>
          </a:p>
          <a:p>
            <a:pPr marL="0" indent="0">
              <a:buNone/>
            </a:pPr>
            <a:r>
              <a:rPr lang="ru-RU" sz="1000" dirty="0" smtClean="0">
                <a:latin typeface="Calibri" pitchFamily="34" charset="0"/>
              </a:rPr>
              <a:t>Рис. 1.73. </a:t>
            </a:r>
            <a:r>
              <a:rPr lang="ru-RU" sz="1000" dirty="0" err="1" smtClean="0">
                <a:latin typeface="Calibri" pitchFamily="34" charset="0"/>
              </a:rPr>
              <a:t>Вікно</a:t>
            </a:r>
            <a:r>
              <a:rPr lang="ru-RU" sz="1000" dirty="0" smtClean="0">
                <a:latin typeface="Calibri" pitchFamily="34" charset="0"/>
              </a:rPr>
              <a:t> списку </a:t>
            </a:r>
            <a:r>
              <a:rPr lang="ru-RU" sz="1000" dirty="0" err="1" smtClean="0">
                <a:latin typeface="Calibri" pitchFamily="34" charset="0"/>
              </a:rPr>
              <a:t>макросів</a:t>
            </a:r>
            <a:r>
              <a:rPr lang="ru-RU" sz="1000" dirty="0" smtClean="0">
                <a:latin typeface="Calibri" pitchFamily="34" charset="0"/>
              </a:rPr>
              <a:t> Рис. 1.74. </a:t>
            </a:r>
            <a:r>
              <a:rPr lang="ru-RU" sz="1000" dirty="0" err="1" smtClean="0">
                <a:latin typeface="Calibri" pitchFamily="34" charset="0"/>
              </a:rPr>
              <a:t>Встановлення</a:t>
            </a:r>
            <a:r>
              <a:rPr lang="ru-RU" sz="1000" dirty="0" smtClean="0">
                <a:latin typeface="Calibri" pitchFamily="34" charset="0"/>
              </a:rPr>
              <a:t> </a:t>
            </a:r>
            <a:r>
              <a:rPr lang="ru-RU" sz="1000" dirty="0" err="1" smtClean="0">
                <a:latin typeface="Calibri" pitchFamily="34" charset="0"/>
              </a:rPr>
              <a:t>значень</a:t>
            </a:r>
            <a:r>
              <a:rPr lang="ru-RU" sz="1000" dirty="0" smtClean="0">
                <a:latin typeface="Calibri" pitchFamily="34" charset="0"/>
              </a:rPr>
              <a:t> </a:t>
            </a:r>
            <a:r>
              <a:rPr lang="ru-RU" sz="1000" dirty="0" err="1" smtClean="0">
                <a:latin typeface="Calibri" pitchFamily="34" charset="0"/>
              </a:rPr>
              <a:t>власти­востей</a:t>
            </a:r>
            <a:r>
              <a:rPr lang="ru-RU" sz="1000" dirty="0" smtClean="0">
                <a:latin typeface="Calibri" pitchFamily="34" charset="0"/>
              </a:rPr>
              <a:t> макросу у </a:t>
            </a:r>
            <a:r>
              <a:rPr lang="ru-RU" sz="1000" dirty="0" err="1" smtClean="0">
                <a:latin typeface="Calibri" pitchFamily="34" charset="0"/>
              </a:rPr>
              <a:t>вікні</a:t>
            </a:r>
            <a:r>
              <a:rPr lang="ru-RU" sz="1000" dirty="0" smtClean="0">
                <a:latin typeface="Calibri" pitchFamily="34" charset="0"/>
              </a:rPr>
              <a:t> </a:t>
            </a:r>
            <a:r>
              <a:rPr lang="ru-RU" sz="1000" dirty="0" err="1" smtClean="0">
                <a:latin typeface="Calibri" pitchFamily="34" charset="0"/>
              </a:rPr>
              <a:t>Запис</a:t>
            </a:r>
            <a:r>
              <a:rPr lang="ru-RU" sz="1000" dirty="0" smtClean="0">
                <a:latin typeface="Calibri" pitchFamily="34" charset="0"/>
              </a:rPr>
              <a:t> макросу</a:t>
            </a:r>
          </a:p>
          <a:p>
            <a:r>
              <a:rPr lang="ru-RU" sz="1000" dirty="0" smtClean="0">
                <a:latin typeface="Calibri" pitchFamily="34" charset="0"/>
              </a:rPr>
              <a:t/>
            </a:r>
            <a:br>
              <a:rPr lang="ru-RU" sz="1000" dirty="0" smtClean="0">
                <a:latin typeface="Calibri" pitchFamily="34" charset="0"/>
              </a:rPr>
            </a:br>
            <a:endParaRPr lang="ru-RU" sz="1000" dirty="0">
              <a:latin typeface="Calibri" pitchFamily="34" charset="0"/>
            </a:endParaRP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DA72B3-2256-4356-A0ED-72753F6E1BE2}" type="datetime1">
              <a:rPr lang="uk-UA" smtClean="0"/>
              <a:pPr/>
              <a:t>17.12.2014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Презентація вчителя СЗОШ №8 м. Хмельницького Кравчук Г.Т.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0E9778-4EAB-474E-A89A-52B770F79B1A}" type="slidenum">
              <a:rPr lang="ru-RU" smtClean="0"/>
              <a:pPr/>
              <a:t>17</a:t>
            </a:fld>
            <a:endParaRPr lang="ru-RU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Текст 7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Текст 8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2"/>
          </p:nvPr>
        </p:nvSpPr>
        <p:spPr>
          <a:xfrm>
            <a:off x="142844" y="214290"/>
            <a:ext cx="3000396" cy="5171767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1400" dirty="0" smtClean="0">
                <a:latin typeface="Calibri" pitchFamily="34" charset="0"/>
              </a:rPr>
              <a:t>3. </a:t>
            </a:r>
            <a:r>
              <a:rPr lang="ru-RU" sz="1400" dirty="0" err="1" smtClean="0">
                <a:latin typeface="Calibri" pitchFamily="34" charset="0"/>
              </a:rPr>
              <a:t>Налаштувати</a:t>
            </a:r>
            <a:r>
              <a:rPr lang="ru-RU" sz="1400" dirty="0" smtClean="0">
                <a:latin typeface="Calibri" pitchFamily="34" charset="0"/>
              </a:rPr>
              <a:t> </a:t>
            </a:r>
            <a:r>
              <a:rPr lang="ru-RU" sz="1400" dirty="0" err="1" smtClean="0">
                <a:latin typeface="Calibri" pitchFamily="34" charset="0"/>
              </a:rPr>
              <a:t>параметри</a:t>
            </a:r>
            <a:r>
              <a:rPr lang="ru-RU" sz="1400" dirty="0" smtClean="0">
                <a:latin typeface="Calibri" pitchFamily="34" charset="0"/>
              </a:rPr>
              <a:t> </a:t>
            </a:r>
            <a:r>
              <a:rPr lang="ru-RU" sz="1400" dirty="0" err="1" smtClean="0">
                <a:latin typeface="Calibri" pitchFamily="34" charset="0"/>
              </a:rPr>
              <a:t>виклику</a:t>
            </a:r>
            <a:r>
              <a:rPr lang="ru-RU" sz="1400" dirty="0" smtClean="0">
                <a:latin typeface="Calibri" pitchFamily="34" charset="0"/>
              </a:rPr>
              <a:t> макросу </a:t>
            </a:r>
            <a:r>
              <a:rPr lang="ru-RU" sz="1400" dirty="0" err="1" smtClean="0">
                <a:latin typeface="Calibri" pitchFamily="34" charset="0"/>
              </a:rPr>
              <a:t>залежно</a:t>
            </a:r>
            <a:r>
              <a:rPr lang="ru-RU" sz="1400" dirty="0" smtClean="0">
                <a:latin typeface="Calibri" pitchFamily="34" charset="0"/>
              </a:rPr>
              <a:t> </a:t>
            </a:r>
            <a:r>
              <a:rPr lang="ru-RU" sz="1400" dirty="0" err="1" smtClean="0">
                <a:latin typeface="Calibri" pitchFamily="34" charset="0"/>
              </a:rPr>
              <a:t>від</a:t>
            </a:r>
            <a:r>
              <a:rPr lang="ru-RU" sz="1400" dirty="0" smtClean="0">
                <a:latin typeface="Calibri" pitchFamily="34" charset="0"/>
              </a:rPr>
              <a:t> </a:t>
            </a:r>
            <a:r>
              <a:rPr lang="ru-RU" sz="1400" dirty="0" err="1" smtClean="0">
                <a:latin typeface="Calibri" pitchFamily="34" charset="0"/>
              </a:rPr>
              <a:t>вибраного</a:t>
            </a:r>
            <a:r>
              <a:rPr lang="ru-RU" sz="1400" dirty="0" smtClean="0">
                <a:latin typeface="Calibri" pitchFamily="34" charset="0"/>
              </a:rPr>
              <a:t> способу:</a:t>
            </a:r>
          </a:p>
          <a:p>
            <a:pPr marL="0" indent="0">
              <a:buNone/>
            </a:pPr>
            <a:r>
              <a:rPr lang="ru-RU" sz="1400" dirty="0" smtClean="0">
                <a:latin typeface="Calibri" pitchFamily="34" charset="0"/>
              </a:rPr>
              <a:t>• </a:t>
            </a:r>
            <a:r>
              <a:rPr lang="ru-RU" sz="1400" b="1" dirty="0" smtClean="0">
                <a:solidFill>
                  <a:srgbClr val="FF0000"/>
                </a:solidFill>
                <a:latin typeface="Calibri" pitchFamily="34" charset="0"/>
              </a:rPr>
              <a:t>кнопкою</a:t>
            </a:r>
            <a:r>
              <a:rPr lang="ru-RU" sz="1400" dirty="0" smtClean="0">
                <a:latin typeface="Calibri" pitchFamily="34" charset="0"/>
              </a:rPr>
              <a:t> :</a:t>
            </a:r>
          </a:p>
          <a:p>
            <a:pPr marL="228600" lvl="4">
              <a:buFont typeface="+mj-lt"/>
              <a:buAutoNum type="arabicPeriod"/>
            </a:pPr>
            <a:r>
              <a:rPr lang="ru-RU" sz="1400" dirty="0" err="1" smtClean="0">
                <a:latin typeface="Calibri" pitchFamily="34" charset="0"/>
              </a:rPr>
              <a:t>Вибрати</a:t>
            </a:r>
            <a:r>
              <a:rPr lang="ru-RU" sz="1400" dirty="0" smtClean="0">
                <a:latin typeface="Calibri" pitchFamily="34" charset="0"/>
              </a:rPr>
              <a:t> в списку </a:t>
            </a:r>
            <a:r>
              <a:rPr lang="ru-RU" sz="1400" dirty="0" err="1" smtClean="0">
                <a:latin typeface="Calibri" pitchFamily="34" charset="0"/>
              </a:rPr>
              <a:t>Настроювання</a:t>
            </a:r>
            <a:r>
              <a:rPr lang="ru-RU" sz="1400" dirty="0" smtClean="0">
                <a:latin typeface="Calibri" pitchFamily="34" charset="0"/>
              </a:rPr>
              <a:t> </a:t>
            </a:r>
            <a:r>
              <a:rPr lang="ru-RU" sz="1400" dirty="0" err="1" smtClean="0">
                <a:latin typeface="Calibri" pitchFamily="34" charset="0"/>
              </a:rPr>
              <a:t>панелі</a:t>
            </a:r>
            <a:r>
              <a:rPr lang="ru-RU" sz="1400" dirty="0" smtClean="0">
                <a:latin typeface="Calibri" pitchFamily="34" charset="0"/>
              </a:rPr>
              <a:t> </a:t>
            </a:r>
            <a:r>
              <a:rPr lang="ru-RU" sz="1400" dirty="0" err="1" smtClean="0">
                <a:latin typeface="Calibri" pitchFamily="34" charset="0"/>
              </a:rPr>
              <a:t>швидкого</a:t>
            </a:r>
            <a:r>
              <a:rPr lang="ru-RU" sz="1400" dirty="0" smtClean="0">
                <a:latin typeface="Calibri" pitchFamily="34" charset="0"/>
              </a:rPr>
              <a:t> доступу </a:t>
            </a:r>
            <a:r>
              <a:rPr lang="ru-RU" sz="1400" dirty="0" err="1" smtClean="0">
                <a:latin typeface="Calibri" pitchFamily="34" charset="0"/>
              </a:rPr>
              <a:t>вікна</a:t>
            </a:r>
            <a:r>
              <a:rPr lang="ru-RU" sz="1400" dirty="0" smtClean="0">
                <a:latin typeface="Calibri" pitchFamily="34" charset="0"/>
              </a:rPr>
              <a:t> </a:t>
            </a:r>
            <a:r>
              <a:rPr lang="ru-RU" sz="1400" dirty="0" err="1" smtClean="0">
                <a:latin typeface="Calibri" pitchFamily="34" charset="0"/>
              </a:rPr>
              <a:t>Параметри</a:t>
            </a:r>
            <a:r>
              <a:rPr lang="ru-RU" sz="1400" dirty="0" smtClean="0">
                <a:latin typeface="Calibri" pitchFamily="34" charset="0"/>
              </a:rPr>
              <a:t> </a:t>
            </a:r>
            <a:r>
              <a:rPr lang="en-US" sz="1400" dirty="0" smtClean="0">
                <a:latin typeface="Calibri" pitchFamily="34" charset="0"/>
              </a:rPr>
              <a:t>Word</a:t>
            </a:r>
            <a:r>
              <a:rPr lang="ru-RU" sz="1400" dirty="0" smtClean="0">
                <a:latin typeface="Calibri" pitchFamily="34" charset="0"/>
              </a:rPr>
              <a:t> документ (</a:t>
            </a:r>
            <a:r>
              <a:rPr lang="ru-RU" sz="1400" dirty="0" err="1" smtClean="0">
                <a:latin typeface="Calibri" pitchFamily="34" charset="0"/>
              </a:rPr>
              <a:t>або</a:t>
            </a:r>
            <a:r>
              <a:rPr lang="ru-RU" sz="1400" dirty="0" smtClean="0">
                <a:latin typeface="Calibri" pitchFamily="34" charset="0"/>
              </a:rPr>
              <a:t> </a:t>
            </a:r>
            <a:r>
              <a:rPr lang="ru-RU" sz="1400" dirty="0" err="1" smtClean="0">
                <a:latin typeface="Calibri" pitchFamily="34" charset="0"/>
              </a:rPr>
              <a:t>всі</a:t>
            </a:r>
            <a:r>
              <a:rPr lang="ru-RU" sz="1400" dirty="0" smtClean="0">
                <a:latin typeface="Calibri" pitchFamily="34" charset="0"/>
              </a:rPr>
              <a:t> </a:t>
            </a:r>
            <a:r>
              <a:rPr lang="ru-RU" sz="1400" dirty="0" err="1" smtClean="0">
                <a:latin typeface="Calibri" pitchFamily="34" charset="0"/>
              </a:rPr>
              <a:t>документи</a:t>
            </a:r>
            <a:r>
              <a:rPr lang="ru-RU" sz="1400" dirty="0" smtClean="0">
                <a:latin typeface="Calibri" pitchFamily="34" charset="0"/>
              </a:rPr>
              <a:t>), для </a:t>
            </a:r>
            <a:r>
              <a:rPr lang="ru-RU" sz="1400" dirty="0" err="1" smtClean="0">
                <a:latin typeface="Calibri" pitchFamily="34" charset="0"/>
              </a:rPr>
              <a:t>якого</a:t>
            </a:r>
            <a:r>
              <a:rPr lang="ru-RU" sz="1400" dirty="0" smtClean="0">
                <a:latin typeface="Calibri" pitchFamily="34" charset="0"/>
              </a:rPr>
              <a:t> </a:t>
            </a:r>
            <a:r>
              <a:rPr lang="ru-RU" sz="1400" dirty="0" err="1" smtClean="0">
                <a:latin typeface="Calibri" pitchFamily="34" charset="0"/>
              </a:rPr>
              <a:t>потрібно</a:t>
            </a:r>
            <a:r>
              <a:rPr lang="ru-RU" sz="1400" dirty="0" smtClean="0">
                <a:latin typeface="Calibri" pitchFamily="34" charset="0"/>
              </a:rPr>
              <a:t> </a:t>
            </a:r>
            <a:r>
              <a:rPr lang="ru-RU" sz="1400" dirty="0" err="1" smtClean="0">
                <a:latin typeface="Calibri" pitchFamily="34" charset="0"/>
              </a:rPr>
              <a:t>додати</a:t>
            </a:r>
            <a:r>
              <a:rPr lang="ru-RU" sz="1400" dirty="0" smtClean="0">
                <a:latin typeface="Calibri" pitchFamily="34" charset="0"/>
              </a:rPr>
              <a:t> кнопку </a:t>
            </a:r>
            <a:r>
              <a:rPr lang="ru-RU" sz="1400" dirty="0" err="1" smtClean="0">
                <a:latin typeface="Calibri" pitchFamily="34" charset="0"/>
              </a:rPr>
              <a:t>виклику</a:t>
            </a:r>
            <a:r>
              <a:rPr lang="ru-RU" sz="1400" dirty="0" smtClean="0">
                <a:latin typeface="Calibri" pitchFamily="34" charset="0"/>
              </a:rPr>
              <a:t> макросу на панель </a:t>
            </a:r>
            <a:r>
              <a:rPr lang="ru-RU" sz="1400" dirty="0" err="1" smtClean="0">
                <a:latin typeface="Calibri" pitchFamily="34" charset="0"/>
              </a:rPr>
              <a:t>швидкого</a:t>
            </a:r>
            <a:r>
              <a:rPr lang="ru-RU" sz="1400" dirty="0" smtClean="0">
                <a:latin typeface="Calibri" pitchFamily="34" charset="0"/>
              </a:rPr>
              <a:t> доступу.</a:t>
            </a:r>
          </a:p>
          <a:p>
            <a:pPr marL="228600" lvl="4">
              <a:buFont typeface="+mj-lt"/>
              <a:buAutoNum type="arabicPeriod"/>
            </a:pPr>
            <a:r>
              <a:rPr lang="ru-RU" sz="1400" dirty="0" err="1" smtClean="0">
                <a:latin typeface="Calibri" pitchFamily="34" charset="0"/>
              </a:rPr>
              <a:t>Вибрати</a:t>
            </a:r>
            <a:r>
              <a:rPr lang="ru-RU" sz="1400" dirty="0" smtClean="0">
                <a:latin typeface="Calibri" pitchFamily="34" charset="0"/>
              </a:rPr>
              <a:t> в списку </a:t>
            </a:r>
            <a:r>
              <a:rPr lang="ru-RU" sz="1400" dirty="0" err="1" smtClean="0">
                <a:latin typeface="Calibri" pitchFamily="34" charset="0"/>
              </a:rPr>
              <a:t>Роздільник</a:t>
            </a:r>
            <a:r>
              <a:rPr lang="ru-RU" sz="1400" dirty="0" smtClean="0">
                <a:latin typeface="Calibri" pitchFamily="34" charset="0"/>
              </a:rPr>
              <a:t> </a:t>
            </a:r>
            <a:r>
              <a:rPr lang="ru-RU" sz="1400" dirty="0" err="1" smtClean="0">
                <a:latin typeface="Calibri" pitchFamily="34" charset="0"/>
              </a:rPr>
              <a:t>ім'я</a:t>
            </a:r>
            <a:r>
              <a:rPr lang="ru-RU" sz="1400" dirty="0" smtClean="0">
                <a:latin typeface="Calibri" pitchFamily="34" charset="0"/>
              </a:rPr>
              <a:t> макросу, </a:t>
            </a:r>
            <a:r>
              <a:rPr lang="ru-RU" sz="1400" dirty="0" err="1" smtClean="0">
                <a:latin typeface="Calibri" pitchFamily="34" charset="0"/>
              </a:rPr>
              <a:t>який</a:t>
            </a:r>
            <a:r>
              <a:rPr lang="ru-RU" sz="1400" dirty="0" smtClean="0">
                <a:latin typeface="Calibri" pitchFamily="34" charset="0"/>
              </a:rPr>
              <a:t> </a:t>
            </a:r>
            <a:r>
              <a:rPr lang="ru-RU" sz="1400" dirty="0" err="1" smtClean="0">
                <a:latin typeface="Calibri" pitchFamily="34" charset="0"/>
              </a:rPr>
              <a:t>записується</a:t>
            </a:r>
            <a:r>
              <a:rPr lang="ru-RU" sz="1400" dirty="0" smtClean="0">
                <a:latin typeface="Calibri" pitchFamily="34" charset="0"/>
              </a:rPr>
              <a:t>.</a:t>
            </a:r>
          </a:p>
          <a:p>
            <a:pPr marL="228600" lvl="4">
              <a:buFont typeface="+mj-lt"/>
              <a:buAutoNum type="arabicPeriod"/>
            </a:pPr>
            <a:r>
              <a:rPr lang="ru-RU" sz="1400" dirty="0" err="1" smtClean="0">
                <a:latin typeface="Calibri" pitchFamily="34" charset="0"/>
              </a:rPr>
              <a:t>Вибрати</a:t>
            </a:r>
            <a:r>
              <a:rPr lang="ru-RU" sz="1400" dirty="0" smtClean="0">
                <a:latin typeface="Calibri" pitchFamily="34" charset="0"/>
              </a:rPr>
              <a:t> кнопку </a:t>
            </a:r>
            <a:r>
              <a:rPr lang="ru-RU" sz="1400" dirty="0" err="1" smtClean="0">
                <a:latin typeface="Calibri" pitchFamily="34" charset="0"/>
              </a:rPr>
              <a:t>Додати</a:t>
            </a:r>
            <a:r>
              <a:rPr lang="ru-RU" sz="1400" dirty="0" smtClean="0">
                <a:latin typeface="Calibri" pitchFamily="34" charset="0"/>
              </a:rPr>
              <a:t>.</a:t>
            </a:r>
          </a:p>
          <a:p>
            <a:pPr marL="228600" lvl="4">
              <a:buFont typeface="+mj-lt"/>
              <a:buAutoNum type="arabicPeriod"/>
            </a:pPr>
            <a:r>
              <a:rPr lang="ru-RU" sz="1400" dirty="0" err="1" smtClean="0">
                <a:latin typeface="Calibri" pitchFamily="34" charset="0"/>
              </a:rPr>
              <a:t>Змінити</a:t>
            </a:r>
            <a:r>
              <a:rPr lang="ru-RU" sz="1400" dirty="0" smtClean="0">
                <a:latin typeface="Calibri" pitchFamily="34" charset="0"/>
              </a:rPr>
              <a:t> за </a:t>
            </a:r>
            <a:r>
              <a:rPr lang="ru-RU" sz="1400" dirty="0" err="1" smtClean="0">
                <a:latin typeface="Calibri" pitchFamily="34" charset="0"/>
              </a:rPr>
              <a:t>бажанням</a:t>
            </a:r>
            <a:r>
              <a:rPr lang="ru-RU" sz="1400" dirty="0" smtClean="0">
                <a:latin typeface="Calibri" pitchFamily="34" charset="0"/>
              </a:rPr>
              <a:t> </a:t>
            </a:r>
            <a:r>
              <a:rPr lang="ru-RU" sz="1400" dirty="0" err="1" smtClean="0">
                <a:latin typeface="Calibri" pitchFamily="34" charset="0"/>
              </a:rPr>
              <a:t>місце</a:t>
            </a:r>
            <a:r>
              <a:rPr lang="ru-RU" sz="1400" dirty="0" smtClean="0">
                <a:latin typeface="Calibri" pitchFamily="34" charset="0"/>
              </a:rPr>
              <a:t> </a:t>
            </a:r>
            <a:r>
              <a:rPr lang="ru-RU" sz="1400" dirty="0" err="1" smtClean="0">
                <a:latin typeface="Calibri" pitchFamily="34" charset="0"/>
              </a:rPr>
              <a:t>розміщення</a:t>
            </a:r>
            <a:r>
              <a:rPr lang="ru-RU" sz="1400" dirty="0" smtClean="0">
                <a:latin typeface="Calibri" pitchFamily="34" charset="0"/>
              </a:rPr>
              <a:t> кнопки макросу на </a:t>
            </a:r>
            <a:r>
              <a:rPr lang="ru-RU" sz="1400" dirty="0" err="1" smtClean="0">
                <a:latin typeface="Calibri" pitchFamily="34" charset="0"/>
              </a:rPr>
              <a:t>панелі</a:t>
            </a:r>
            <a:r>
              <a:rPr lang="ru-RU" sz="1400" dirty="0" smtClean="0">
                <a:latin typeface="Calibri" pitchFamily="34" charset="0"/>
              </a:rPr>
              <a:t> </a:t>
            </a:r>
            <a:r>
              <a:rPr lang="ru-RU" sz="1400" dirty="0" err="1" smtClean="0">
                <a:latin typeface="Calibri" pitchFamily="34" charset="0"/>
              </a:rPr>
              <a:t>швидкого</a:t>
            </a:r>
            <a:r>
              <a:rPr lang="ru-RU" sz="1400" dirty="0" smtClean="0">
                <a:latin typeface="Calibri" pitchFamily="34" charset="0"/>
              </a:rPr>
              <a:t> доступу кнопками Вверх </a:t>
            </a:r>
            <a:r>
              <a:rPr lang="ru-RU" sz="1400" dirty="0" err="1" smtClean="0">
                <a:latin typeface="Calibri" pitchFamily="34" charset="0"/>
              </a:rPr>
              <a:t>і</a:t>
            </a:r>
            <a:r>
              <a:rPr lang="ru-RU" sz="1400" dirty="0" smtClean="0">
                <a:latin typeface="Calibri" pitchFamily="34" charset="0"/>
              </a:rPr>
              <a:t> Вниз та </a:t>
            </a:r>
            <a:r>
              <a:rPr lang="ru-RU" sz="1400" dirty="0" err="1" smtClean="0">
                <a:latin typeface="Calibri" pitchFamily="34" charset="0"/>
              </a:rPr>
              <a:t>зображення</a:t>
            </a:r>
            <a:r>
              <a:rPr lang="ru-RU" sz="1400" dirty="0" smtClean="0">
                <a:latin typeface="Calibri" pitchFamily="34" charset="0"/>
              </a:rPr>
              <a:t> </a:t>
            </a:r>
            <a:r>
              <a:rPr lang="ru-RU" sz="1400" dirty="0" err="1" smtClean="0">
                <a:latin typeface="Calibri" pitchFamily="34" charset="0"/>
              </a:rPr>
              <a:t>цієї</a:t>
            </a:r>
            <a:r>
              <a:rPr lang="ru-RU" sz="1400" dirty="0" smtClean="0">
                <a:latin typeface="Calibri" pitchFamily="34" charset="0"/>
              </a:rPr>
              <a:t> кнопки, </a:t>
            </a:r>
            <a:r>
              <a:rPr lang="ru-RU" sz="1400" dirty="0" err="1" smtClean="0">
                <a:latin typeface="Calibri" pitchFamily="34" charset="0"/>
              </a:rPr>
              <a:t>вибравши</a:t>
            </a:r>
            <a:r>
              <a:rPr lang="ru-RU" sz="1400" dirty="0" smtClean="0">
                <a:latin typeface="Calibri" pitchFamily="34" charset="0"/>
              </a:rPr>
              <a:t> кнопку </a:t>
            </a:r>
            <a:r>
              <a:rPr lang="ru-RU" sz="1400" dirty="0" err="1" smtClean="0">
                <a:latin typeface="Calibri" pitchFamily="34" charset="0"/>
              </a:rPr>
              <a:t>Змінити</a:t>
            </a:r>
            <a:r>
              <a:rPr lang="ru-RU" sz="1400" dirty="0" smtClean="0">
                <a:latin typeface="Calibri" pitchFamily="34" charset="0"/>
              </a:rPr>
              <a:t>. </a:t>
            </a:r>
          </a:p>
          <a:p>
            <a:pPr marL="228600" lvl="4">
              <a:buFont typeface="+mj-lt"/>
              <a:buAutoNum type="arabicPeriod"/>
            </a:pPr>
            <a:r>
              <a:rPr lang="ru-RU" sz="1400" dirty="0" err="1" smtClean="0">
                <a:latin typeface="Calibri" pitchFamily="34" charset="0"/>
              </a:rPr>
              <a:t>Вибрати</a:t>
            </a:r>
            <a:r>
              <a:rPr lang="ru-RU" sz="1400" dirty="0" smtClean="0">
                <a:latin typeface="Calibri" pitchFamily="34" charset="0"/>
              </a:rPr>
              <a:t> кнопку ОК.</a:t>
            </a:r>
          </a:p>
          <a:p>
            <a:endParaRPr lang="ru-RU" sz="1000" dirty="0">
              <a:latin typeface="Calibri" pitchFamily="34" charset="0"/>
            </a:endParaRP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DA72B3-2256-4356-A0ED-72753F6E1BE2}" type="datetime1">
              <a:rPr lang="uk-UA" smtClean="0"/>
              <a:pPr/>
              <a:t>17.12.2014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Презентація вчителя СЗОШ №8 м. Хмельницького Кравчук Г.Т.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0E9778-4EAB-474E-A89A-52B770F79B1A}" type="slidenum">
              <a:rPr lang="ru-RU" smtClean="0"/>
              <a:pPr/>
              <a:t>18</a:t>
            </a:fld>
            <a:endParaRPr lang="ru-RU"/>
          </a:p>
        </p:txBody>
      </p:sp>
      <p:pic>
        <p:nvPicPr>
          <p:cNvPr id="11" name="Picture 2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2"/>
          <a:stretch>
            <a:fillRect/>
          </a:stretch>
        </p:blipFill>
        <p:spPr bwMode="auto">
          <a:xfrm>
            <a:off x="3143240" y="214290"/>
            <a:ext cx="5884478" cy="48043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8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2"/>
          </p:nvPr>
        </p:nvSpPr>
        <p:spPr>
          <a:xfrm>
            <a:off x="214282" y="142852"/>
            <a:ext cx="4040188" cy="6215106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1400" b="1" dirty="0" smtClean="0">
                <a:solidFill>
                  <a:srgbClr val="FF0000"/>
                </a:solidFill>
                <a:latin typeface="Calibri" pitchFamily="34" charset="0"/>
              </a:rPr>
              <a:t>• </a:t>
            </a:r>
            <a:r>
              <a:rPr lang="ru-RU" sz="1400" b="1" dirty="0" err="1" smtClean="0">
                <a:solidFill>
                  <a:srgbClr val="FF0000"/>
                </a:solidFill>
                <a:latin typeface="Calibri" pitchFamily="34" charset="0"/>
              </a:rPr>
              <a:t>сполученням</a:t>
            </a:r>
            <a:r>
              <a:rPr lang="ru-RU" sz="1400" b="1" dirty="0" smtClean="0">
                <a:solidFill>
                  <a:srgbClr val="FF0000"/>
                </a:solidFill>
                <a:latin typeface="Calibri" pitchFamily="34" charset="0"/>
              </a:rPr>
              <a:t> </a:t>
            </a:r>
            <a:r>
              <a:rPr lang="ru-RU" sz="1400" b="1" dirty="0" err="1" smtClean="0">
                <a:solidFill>
                  <a:srgbClr val="FF0000"/>
                </a:solidFill>
                <a:latin typeface="Calibri" pitchFamily="34" charset="0"/>
              </a:rPr>
              <a:t>клавіш</a:t>
            </a:r>
            <a:r>
              <a:rPr lang="ru-RU" sz="1400" b="1" dirty="0" smtClean="0">
                <a:solidFill>
                  <a:srgbClr val="FF0000"/>
                </a:solidFill>
                <a:latin typeface="Calibri" pitchFamily="34" charset="0"/>
              </a:rPr>
              <a:t> </a:t>
            </a:r>
          </a:p>
          <a:p>
            <a:pPr marL="447675" lvl="5" indent="-180975">
              <a:buFont typeface="+mj-lt"/>
              <a:buAutoNum type="arabicParenR"/>
            </a:pPr>
            <a:r>
              <a:rPr lang="ru-RU" sz="1400" dirty="0" err="1" smtClean="0">
                <a:latin typeface="Calibri" pitchFamily="34" charset="0"/>
              </a:rPr>
              <a:t>Вибрати</a:t>
            </a:r>
            <a:r>
              <a:rPr lang="ru-RU" sz="1400" dirty="0" smtClean="0">
                <a:latin typeface="Calibri" pitchFamily="34" charset="0"/>
              </a:rPr>
              <a:t> в </a:t>
            </a:r>
            <a:r>
              <a:rPr lang="ru-RU" sz="1400" dirty="0" err="1" smtClean="0">
                <a:latin typeface="Calibri" pitchFamily="34" charset="0"/>
              </a:rPr>
              <a:t>полі</a:t>
            </a:r>
            <a:r>
              <a:rPr lang="ru-RU" sz="1400" dirty="0" smtClean="0">
                <a:latin typeface="Calibri" pitchFamily="34" charset="0"/>
              </a:rPr>
              <a:t> </a:t>
            </a:r>
            <a:r>
              <a:rPr lang="ru-RU" sz="1400" dirty="0" err="1" smtClean="0">
                <a:latin typeface="Calibri" pitchFamily="34" charset="0"/>
              </a:rPr>
              <a:t>Команди</a:t>
            </a:r>
            <a:r>
              <a:rPr lang="ru-RU" sz="1400" dirty="0" smtClean="0">
                <a:latin typeface="Calibri" pitchFamily="34" charset="0"/>
              </a:rPr>
              <a:t> </a:t>
            </a:r>
            <a:r>
              <a:rPr lang="ru-RU" sz="1400" dirty="0" err="1" smtClean="0">
                <a:latin typeface="Calibri" pitchFamily="34" charset="0"/>
              </a:rPr>
              <a:t>ім'я</a:t>
            </a:r>
            <a:r>
              <a:rPr lang="ru-RU" sz="1400" dirty="0" smtClean="0">
                <a:latin typeface="Calibri" pitchFamily="34" charset="0"/>
              </a:rPr>
              <a:t> макросу, </a:t>
            </a:r>
            <a:r>
              <a:rPr lang="ru-RU" sz="1400" dirty="0" err="1" smtClean="0">
                <a:latin typeface="Calibri" pitchFamily="34" charset="0"/>
              </a:rPr>
              <a:t>який</a:t>
            </a:r>
            <a:r>
              <a:rPr lang="ru-RU" sz="1400" dirty="0" smtClean="0">
                <a:latin typeface="Calibri" pitchFamily="34" charset="0"/>
              </a:rPr>
              <a:t> </a:t>
            </a:r>
            <a:r>
              <a:rPr lang="ru-RU" sz="1400" dirty="0" err="1" smtClean="0">
                <a:latin typeface="Calibri" pitchFamily="34" charset="0"/>
              </a:rPr>
              <a:t>записується</a:t>
            </a:r>
            <a:r>
              <a:rPr lang="ru-RU" sz="1400" dirty="0" smtClean="0">
                <a:latin typeface="Calibri" pitchFamily="34" charset="0"/>
              </a:rPr>
              <a:t>.</a:t>
            </a:r>
          </a:p>
          <a:p>
            <a:pPr marL="447675" lvl="5" indent="-180975">
              <a:buFont typeface="+mj-lt"/>
              <a:buAutoNum type="arabicParenR"/>
            </a:pPr>
            <a:r>
              <a:rPr lang="ru-RU" sz="1400" dirty="0" smtClean="0">
                <a:latin typeface="Calibri" pitchFamily="34" charset="0"/>
              </a:rPr>
              <a:t>Увести в поле </a:t>
            </a:r>
            <a:r>
              <a:rPr lang="ru-RU" sz="1400" dirty="0" err="1" smtClean="0">
                <a:latin typeface="Calibri" pitchFamily="34" charset="0"/>
              </a:rPr>
              <a:t>Нове</a:t>
            </a:r>
            <a:r>
              <a:rPr lang="ru-RU" sz="1400" dirty="0" smtClean="0">
                <a:latin typeface="Calibri" pitchFamily="34" charset="0"/>
              </a:rPr>
              <a:t> </a:t>
            </a:r>
            <a:r>
              <a:rPr lang="ru-RU" sz="1400" dirty="0" err="1" smtClean="0">
                <a:latin typeface="Calibri" pitchFamily="34" charset="0"/>
              </a:rPr>
              <a:t>сполучення</a:t>
            </a:r>
            <a:r>
              <a:rPr lang="ru-RU" sz="1400" dirty="0" smtClean="0">
                <a:latin typeface="Calibri" pitchFamily="34" charset="0"/>
              </a:rPr>
              <a:t> </a:t>
            </a:r>
            <a:r>
              <a:rPr lang="ru-RU" sz="1400" dirty="0" err="1" smtClean="0">
                <a:latin typeface="Calibri" pitchFamily="34" charset="0"/>
              </a:rPr>
              <a:t>клавіш</a:t>
            </a:r>
            <a:r>
              <a:rPr lang="ru-RU" sz="1400" dirty="0" smtClean="0">
                <a:latin typeface="Calibri" pitchFamily="34" charset="0"/>
              </a:rPr>
              <a:t> </a:t>
            </a:r>
            <a:r>
              <a:rPr lang="ru-RU" sz="1400" dirty="0" err="1" smtClean="0">
                <a:latin typeface="Calibri" pitchFamily="34" charset="0"/>
              </a:rPr>
              <a:t>бажане</a:t>
            </a:r>
            <a:r>
              <a:rPr lang="ru-RU" sz="1400" dirty="0" smtClean="0">
                <a:latin typeface="Calibri" pitchFamily="34" charset="0"/>
              </a:rPr>
              <a:t> </a:t>
            </a:r>
            <a:r>
              <a:rPr lang="ru-RU" sz="1400" dirty="0" err="1" smtClean="0">
                <a:latin typeface="Calibri" pitchFamily="34" charset="0"/>
              </a:rPr>
              <a:t>сполучення</a:t>
            </a:r>
            <a:r>
              <a:rPr lang="ru-RU" sz="1400" dirty="0" smtClean="0">
                <a:latin typeface="Calibri" pitchFamily="34" charset="0"/>
              </a:rPr>
              <a:t> </a:t>
            </a:r>
            <a:r>
              <a:rPr lang="ru-RU" sz="1400" dirty="0" err="1" smtClean="0">
                <a:latin typeface="Calibri" pitchFamily="34" charset="0"/>
              </a:rPr>
              <a:t>клавіш</a:t>
            </a:r>
            <a:r>
              <a:rPr lang="ru-RU" sz="1400" dirty="0" smtClean="0">
                <a:latin typeface="Calibri" pitchFamily="34" charset="0"/>
              </a:rPr>
              <a:t> </a:t>
            </a:r>
            <a:r>
              <a:rPr lang="ru-RU" sz="1400" dirty="0" err="1" smtClean="0">
                <a:latin typeface="Calibri" pitchFamily="34" charset="0"/>
              </a:rPr>
              <a:t>або</a:t>
            </a:r>
            <a:r>
              <a:rPr lang="ru-RU" sz="1400" dirty="0" smtClean="0">
                <a:latin typeface="Calibri" pitchFamily="34" charset="0"/>
              </a:rPr>
              <a:t> </a:t>
            </a:r>
            <a:r>
              <a:rPr lang="ru-RU" sz="1400" dirty="0" err="1" smtClean="0">
                <a:latin typeface="Calibri" pitchFamily="34" charset="0"/>
              </a:rPr>
              <a:t>натиснути</a:t>
            </a:r>
            <a:r>
              <a:rPr lang="ru-RU" sz="1400" dirty="0" smtClean="0">
                <a:latin typeface="Calibri" pitchFamily="34" charset="0"/>
              </a:rPr>
              <a:t> </a:t>
            </a:r>
            <a:r>
              <a:rPr lang="ru-RU" sz="1400" dirty="0" err="1" smtClean="0">
                <a:latin typeface="Calibri" pitchFamily="34" charset="0"/>
              </a:rPr>
              <a:t>його</a:t>
            </a:r>
            <a:r>
              <a:rPr lang="ru-RU" sz="1400" dirty="0" smtClean="0">
                <a:latin typeface="Calibri" pitchFamily="34" charset="0"/>
              </a:rPr>
              <a:t> на </a:t>
            </a:r>
            <a:r>
              <a:rPr lang="ru-RU" sz="1400" dirty="0" err="1" smtClean="0">
                <a:latin typeface="Calibri" pitchFamily="34" charset="0"/>
              </a:rPr>
              <a:t>клавіатурі</a:t>
            </a:r>
            <a:r>
              <a:rPr lang="ru-RU" sz="1400" dirty="0" smtClean="0">
                <a:latin typeface="Calibri" pitchFamily="34" charset="0"/>
              </a:rPr>
              <a:t>.</a:t>
            </a:r>
          </a:p>
          <a:p>
            <a:pPr marL="447675" lvl="5" indent="-180975">
              <a:buFont typeface="+mj-lt"/>
              <a:buAutoNum type="arabicParenR"/>
            </a:pPr>
            <a:r>
              <a:rPr lang="ru-RU" sz="1400" dirty="0" err="1" smtClean="0">
                <a:latin typeface="Calibri" pitchFamily="34" charset="0"/>
              </a:rPr>
              <a:t>Вибрати</a:t>
            </a:r>
            <a:r>
              <a:rPr lang="ru-RU" sz="1400" dirty="0" smtClean="0">
                <a:latin typeface="Calibri" pitchFamily="34" charset="0"/>
              </a:rPr>
              <a:t> кнопку </a:t>
            </a:r>
            <a:r>
              <a:rPr lang="ru-RU" sz="1400" dirty="0" err="1" smtClean="0">
                <a:latin typeface="Calibri" pitchFamily="34" charset="0"/>
              </a:rPr>
              <a:t>Призначити</a:t>
            </a:r>
            <a:r>
              <a:rPr lang="ru-RU" sz="1400" dirty="0" smtClean="0">
                <a:latin typeface="Calibri" pitchFamily="34" charset="0"/>
              </a:rPr>
              <a:t>.</a:t>
            </a:r>
          </a:p>
          <a:p>
            <a:pPr marL="447675" lvl="5" indent="-180975">
              <a:buFont typeface="+mj-lt"/>
              <a:buAutoNum type="arabicParenR"/>
            </a:pPr>
            <a:r>
              <a:rPr lang="ru-RU" sz="1400" dirty="0" err="1" smtClean="0">
                <a:latin typeface="Calibri" pitchFamily="34" charset="0"/>
              </a:rPr>
              <a:t>Вибрати</a:t>
            </a:r>
            <a:r>
              <a:rPr lang="ru-RU" sz="1400" dirty="0" smtClean="0">
                <a:latin typeface="Calibri" pitchFamily="34" charset="0"/>
              </a:rPr>
              <a:t> кнопку </a:t>
            </a:r>
            <a:r>
              <a:rPr lang="ru-RU" sz="1400" dirty="0" err="1" smtClean="0">
                <a:latin typeface="Calibri" pitchFamily="34" charset="0"/>
              </a:rPr>
              <a:t>Закрити</a:t>
            </a:r>
            <a:r>
              <a:rPr lang="ru-RU" sz="1400" dirty="0" smtClean="0">
                <a:latin typeface="Calibri" pitchFamily="34" charset="0"/>
              </a:rPr>
              <a:t>, </a:t>
            </a:r>
            <a:r>
              <a:rPr lang="ru-RU" sz="1400" dirty="0" err="1" smtClean="0">
                <a:latin typeface="Calibri" pitchFamily="34" charset="0"/>
              </a:rPr>
              <a:t>щоб</a:t>
            </a:r>
            <a:r>
              <a:rPr lang="ru-RU" sz="1400" dirty="0" smtClean="0">
                <a:latin typeface="Calibri" pitchFamily="34" charset="0"/>
              </a:rPr>
              <a:t> </a:t>
            </a:r>
            <a:r>
              <a:rPr lang="ru-RU" sz="1400" dirty="0" err="1" smtClean="0">
                <a:latin typeface="Calibri" pitchFamily="34" charset="0"/>
              </a:rPr>
              <a:t>розпочати</a:t>
            </a:r>
            <a:r>
              <a:rPr lang="ru-RU" sz="1400" dirty="0" smtClean="0">
                <a:latin typeface="Calibri" pitchFamily="34" charset="0"/>
              </a:rPr>
              <a:t> </a:t>
            </a:r>
            <a:r>
              <a:rPr lang="ru-RU" sz="1400" dirty="0" err="1" smtClean="0">
                <a:latin typeface="Calibri" pitchFamily="34" charset="0"/>
              </a:rPr>
              <a:t>запис</a:t>
            </a:r>
            <a:r>
              <a:rPr lang="ru-RU" sz="1400" dirty="0" smtClean="0">
                <a:latin typeface="Calibri" pitchFamily="34" charset="0"/>
              </a:rPr>
              <a:t> макросу.</a:t>
            </a:r>
          </a:p>
          <a:p>
            <a:pPr marL="0" indent="0">
              <a:buNone/>
            </a:pPr>
            <a:r>
              <a:rPr lang="ru-RU" sz="1400" dirty="0" smtClean="0">
                <a:latin typeface="Calibri" pitchFamily="34" charset="0"/>
              </a:rPr>
              <a:t>4. </a:t>
            </a:r>
            <a:r>
              <a:rPr lang="ru-RU" sz="1400" dirty="0" err="1" smtClean="0">
                <a:latin typeface="Calibri" pitchFamily="34" charset="0"/>
              </a:rPr>
              <a:t>Виконати</a:t>
            </a:r>
            <a:r>
              <a:rPr lang="ru-RU" sz="1400" dirty="0" smtClean="0">
                <a:latin typeface="Calibri" pitchFamily="34" charset="0"/>
              </a:rPr>
              <a:t> </a:t>
            </a:r>
            <a:r>
              <a:rPr lang="ru-RU" sz="1400" dirty="0" err="1" smtClean="0">
                <a:latin typeface="Calibri" pitchFamily="34" charset="0"/>
              </a:rPr>
              <a:t>послідовно</a:t>
            </a:r>
            <a:r>
              <a:rPr lang="ru-RU" sz="1400" dirty="0" smtClean="0">
                <a:latin typeface="Calibri" pitchFamily="34" charset="0"/>
              </a:rPr>
              <a:t> </a:t>
            </a:r>
            <a:r>
              <a:rPr lang="ru-RU" sz="1400" dirty="0" err="1" smtClean="0">
                <a:latin typeface="Calibri" pitchFamily="34" charset="0"/>
              </a:rPr>
              <a:t>дії</a:t>
            </a:r>
            <a:r>
              <a:rPr lang="ru-RU" sz="1400" dirty="0" smtClean="0">
                <a:latin typeface="Calibri" pitchFamily="34" charset="0"/>
              </a:rPr>
              <a:t> </a:t>
            </a:r>
            <a:r>
              <a:rPr lang="ru-RU" sz="1400" dirty="0" err="1" smtClean="0">
                <a:latin typeface="Calibri" pitchFamily="34" charset="0"/>
              </a:rPr>
              <a:t>з</a:t>
            </a:r>
            <a:r>
              <a:rPr lang="ru-RU" sz="1400" dirty="0" smtClean="0">
                <a:latin typeface="Calibri" pitchFamily="34" charset="0"/>
              </a:rPr>
              <a:t> </a:t>
            </a:r>
            <a:r>
              <a:rPr lang="ru-RU" sz="1400" dirty="0" err="1" smtClean="0">
                <a:latin typeface="Calibri" pitchFamily="34" charset="0"/>
              </a:rPr>
              <a:t>опрацювання</a:t>
            </a:r>
            <a:r>
              <a:rPr lang="ru-RU" sz="1400" dirty="0" smtClean="0">
                <a:latin typeface="Calibri" pitchFamily="34" charset="0"/>
              </a:rPr>
              <a:t> документа, </a:t>
            </a:r>
            <a:r>
              <a:rPr lang="ru-RU" sz="1400" dirty="0" err="1" smtClean="0">
                <a:latin typeface="Calibri" pitchFamily="34" charset="0"/>
              </a:rPr>
              <a:t>які</a:t>
            </a:r>
            <a:r>
              <a:rPr lang="ru-RU" sz="1400" dirty="0" smtClean="0">
                <a:latin typeface="Calibri" pitchFamily="34" charset="0"/>
              </a:rPr>
              <a:t> </a:t>
            </a:r>
            <a:r>
              <a:rPr lang="ru-RU" sz="1400" dirty="0" err="1" smtClean="0">
                <a:latin typeface="Calibri" pitchFamily="34" charset="0"/>
              </a:rPr>
              <a:t>потрібно</a:t>
            </a:r>
            <a:r>
              <a:rPr lang="ru-RU" sz="1400" dirty="0" smtClean="0">
                <a:latin typeface="Calibri" pitchFamily="34" charset="0"/>
              </a:rPr>
              <a:t> </a:t>
            </a:r>
            <a:r>
              <a:rPr lang="ru-RU" sz="1400" dirty="0" err="1" smtClean="0">
                <a:latin typeface="Calibri" pitchFamily="34" charset="0"/>
              </a:rPr>
              <a:t>записати</a:t>
            </a:r>
            <a:r>
              <a:rPr lang="ru-RU" sz="1400" dirty="0" smtClean="0">
                <a:latin typeface="Calibri" pitchFamily="34" charset="0"/>
              </a:rPr>
              <a:t> в макрос.</a:t>
            </a:r>
          </a:p>
          <a:p>
            <a:pPr marL="0" indent="0">
              <a:buNone/>
            </a:pPr>
            <a:r>
              <a:rPr lang="ru-RU" sz="1400" dirty="0" err="1" smtClean="0">
                <a:latin typeface="Calibri" pitchFamily="34" charset="0"/>
              </a:rPr>
              <a:t>Запис</a:t>
            </a:r>
            <a:r>
              <a:rPr lang="ru-RU" sz="1400" dirty="0" smtClean="0">
                <a:latin typeface="Calibri" pitchFamily="34" charset="0"/>
              </a:rPr>
              <a:t> макросу за потреби </a:t>
            </a:r>
            <a:r>
              <a:rPr lang="ru-RU" sz="1400" dirty="0" err="1" smtClean="0">
                <a:latin typeface="Calibri" pitchFamily="34" charset="0"/>
              </a:rPr>
              <a:t>можна</a:t>
            </a:r>
            <a:r>
              <a:rPr lang="ru-RU" sz="1400" dirty="0" smtClean="0">
                <a:latin typeface="Calibri" pitchFamily="34" charset="0"/>
              </a:rPr>
              <a:t> </a:t>
            </a:r>
            <a:r>
              <a:rPr lang="ru-RU" sz="1400" dirty="0" err="1" smtClean="0">
                <a:latin typeface="Calibri" pitchFamily="34" charset="0"/>
              </a:rPr>
              <a:t>тимчасово</a:t>
            </a:r>
            <a:r>
              <a:rPr lang="ru-RU" sz="1400" dirty="0" smtClean="0">
                <a:latin typeface="Calibri" pitchFamily="34" charset="0"/>
              </a:rPr>
              <a:t> </a:t>
            </a:r>
            <a:r>
              <a:rPr lang="ru-RU" sz="1400" dirty="0" err="1" smtClean="0">
                <a:latin typeface="Calibri" pitchFamily="34" charset="0"/>
              </a:rPr>
              <a:t>призупинити</a:t>
            </a:r>
            <a:r>
              <a:rPr lang="ru-RU" sz="1400" dirty="0" smtClean="0">
                <a:latin typeface="Calibri" pitchFamily="34" charset="0"/>
              </a:rPr>
              <a:t> (</a:t>
            </a:r>
            <a:r>
              <a:rPr lang="ru-RU" sz="1400" b="1" dirty="0" err="1" smtClean="0">
                <a:solidFill>
                  <a:srgbClr val="FF0000"/>
                </a:solidFill>
                <a:latin typeface="Calibri" pitchFamily="34" charset="0"/>
              </a:rPr>
              <a:t>Розробник</a:t>
            </a:r>
            <a:r>
              <a:rPr lang="ru-RU" sz="1400" b="1" dirty="0" smtClean="0">
                <a:solidFill>
                  <a:srgbClr val="FF0000"/>
                </a:solidFill>
                <a:latin typeface="Calibri" pitchFamily="34" charset="0"/>
              </a:rPr>
              <a:t> =&gt; Код =&gt; Пауза</a:t>
            </a:r>
            <a:r>
              <a:rPr lang="ru-RU" sz="1400" dirty="0" smtClean="0">
                <a:latin typeface="Calibri" pitchFamily="34" charset="0"/>
              </a:rPr>
              <a:t>), а </a:t>
            </a:r>
            <a:r>
              <a:rPr lang="ru-RU" sz="1400" dirty="0" err="1" smtClean="0">
                <a:latin typeface="Calibri" pitchFamily="34" charset="0"/>
              </a:rPr>
              <a:t>потім</a:t>
            </a:r>
            <a:r>
              <a:rPr lang="en-US" sz="1400" dirty="0" smtClean="0">
                <a:latin typeface="Calibri" pitchFamily="34" charset="0"/>
              </a:rPr>
              <a:t> </a:t>
            </a:r>
            <a:r>
              <a:rPr lang="ru-RU" sz="1400" dirty="0" err="1" smtClean="0">
                <a:latin typeface="Calibri" pitchFamily="34" charset="0"/>
              </a:rPr>
              <a:t>продовжити</a:t>
            </a:r>
            <a:r>
              <a:rPr lang="ru-RU" sz="1400" dirty="0" smtClean="0">
                <a:latin typeface="Calibri" pitchFamily="34" charset="0"/>
              </a:rPr>
              <a:t> (</a:t>
            </a:r>
            <a:r>
              <a:rPr lang="ru-RU" sz="1400" b="1" dirty="0" err="1" smtClean="0">
                <a:solidFill>
                  <a:srgbClr val="FF0000"/>
                </a:solidFill>
                <a:latin typeface="Calibri" pitchFamily="34" charset="0"/>
              </a:rPr>
              <a:t>Розробник</a:t>
            </a:r>
            <a:r>
              <a:rPr lang="ru-RU" sz="1400" b="1" dirty="0" smtClean="0">
                <a:solidFill>
                  <a:srgbClr val="FF0000"/>
                </a:solidFill>
                <a:latin typeface="Calibri" pitchFamily="34" charset="0"/>
              </a:rPr>
              <a:t> =&gt; Код </a:t>
            </a:r>
            <a:r>
              <a:rPr lang="ru-RU" sz="1400" b="1" dirty="0" err="1" smtClean="0">
                <a:solidFill>
                  <a:srgbClr val="FF0000"/>
                </a:solidFill>
                <a:latin typeface="Calibri" pitchFamily="34" charset="0"/>
              </a:rPr>
              <a:t>Відновити</a:t>
            </a:r>
            <a:r>
              <a:rPr lang="ru-RU" sz="1400" b="1" dirty="0" smtClean="0">
                <a:solidFill>
                  <a:srgbClr val="FF0000"/>
                </a:solidFill>
                <a:latin typeface="Calibri" pitchFamily="34" charset="0"/>
              </a:rPr>
              <a:t> </a:t>
            </a:r>
            <a:r>
              <a:rPr lang="ru-RU" sz="1400" b="1" dirty="0" err="1" smtClean="0">
                <a:solidFill>
                  <a:srgbClr val="FF0000"/>
                </a:solidFill>
                <a:latin typeface="Calibri" pitchFamily="34" charset="0"/>
              </a:rPr>
              <a:t>запис</a:t>
            </a:r>
            <a:r>
              <a:rPr lang="ru-RU" sz="1400" dirty="0" smtClean="0">
                <a:latin typeface="Calibri" pitchFamily="34" charset="0"/>
              </a:rPr>
              <a:t>).</a:t>
            </a:r>
          </a:p>
          <a:p>
            <a:pPr marL="0" indent="0">
              <a:buNone/>
            </a:pPr>
            <a:r>
              <a:rPr lang="ru-RU" sz="1400" dirty="0" err="1" smtClean="0">
                <a:latin typeface="Calibri" pitchFamily="34" charset="0"/>
              </a:rPr>
              <a:t>Слід</a:t>
            </a:r>
            <a:r>
              <a:rPr lang="ru-RU" sz="1400" dirty="0" smtClean="0">
                <a:latin typeface="Calibri" pitchFamily="34" charset="0"/>
              </a:rPr>
              <a:t> </a:t>
            </a:r>
            <a:r>
              <a:rPr lang="ru-RU" sz="1400" dirty="0" err="1" smtClean="0">
                <a:latin typeface="Calibri" pitchFamily="34" charset="0"/>
              </a:rPr>
              <a:t>пам'ятати</a:t>
            </a:r>
            <a:r>
              <a:rPr lang="ru-RU" sz="1400" dirty="0" smtClean="0">
                <a:latin typeface="Calibri" pitchFamily="34" charset="0"/>
              </a:rPr>
              <a:t>, </a:t>
            </a:r>
            <a:r>
              <a:rPr lang="ru-RU" sz="1400" dirty="0" err="1" smtClean="0">
                <a:latin typeface="Calibri" pitchFamily="34" charset="0"/>
              </a:rPr>
              <a:t>що</a:t>
            </a:r>
            <a:r>
              <a:rPr lang="ru-RU" sz="1400" dirty="0" smtClean="0">
                <a:latin typeface="Calibri" pitchFamily="34" charset="0"/>
              </a:rPr>
              <a:t> </a:t>
            </a:r>
            <a:r>
              <a:rPr lang="ru-RU" sz="1400" dirty="0" err="1" smtClean="0">
                <a:latin typeface="Calibri" pitchFamily="34" charset="0"/>
              </a:rPr>
              <a:t>під</a:t>
            </a:r>
            <a:r>
              <a:rPr lang="ru-RU" sz="1400" dirty="0" smtClean="0">
                <a:latin typeface="Calibri" pitchFamily="34" charset="0"/>
              </a:rPr>
              <a:t> час </a:t>
            </a:r>
            <a:r>
              <a:rPr lang="ru-RU" sz="1400" dirty="0" err="1" smtClean="0">
                <a:latin typeface="Calibri" pitchFamily="34" charset="0"/>
              </a:rPr>
              <a:t>запису</a:t>
            </a:r>
            <a:r>
              <a:rPr lang="ru-RU" sz="1400" dirty="0" smtClean="0">
                <a:latin typeface="Calibri" pitchFamily="34" charset="0"/>
              </a:rPr>
              <a:t> макросу </a:t>
            </a:r>
            <a:r>
              <a:rPr lang="ru-RU" sz="1400" dirty="0" err="1" smtClean="0">
                <a:latin typeface="Calibri" pitchFamily="34" charset="0"/>
              </a:rPr>
              <a:t>виконання</a:t>
            </a:r>
            <a:r>
              <a:rPr lang="ru-RU" sz="1400" dirty="0" smtClean="0">
                <a:latin typeface="Calibri" pitchFamily="34" charset="0"/>
              </a:rPr>
              <a:t> </a:t>
            </a:r>
            <a:r>
              <a:rPr lang="ru-RU" sz="1400" dirty="0" err="1" smtClean="0">
                <a:latin typeface="Calibri" pitchFamily="34" charset="0"/>
              </a:rPr>
              <a:t>операцій</a:t>
            </a:r>
            <a:r>
              <a:rPr lang="ru-RU" sz="1400" dirty="0" smtClean="0">
                <a:latin typeface="Calibri" pitchFamily="34" charset="0"/>
              </a:rPr>
              <a:t> у </a:t>
            </a:r>
            <a:r>
              <a:rPr lang="ru-RU" sz="1400" dirty="0" err="1" smtClean="0">
                <a:latin typeface="Calibri" pitchFamily="34" charset="0"/>
              </a:rPr>
              <a:t>вікні</a:t>
            </a:r>
            <a:r>
              <a:rPr lang="ru-RU" sz="1400" dirty="0" smtClean="0">
                <a:latin typeface="Calibri" pitchFamily="34" charset="0"/>
              </a:rPr>
              <a:t> документа </a:t>
            </a:r>
            <a:r>
              <a:rPr lang="ru-RU" sz="1400" dirty="0" err="1" smtClean="0">
                <a:latin typeface="Calibri" pitchFamily="34" charset="0"/>
              </a:rPr>
              <a:t>з</a:t>
            </a:r>
            <a:r>
              <a:rPr lang="ru-RU" sz="1400" dirty="0" smtClean="0">
                <a:latin typeface="Calibri" pitchFamily="34" charset="0"/>
              </a:rPr>
              <a:t> </a:t>
            </a:r>
            <a:r>
              <a:rPr lang="ru-RU" sz="1400" dirty="0" err="1" smtClean="0">
                <a:latin typeface="Calibri" pitchFamily="34" charset="0"/>
              </a:rPr>
              <a:t>використанням</a:t>
            </a:r>
            <a:r>
              <a:rPr lang="ru-RU" sz="1400" dirty="0" smtClean="0">
                <a:latin typeface="Calibri" pitchFamily="34" charset="0"/>
              </a:rPr>
              <a:t> </a:t>
            </a:r>
            <a:r>
              <a:rPr lang="ru-RU" sz="1400" dirty="0" err="1" smtClean="0">
                <a:latin typeface="Calibri" pitchFamily="34" charset="0"/>
              </a:rPr>
              <a:t>миші</a:t>
            </a:r>
            <a:r>
              <a:rPr lang="ru-RU" sz="1400" dirty="0" smtClean="0">
                <a:latin typeface="Calibri" pitchFamily="34" charset="0"/>
              </a:rPr>
              <a:t> буде </a:t>
            </a:r>
            <a:r>
              <a:rPr lang="ru-RU" sz="1400" dirty="0" err="1" smtClean="0">
                <a:latin typeface="Calibri" pitchFamily="34" charset="0"/>
              </a:rPr>
              <a:t>заблоковано</a:t>
            </a:r>
            <a:r>
              <a:rPr lang="ru-RU" sz="1400" dirty="0" smtClean="0">
                <a:latin typeface="Calibri" pitchFamily="34" charset="0"/>
              </a:rPr>
              <a:t> </a:t>
            </a:r>
            <a:r>
              <a:rPr lang="ru-RU" sz="1400" dirty="0" err="1" smtClean="0">
                <a:latin typeface="Calibri" pitchFamily="34" charset="0"/>
              </a:rPr>
              <a:t>і</a:t>
            </a:r>
            <a:r>
              <a:rPr lang="ru-RU" sz="1400" dirty="0" smtClean="0">
                <a:latin typeface="Calibri" pitchFamily="34" charset="0"/>
              </a:rPr>
              <a:t> </a:t>
            </a:r>
            <a:r>
              <a:rPr lang="ru-RU" sz="1400" dirty="0" err="1" smtClean="0">
                <a:latin typeface="Calibri" pitchFamily="34" charset="0"/>
              </a:rPr>
              <a:t>вказівник</a:t>
            </a:r>
            <a:r>
              <a:rPr lang="ru-RU" sz="1400" dirty="0" smtClean="0">
                <a:latin typeface="Calibri" pitchFamily="34" charset="0"/>
              </a:rPr>
              <a:t> </a:t>
            </a:r>
            <a:r>
              <a:rPr lang="ru-RU" sz="1400" dirty="0" err="1" smtClean="0">
                <a:latin typeface="Calibri" pitchFamily="34" charset="0"/>
              </a:rPr>
              <a:t>матиме</a:t>
            </a:r>
            <a:r>
              <a:rPr lang="ru-RU" sz="1400" dirty="0" smtClean="0">
                <a:latin typeface="Calibri" pitchFamily="34" charset="0"/>
              </a:rPr>
              <a:t> </a:t>
            </a:r>
            <a:r>
              <a:rPr lang="ru-RU" sz="1400" dirty="0" err="1" smtClean="0">
                <a:latin typeface="Calibri" pitchFamily="34" charset="0"/>
              </a:rPr>
              <a:t>вигляд</a:t>
            </a:r>
            <a:r>
              <a:rPr lang="ru-RU" sz="1400" dirty="0" smtClean="0">
                <a:latin typeface="Calibri" pitchFamily="34" charset="0"/>
              </a:rPr>
              <a:t> </a:t>
            </a:r>
            <a:r>
              <a:rPr lang="ru-RU" sz="1400" dirty="0" err="1" smtClean="0">
                <a:latin typeface="Calibri" pitchFamily="34" charset="0"/>
              </a:rPr>
              <a:t>Використання</a:t>
            </a:r>
            <a:r>
              <a:rPr lang="ru-RU" sz="1400" dirty="0" smtClean="0">
                <a:latin typeface="Calibri" pitchFamily="34" charset="0"/>
              </a:rPr>
              <a:t> </a:t>
            </a:r>
            <a:r>
              <a:rPr lang="ru-RU" sz="1400" dirty="0" err="1" smtClean="0">
                <a:latin typeface="Calibri" pitchFamily="34" charset="0"/>
              </a:rPr>
              <a:t>миші</a:t>
            </a:r>
            <a:r>
              <a:rPr lang="ru-RU" sz="1400" dirty="0" smtClean="0">
                <a:latin typeface="Calibri" pitchFamily="34" charset="0"/>
              </a:rPr>
              <a:t> </a:t>
            </a:r>
            <a:r>
              <a:rPr lang="ru-RU" sz="1400" dirty="0" err="1" smtClean="0">
                <a:latin typeface="Calibri" pitchFamily="34" charset="0"/>
              </a:rPr>
              <a:t>допускається</a:t>
            </a:r>
            <a:r>
              <a:rPr lang="ru-RU" sz="1400" dirty="0" smtClean="0">
                <a:latin typeface="Calibri" pitchFamily="34" charset="0"/>
              </a:rPr>
              <a:t> </a:t>
            </a:r>
            <a:r>
              <a:rPr lang="ru-RU" sz="1400" dirty="0" err="1" smtClean="0">
                <a:latin typeface="Calibri" pitchFamily="34" charset="0"/>
              </a:rPr>
              <a:t>тільки</a:t>
            </a:r>
            <a:r>
              <a:rPr lang="ru-RU" sz="1400" dirty="0" smtClean="0">
                <a:latin typeface="Calibri" pitchFamily="34" charset="0"/>
              </a:rPr>
              <a:t> для </a:t>
            </a:r>
            <a:r>
              <a:rPr lang="ru-RU" sz="1400" dirty="0" err="1" smtClean="0">
                <a:latin typeface="Calibri" pitchFamily="34" charset="0"/>
              </a:rPr>
              <a:t>вибору</a:t>
            </a:r>
            <a:endParaRPr lang="ru-RU" sz="1400" dirty="0" smtClean="0">
              <a:latin typeface="Calibri" pitchFamily="34" charset="0"/>
            </a:endParaRPr>
          </a:p>
          <a:p>
            <a:pPr marL="0" indent="0">
              <a:buNone/>
            </a:pPr>
            <a:r>
              <a:rPr lang="ru-RU" sz="1400" dirty="0" smtClean="0">
                <a:latin typeface="Calibri" pitchFamily="34" charset="0"/>
              </a:rPr>
              <a:t>команд, кнопок </a:t>
            </a:r>
            <a:r>
              <a:rPr lang="ru-RU" sz="1400" dirty="0" err="1" smtClean="0">
                <a:latin typeface="Calibri" pitchFamily="34" charset="0"/>
              </a:rPr>
              <a:t>або</a:t>
            </a:r>
            <a:r>
              <a:rPr lang="ru-RU" sz="1400" dirty="0" smtClean="0">
                <a:latin typeface="Calibri" pitchFamily="34" charset="0"/>
              </a:rPr>
              <a:t> </a:t>
            </a:r>
            <a:r>
              <a:rPr lang="ru-RU" sz="1400" dirty="0" err="1" smtClean="0">
                <a:latin typeface="Calibri" pitchFamily="34" charset="0"/>
              </a:rPr>
              <a:t>зміни</a:t>
            </a:r>
            <a:r>
              <a:rPr lang="ru-RU" sz="1400" dirty="0" smtClean="0">
                <a:latin typeface="Calibri" pitchFamily="34" charset="0"/>
              </a:rPr>
              <a:t> </a:t>
            </a:r>
            <a:r>
              <a:rPr lang="ru-RU" sz="1400" dirty="0" err="1" smtClean="0">
                <a:latin typeface="Calibri" pitchFamily="34" charset="0"/>
              </a:rPr>
              <a:t>параметрів</a:t>
            </a:r>
            <a:r>
              <a:rPr lang="ru-RU" sz="1400" dirty="0" smtClean="0">
                <a:latin typeface="Calibri" pitchFamily="34" charset="0"/>
              </a:rPr>
              <a:t> у </a:t>
            </a:r>
            <a:r>
              <a:rPr lang="ru-RU" sz="1400" dirty="0" err="1" smtClean="0">
                <a:latin typeface="Calibri" pitchFamily="34" charset="0"/>
              </a:rPr>
              <a:t>діалогових</a:t>
            </a:r>
            <a:r>
              <a:rPr lang="ru-RU" sz="1400" dirty="0" smtClean="0">
                <a:latin typeface="Calibri" pitchFamily="34" charset="0"/>
              </a:rPr>
              <a:t> </a:t>
            </a:r>
            <a:r>
              <a:rPr lang="ru-RU" sz="1400" dirty="0" err="1" smtClean="0">
                <a:latin typeface="Calibri" pitchFamily="34" charset="0"/>
              </a:rPr>
              <a:t>вікнах</a:t>
            </a:r>
            <a:r>
              <a:rPr lang="ru-RU" sz="1400" dirty="0" smtClean="0">
                <a:latin typeface="Calibri" pitchFamily="34" charset="0"/>
              </a:rPr>
              <a:t>. У </a:t>
            </a:r>
            <a:r>
              <a:rPr lang="ru-RU" sz="1400" dirty="0" err="1" smtClean="0">
                <a:latin typeface="Calibri" pitchFamily="34" charset="0"/>
              </a:rPr>
              <a:t>решті</a:t>
            </a:r>
            <a:r>
              <a:rPr lang="ru-RU" sz="1400" dirty="0" smtClean="0">
                <a:latin typeface="Calibri" pitchFamily="34" charset="0"/>
              </a:rPr>
              <a:t> </a:t>
            </a:r>
            <a:r>
              <a:rPr lang="ru-RU" sz="1400" dirty="0" err="1" smtClean="0">
                <a:latin typeface="Calibri" pitchFamily="34" charset="0"/>
              </a:rPr>
              <a:t>випадків</a:t>
            </a:r>
            <a:r>
              <a:rPr lang="ru-RU" sz="1400" dirty="0" smtClean="0">
                <a:latin typeface="Calibri" pitchFamily="34" charset="0"/>
              </a:rPr>
              <a:t> </a:t>
            </a:r>
            <a:r>
              <a:rPr lang="ru-RU" sz="1400" dirty="0" err="1" smtClean="0">
                <a:latin typeface="Calibri" pitchFamily="34" charset="0"/>
              </a:rPr>
              <a:t>потрібно</a:t>
            </a:r>
            <a:r>
              <a:rPr lang="ru-RU" sz="1400" dirty="0" smtClean="0">
                <a:latin typeface="Calibri" pitchFamily="34" charset="0"/>
              </a:rPr>
              <a:t> </a:t>
            </a:r>
            <a:r>
              <a:rPr lang="ru-RU" sz="1400" dirty="0" err="1" smtClean="0">
                <a:latin typeface="Calibri" pitchFamily="34" charset="0"/>
              </a:rPr>
              <a:t>застосовувати</a:t>
            </a:r>
            <a:r>
              <a:rPr lang="ru-RU" sz="1400" dirty="0" smtClean="0">
                <a:latin typeface="Calibri" pitchFamily="34" charset="0"/>
              </a:rPr>
              <a:t> </a:t>
            </a:r>
            <a:r>
              <a:rPr lang="ru-RU" sz="1400" dirty="0" err="1" smtClean="0">
                <a:latin typeface="Calibri" pitchFamily="34" charset="0"/>
              </a:rPr>
              <a:t>клавіші</a:t>
            </a:r>
            <a:r>
              <a:rPr lang="ru-RU" sz="1400" dirty="0" smtClean="0">
                <a:latin typeface="Calibri" pitchFamily="34" charset="0"/>
              </a:rPr>
              <a:t> </a:t>
            </a:r>
            <a:r>
              <a:rPr lang="ru-RU" sz="1400" dirty="0" err="1" smtClean="0">
                <a:latin typeface="Calibri" pitchFamily="34" charset="0"/>
              </a:rPr>
              <a:t>керування</a:t>
            </a:r>
            <a:r>
              <a:rPr lang="ru-RU" sz="1400" dirty="0" smtClean="0">
                <a:latin typeface="Calibri" pitchFamily="34" charset="0"/>
              </a:rPr>
              <a:t> курсором </a:t>
            </a:r>
            <a:r>
              <a:rPr lang="ru-RU" sz="1400" dirty="0" err="1" smtClean="0">
                <a:latin typeface="Calibri" pitchFamily="34" charset="0"/>
              </a:rPr>
              <a:t>і</a:t>
            </a:r>
            <a:r>
              <a:rPr lang="ru-RU" sz="1400" dirty="0" smtClean="0">
                <a:latin typeface="Calibri" pitchFamily="34" charset="0"/>
              </a:rPr>
              <a:t> </a:t>
            </a:r>
            <a:r>
              <a:rPr lang="ru-RU" sz="1400" dirty="0" err="1" smtClean="0">
                <a:latin typeface="Calibri" pitchFamily="34" charset="0"/>
              </a:rPr>
              <a:t>сполучення</a:t>
            </a:r>
            <a:r>
              <a:rPr lang="ru-RU" sz="1400" dirty="0" smtClean="0">
                <a:latin typeface="Calibri" pitchFamily="34" charset="0"/>
              </a:rPr>
              <a:t> </a:t>
            </a:r>
            <a:r>
              <a:rPr lang="ru-RU" sz="1400" dirty="0" err="1" smtClean="0">
                <a:latin typeface="Calibri" pitchFamily="34" charset="0"/>
              </a:rPr>
              <a:t>клавіш</a:t>
            </a:r>
            <a:r>
              <a:rPr lang="ru-RU" sz="1400" dirty="0" smtClean="0">
                <a:latin typeface="Calibri" pitchFamily="34" charset="0"/>
              </a:rPr>
              <a:t>. </a:t>
            </a:r>
            <a:r>
              <a:rPr lang="ru-RU" sz="1400" dirty="0" err="1" smtClean="0">
                <a:latin typeface="Calibri" pitchFamily="34" charset="0"/>
              </a:rPr>
              <a:t>Наприклад</a:t>
            </a:r>
            <a:r>
              <a:rPr lang="ru-RU" sz="1400" dirty="0" smtClean="0">
                <a:latin typeface="Calibri" pitchFamily="34" charset="0"/>
              </a:rPr>
              <a:t>, для </a:t>
            </a:r>
            <a:r>
              <a:rPr lang="ru-RU" sz="1400" dirty="0" err="1" smtClean="0">
                <a:latin typeface="Calibri" pitchFamily="34" charset="0"/>
              </a:rPr>
              <a:t>виділення</a:t>
            </a:r>
            <a:r>
              <a:rPr lang="ru-RU" sz="1400" dirty="0" smtClean="0">
                <a:latin typeface="Calibri" pitchFamily="34" charset="0"/>
              </a:rPr>
              <a:t> фрагмента тексту </a:t>
            </a:r>
            <a:r>
              <a:rPr lang="ru-RU" sz="1400" dirty="0" err="1" smtClean="0">
                <a:latin typeface="Calibri" pitchFamily="34" charset="0"/>
              </a:rPr>
              <a:t>слід</a:t>
            </a:r>
            <a:r>
              <a:rPr lang="ru-RU" sz="1400" dirty="0" smtClean="0">
                <a:latin typeface="Calibri" pitchFamily="34" charset="0"/>
              </a:rPr>
              <a:t> </a:t>
            </a:r>
            <a:r>
              <a:rPr lang="ru-RU" sz="1400" dirty="0" err="1" smtClean="0">
                <a:latin typeface="Calibri" pitchFamily="34" charset="0"/>
              </a:rPr>
              <a:t>використати</a:t>
            </a:r>
            <a:r>
              <a:rPr lang="ru-RU" sz="1400" dirty="0" smtClean="0">
                <a:latin typeface="Calibri" pitchFamily="34" charset="0"/>
              </a:rPr>
              <a:t> </a:t>
            </a:r>
            <a:r>
              <a:rPr lang="ru-RU" sz="1400" dirty="0" err="1" smtClean="0">
                <a:latin typeface="Calibri" pitchFamily="34" charset="0"/>
              </a:rPr>
              <a:t>клавіші</a:t>
            </a:r>
            <a:r>
              <a:rPr lang="ru-RU" sz="1400" dirty="0" smtClean="0">
                <a:latin typeface="Calibri" pitchFamily="34" charset="0"/>
              </a:rPr>
              <a:t> </a:t>
            </a:r>
            <a:r>
              <a:rPr lang="en-US" sz="1400" dirty="0" smtClean="0">
                <a:latin typeface="Calibri" pitchFamily="34" charset="0"/>
              </a:rPr>
              <a:t>Shift</a:t>
            </a:r>
            <a:r>
              <a:rPr lang="ru-RU" sz="1400" dirty="0" smtClean="0">
                <a:latin typeface="Calibri" pitchFamily="34" charset="0"/>
              </a:rPr>
              <a:t> + </a:t>
            </a:r>
            <a:r>
              <a:rPr lang="uk-UA" sz="1400" dirty="0" smtClean="0">
                <a:latin typeface="Calibri" pitchFamily="34" charset="0"/>
              </a:rPr>
              <a:t>стрілочки</a:t>
            </a:r>
            <a:r>
              <a:rPr lang="ru-RU" sz="1400" dirty="0" smtClean="0">
                <a:latin typeface="Calibri" pitchFamily="34" charset="0"/>
              </a:rPr>
              <a:t>.</a:t>
            </a:r>
          </a:p>
          <a:p>
            <a:pPr marL="0" indent="0">
              <a:buNone/>
            </a:pPr>
            <a:r>
              <a:rPr lang="ru-RU" sz="1400" dirty="0" smtClean="0">
                <a:latin typeface="Calibri" pitchFamily="34" charset="0"/>
              </a:rPr>
              <a:t>5. Коли </a:t>
            </a:r>
            <a:r>
              <a:rPr lang="ru-RU" sz="1400" dirty="0" err="1" smtClean="0">
                <a:latin typeface="Calibri" pitchFamily="34" charset="0"/>
              </a:rPr>
              <a:t>всі</a:t>
            </a:r>
            <a:r>
              <a:rPr lang="ru-RU" sz="1400" dirty="0" smtClean="0">
                <a:latin typeface="Calibri" pitchFamily="34" charset="0"/>
              </a:rPr>
              <a:t> </a:t>
            </a:r>
            <a:r>
              <a:rPr lang="ru-RU" sz="1400" dirty="0" err="1" smtClean="0">
                <a:latin typeface="Calibri" pitchFamily="34" charset="0"/>
              </a:rPr>
              <a:t>операції</a:t>
            </a:r>
            <a:r>
              <a:rPr lang="ru-RU" sz="1400" dirty="0" smtClean="0">
                <a:latin typeface="Calibri" pitchFamily="34" charset="0"/>
              </a:rPr>
              <a:t> макросу </a:t>
            </a:r>
            <a:r>
              <a:rPr lang="ru-RU" sz="1400" dirty="0" err="1" smtClean="0">
                <a:latin typeface="Calibri" pitchFamily="34" charset="0"/>
              </a:rPr>
              <a:t>будуть</a:t>
            </a:r>
            <a:r>
              <a:rPr lang="ru-RU" sz="1400" dirty="0" smtClean="0">
                <a:latin typeface="Calibri" pitchFamily="34" charset="0"/>
              </a:rPr>
              <a:t> </a:t>
            </a:r>
            <a:r>
              <a:rPr lang="ru-RU" sz="1400" dirty="0" err="1" smtClean="0">
                <a:latin typeface="Calibri" pitchFamily="34" charset="0"/>
              </a:rPr>
              <a:t>зроблені</a:t>
            </a:r>
            <a:r>
              <a:rPr lang="ru-RU" sz="1400" dirty="0" smtClean="0">
                <a:latin typeface="Calibri" pitchFamily="34" charset="0"/>
              </a:rPr>
              <a:t>, </a:t>
            </a:r>
            <a:r>
              <a:rPr lang="ru-RU" sz="1400" dirty="0" err="1" smtClean="0">
                <a:latin typeface="Calibri" pitchFamily="34" charset="0"/>
              </a:rPr>
              <a:t>потрібно</a:t>
            </a:r>
            <a:r>
              <a:rPr lang="ru-RU" sz="1400" dirty="0" smtClean="0">
                <a:latin typeface="Calibri" pitchFamily="34" charset="0"/>
              </a:rPr>
              <a:t> </a:t>
            </a:r>
            <a:r>
              <a:rPr lang="ru-RU" sz="1400" dirty="0" err="1" smtClean="0">
                <a:latin typeface="Calibri" pitchFamily="34" charset="0"/>
              </a:rPr>
              <a:t>виконати</a:t>
            </a:r>
            <a:r>
              <a:rPr lang="ru-RU" sz="1400" dirty="0" smtClean="0">
                <a:latin typeface="Calibri" pitchFamily="34" charset="0"/>
              </a:rPr>
              <a:t> </a:t>
            </a:r>
            <a:r>
              <a:rPr lang="ru-RU" sz="1400" dirty="0" err="1" smtClean="0">
                <a:latin typeface="Calibri" pitchFamily="34" charset="0"/>
              </a:rPr>
              <a:t>Розробник</a:t>
            </a:r>
            <a:r>
              <a:rPr lang="ru-RU" sz="1400" dirty="0" smtClean="0">
                <a:latin typeface="Calibri" pitchFamily="34" charset="0"/>
              </a:rPr>
              <a:t>,  Код, </a:t>
            </a:r>
            <a:r>
              <a:rPr lang="ru-RU" sz="1400" dirty="0" err="1" smtClean="0">
                <a:latin typeface="Calibri" pitchFamily="34" charset="0"/>
              </a:rPr>
              <a:t>Зупинити</a:t>
            </a:r>
            <a:r>
              <a:rPr lang="ru-RU" sz="1400" dirty="0" smtClean="0">
                <a:latin typeface="Calibri" pitchFamily="34" charset="0"/>
              </a:rPr>
              <a:t> </a:t>
            </a:r>
            <a:r>
              <a:rPr lang="ru-RU" sz="1400" dirty="0" err="1" smtClean="0">
                <a:latin typeface="Calibri" pitchFamily="34" charset="0"/>
              </a:rPr>
              <a:t>запис</a:t>
            </a:r>
            <a:endParaRPr lang="ru-RU" sz="1400" dirty="0" smtClean="0">
              <a:latin typeface="Calibri" pitchFamily="34" charset="0"/>
            </a:endParaRP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DA72B3-2256-4356-A0ED-72753F6E1BE2}" type="datetime1">
              <a:rPr lang="uk-UA" smtClean="0"/>
              <a:pPr/>
              <a:t>17.12.2014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Презентація вчителя СЗОШ №8 м. Хмельницького Кравчук Г.Т.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0E9778-4EAB-474E-A89A-52B770F79B1A}" type="slidenum">
              <a:rPr lang="ru-RU" smtClean="0"/>
              <a:pPr/>
              <a:t>19</a:t>
            </a:fld>
            <a:endParaRPr lang="ru-RU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643438" y="214290"/>
            <a:ext cx="4041775" cy="37340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86314" y="4071942"/>
            <a:ext cx="2466975" cy="847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lvl="2"/>
            <a:r>
              <a:rPr lang="ru-RU" sz="1100" dirty="0"/>
              <a:t/>
            </a:r>
            <a:br>
              <a:rPr lang="ru-RU" sz="1100" dirty="0"/>
            </a:br>
            <a:endParaRPr lang="ru-RU" dirty="0"/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uk-UA" dirty="0" smtClean="0"/>
              <a:t>Урок 9</a:t>
            </a:r>
          </a:p>
          <a:p>
            <a:r>
              <a:rPr lang="uk-UA" dirty="0" smtClean="0"/>
              <a:t>Тема уроку: Засоби автоматизації процесу створення документа</a:t>
            </a:r>
            <a:r>
              <a:rPr lang="en-US" dirty="0" smtClean="0"/>
              <a:t>.</a:t>
            </a:r>
            <a:endParaRPr lang="ru-RU" dirty="0" smtClean="0"/>
          </a:p>
          <a:p>
            <a:r>
              <a:rPr lang="ru-RU" dirty="0" smtClean="0"/>
              <a:t>Практична робота № 2 «</a:t>
            </a:r>
            <a:r>
              <a:rPr lang="ru-RU" dirty="0" err="1" smtClean="0"/>
              <a:t>Використання</a:t>
            </a:r>
            <a:r>
              <a:rPr lang="ru-RU" dirty="0" smtClean="0"/>
              <a:t> </a:t>
            </a:r>
            <a:r>
              <a:rPr lang="ru-RU" dirty="0" err="1" smtClean="0"/>
              <a:t>стилів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шаблонів</a:t>
            </a:r>
            <a:r>
              <a:rPr lang="ru-RU" dirty="0" smtClean="0"/>
              <a:t> </a:t>
            </a:r>
            <a:r>
              <a:rPr lang="ru-RU" dirty="0" err="1" smtClean="0"/>
              <a:t>документів</a:t>
            </a:r>
            <a:r>
              <a:rPr lang="ru-RU" dirty="0" smtClean="0"/>
              <a:t>»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8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pPr algn="ctr"/>
            <a:r>
              <a:rPr lang="ru-RU" dirty="0" err="1" smtClean="0">
                <a:latin typeface="Calibri" pitchFamily="34" charset="0"/>
              </a:rPr>
              <a:t>Вікно</a:t>
            </a:r>
            <a:r>
              <a:rPr lang="ru-RU" dirty="0" smtClean="0">
                <a:latin typeface="Calibri" pitchFamily="34" charset="0"/>
              </a:rPr>
              <a:t> списку </a:t>
            </a:r>
            <a:r>
              <a:rPr lang="ru-RU" dirty="0" err="1" smtClean="0">
                <a:latin typeface="Calibri" pitchFamily="34" charset="0"/>
              </a:rPr>
              <a:t>макросів</a:t>
            </a:r>
            <a:r>
              <a:rPr lang="ru-RU" dirty="0" smtClean="0">
                <a:latin typeface="Calibri" pitchFamily="34" charset="0"/>
              </a:rPr>
              <a:t>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2"/>
          </p:nvPr>
        </p:nvSpPr>
        <p:spPr>
          <a:xfrm>
            <a:off x="214282" y="1000108"/>
            <a:ext cx="4040188" cy="5357850"/>
          </a:xfrm>
        </p:spPr>
        <p:txBody>
          <a:bodyPr>
            <a:noAutofit/>
          </a:bodyPr>
          <a:lstStyle/>
          <a:p>
            <a:pPr marL="0" indent="361950">
              <a:buNone/>
            </a:pPr>
            <a:r>
              <a:rPr lang="ru-RU" sz="1600" dirty="0" err="1" smtClean="0">
                <a:latin typeface="Calibri" pitchFamily="34" charset="0"/>
              </a:rPr>
              <a:t>Створений</a:t>
            </a:r>
            <a:r>
              <a:rPr lang="ru-RU" sz="1600" dirty="0" smtClean="0">
                <a:latin typeface="Calibri" pitchFamily="34" charset="0"/>
              </a:rPr>
              <a:t> макрос </a:t>
            </a:r>
            <a:r>
              <a:rPr lang="ru-RU" sz="1600" dirty="0" err="1" smtClean="0">
                <a:latin typeface="Calibri" pitchFamily="34" charset="0"/>
              </a:rPr>
              <a:t>може</a:t>
            </a:r>
            <a:r>
              <a:rPr lang="ru-RU" sz="1600" dirty="0" smtClean="0">
                <a:latin typeface="Calibri" pitchFamily="34" charset="0"/>
              </a:rPr>
              <a:t> бути </a:t>
            </a:r>
            <a:r>
              <a:rPr lang="ru-RU" sz="1600" dirty="0" err="1" smtClean="0">
                <a:latin typeface="Calibri" pitchFamily="34" charset="0"/>
              </a:rPr>
              <a:t>виконаний</a:t>
            </a:r>
            <a:r>
              <a:rPr lang="ru-RU" sz="1600" dirty="0" smtClean="0">
                <a:latin typeface="Calibri" pitchFamily="34" charset="0"/>
              </a:rPr>
              <a:t> </a:t>
            </a:r>
            <a:r>
              <a:rPr lang="ru-RU" sz="1600" dirty="0" err="1" smtClean="0">
                <a:latin typeface="Calibri" pitchFamily="34" charset="0"/>
              </a:rPr>
              <a:t>під</a:t>
            </a:r>
            <a:r>
              <a:rPr lang="ru-RU" sz="1600" dirty="0" smtClean="0">
                <a:latin typeface="Calibri" pitchFamily="34" charset="0"/>
              </a:rPr>
              <a:t> час </a:t>
            </a:r>
            <a:r>
              <a:rPr lang="ru-RU" sz="1600" dirty="0" err="1" smtClean="0">
                <a:latin typeface="Calibri" pitchFamily="34" charset="0"/>
              </a:rPr>
              <a:t>роботи</a:t>
            </a:r>
            <a:r>
              <a:rPr lang="ru-RU" sz="1600" dirty="0" smtClean="0">
                <a:latin typeface="Calibri" pitchFamily="34" charset="0"/>
              </a:rPr>
              <a:t> над документом. Для </a:t>
            </a:r>
            <a:r>
              <a:rPr lang="ru-RU" sz="1600" dirty="0" err="1" smtClean="0">
                <a:latin typeface="Calibri" pitchFamily="34" charset="0"/>
              </a:rPr>
              <a:t>цього</a:t>
            </a:r>
            <a:r>
              <a:rPr lang="ru-RU" sz="1600" dirty="0" smtClean="0">
                <a:latin typeface="Calibri" pitchFamily="34" charset="0"/>
              </a:rPr>
              <a:t> </a:t>
            </a:r>
            <a:r>
              <a:rPr lang="ru-RU" sz="1600" dirty="0" err="1" smtClean="0">
                <a:latin typeface="Calibri" pitchFamily="34" charset="0"/>
              </a:rPr>
              <a:t>потрібно</a:t>
            </a:r>
            <a:r>
              <a:rPr lang="ru-RU" sz="1600" dirty="0" smtClean="0">
                <a:latin typeface="Calibri" pitchFamily="34" charset="0"/>
              </a:rPr>
              <a:t> </a:t>
            </a:r>
            <a:r>
              <a:rPr lang="ru-RU" sz="1600" dirty="0" err="1" smtClean="0">
                <a:latin typeface="Calibri" pitchFamily="34" charset="0"/>
              </a:rPr>
              <a:t>натиснути</a:t>
            </a:r>
            <a:r>
              <a:rPr lang="ru-RU" sz="1600" dirty="0" smtClean="0">
                <a:latin typeface="Calibri" pitchFamily="34" charset="0"/>
              </a:rPr>
              <a:t> на </a:t>
            </a:r>
            <a:r>
              <a:rPr lang="ru-RU" sz="1600" dirty="0" err="1" smtClean="0">
                <a:latin typeface="Calibri" pitchFamily="34" charset="0"/>
              </a:rPr>
              <a:t>клавіатурі</a:t>
            </a:r>
            <a:r>
              <a:rPr lang="ru-RU" sz="1600" dirty="0" smtClean="0">
                <a:latin typeface="Calibri" pitchFamily="34" charset="0"/>
              </a:rPr>
              <a:t> </a:t>
            </a:r>
            <a:r>
              <a:rPr lang="ru-RU" sz="1600" dirty="0" err="1" smtClean="0">
                <a:latin typeface="Calibri" pitchFamily="34" charset="0"/>
              </a:rPr>
              <a:t>призначене</a:t>
            </a:r>
            <a:r>
              <a:rPr lang="ru-RU" sz="1600" dirty="0" smtClean="0">
                <a:latin typeface="Calibri" pitchFamily="34" charset="0"/>
              </a:rPr>
              <a:t> </a:t>
            </a:r>
            <a:r>
              <a:rPr lang="ru-RU" sz="1600" dirty="0" err="1" smtClean="0">
                <a:latin typeface="Calibri" pitchFamily="34" charset="0"/>
              </a:rPr>
              <a:t>сполучення</a:t>
            </a:r>
            <a:r>
              <a:rPr lang="ru-RU" sz="1600" dirty="0" smtClean="0">
                <a:latin typeface="Calibri" pitchFamily="34" charset="0"/>
              </a:rPr>
              <a:t> </a:t>
            </a:r>
            <a:r>
              <a:rPr lang="ru-RU" sz="1600" dirty="0" err="1" smtClean="0">
                <a:latin typeface="Calibri" pitchFamily="34" charset="0"/>
              </a:rPr>
              <a:t>або</a:t>
            </a:r>
            <a:r>
              <a:rPr lang="ru-RU" sz="1600" dirty="0" smtClean="0">
                <a:latin typeface="Calibri" pitchFamily="34" charset="0"/>
              </a:rPr>
              <a:t> </a:t>
            </a:r>
            <a:r>
              <a:rPr lang="ru-RU" sz="1600" dirty="0" err="1" smtClean="0">
                <a:latin typeface="Calibri" pitchFamily="34" charset="0"/>
              </a:rPr>
              <a:t>вибрати</a:t>
            </a:r>
            <a:r>
              <a:rPr lang="ru-RU" sz="1600" dirty="0" smtClean="0">
                <a:latin typeface="Calibri" pitchFamily="34" charset="0"/>
              </a:rPr>
              <a:t> </a:t>
            </a:r>
            <a:r>
              <a:rPr lang="ru-RU" sz="1600" dirty="0" err="1" smtClean="0">
                <a:latin typeface="Calibri" pitchFamily="34" charset="0"/>
              </a:rPr>
              <a:t>призначену</a:t>
            </a:r>
            <a:r>
              <a:rPr lang="ru-RU" sz="1600" dirty="0" smtClean="0">
                <a:latin typeface="Calibri" pitchFamily="34" charset="0"/>
              </a:rPr>
              <a:t> кнопку.</a:t>
            </a:r>
          </a:p>
          <a:p>
            <a:pPr marL="0" indent="361950">
              <a:buNone/>
            </a:pPr>
            <a:r>
              <a:rPr lang="ru-RU" sz="1600" dirty="0" err="1" smtClean="0">
                <a:latin typeface="Calibri" pitchFamily="34" charset="0"/>
              </a:rPr>
              <a:t>Запустити</a:t>
            </a:r>
            <a:r>
              <a:rPr lang="ru-RU" sz="1600" dirty="0" smtClean="0">
                <a:latin typeface="Calibri" pitchFamily="34" charset="0"/>
              </a:rPr>
              <a:t> макрос на </a:t>
            </a:r>
            <a:r>
              <a:rPr lang="ru-RU" sz="1600" dirty="0" err="1" smtClean="0">
                <a:latin typeface="Calibri" pitchFamily="34" charset="0"/>
              </a:rPr>
              <a:t>виконання</a:t>
            </a:r>
            <a:r>
              <a:rPr lang="ru-RU" sz="1600" dirty="0" smtClean="0">
                <a:latin typeface="Calibri" pitchFamily="34" charset="0"/>
              </a:rPr>
              <a:t> </a:t>
            </a:r>
            <a:r>
              <a:rPr lang="ru-RU" sz="1600" dirty="0" err="1" smtClean="0">
                <a:latin typeface="Calibri" pitchFamily="34" charset="0"/>
              </a:rPr>
              <a:t>можна</a:t>
            </a:r>
            <a:r>
              <a:rPr lang="ru-RU" sz="1600" dirty="0" smtClean="0">
                <a:latin typeface="Calibri" pitchFamily="34" charset="0"/>
              </a:rPr>
              <a:t> </a:t>
            </a:r>
            <a:r>
              <a:rPr lang="ru-RU" sz="1600" dirty="0" err="1" smtClean="0">
                <a:latin typeface="Calibri" pitchFamily="34" charset="0"/>
              </a:rPr>
              <a:t>також</a:t>
            </a:r>
            <a:r>
              <a:rPr lang="ru-RU" sz="1600" dirty="0" smtClean="0">
                <a:latin typeface="Calibri" pitchFamily="34" charset="0"/>
              </a:rPr>
              <a:t> </a:t>
            </a:r>
            <a:r>
              <a:rPr lang="ru-RU" sz="1600" dirty="0" err="1" smtClean="0">
                <a:latin typeface="Calibri" pitchFamily="34" charset="0"/>
              </a:rPr>
              <a:t>і</a:t>
            </a:r>
            <a:r>
              <a:rPr lang="ru-RU" sz="1600" dirty="0" smtClean="0">
                <a:latin typeface="Calibri" pitchFamily="34" charset="0"/>
              </a:rPr>
              <a:t> </a:t>
            </a:r>
            <a:r>
              <a:rPr lang="ru-RU" sz="1600" dirty="0" err="1" smtClean="0">
                <a:latin typeface="Calibri" pitchFamily="34" charset="0"/>
              </a:rPr>
              <a:t>з</a:t>
            </a:r>
            <a:r>
              <a:rPr lang="ru-RU" sz="1600" dirty="0" smtClean="0">
                <a:latin typeface="Calibri" pitchFamily="34" charset="0"/>
              </a:rPr>
              <a:t> </a:t>
            </a:r>
            <a:r>
              <a:rPr lang="ru-RU" sz="1600" dirty="0" err="1" smtClean="0">
                <a:latin typeface="Calibri" pitchFamily="34" charset="0"/>
              </a:rPr>
              <a:t>діалогового</a:t>
            </a:r>
            <a:r>
              <a:rPr lang="ru-RU" sz="1600" dirty="0" smtClean="0">
                <a:latin typeface="Calibri" pitchFamily="34" charset="0"/>
              </a:rPr>
              <a:t> </a:t>
            </a:r>
            <a:r>
              <a:rPr lang="ru-RU" sz="1600" dirty="0" err="1" smtClean="0">
                <a:latin typeface="Calibri" pitchFamily="34" charset="0"/>
              </a:rPr>
              <a:t>вікна</a:t>
            </a:r>
            <a:r>
              <a:rPr lang="ru-RU" sz="1600" dirty="0" smtClean="0">
                <a:latin typeface="Calibri" pitchFamily="34" charset="0"/>
              </a:rPr>
              <a:t> </a:t>
            </a:r>
            <a:r>
              <a:rPr lang="ru-RU" sz="1600" dirty="0" err="1" smtClean="0">
                <a:latin typeface="Calibri" pitchFamily="34" charset="0"/>
              </a:rPr>
              <a:t>Маркоси</a:t>
            </a:r>
            <a:r>
              <a:rPr lang="ru-RU" sz="1600" dirty="0" smtClean="0">
                <a:latin typeface="Calibri" pitchFamily="34" charset="0"/>
              </a:rPr>
              <a:t>, яке </a:t>
            </a:r>
            <a:r>
              <a:rPr lang="ru-RU" sz="1600" dirty="0" err="1" smtClean="0">
                <a:latin typeface="Calibri" pitchFamily="34" charset="0"/>
              </a:rPr>
              <a:t>відкривається</a:t>
            </a:r>
            <a:r>
              <a:rPr lang="ru-RU" sz="1600" dirty="0" smtClean="0">
                <a:latin typeface="Calibri" pitchFamily="34" charset="0"/>
              </a:rPr>
              <a:t> </a:t>
            </a:r>
            <a:r>
              <a:rPr lang="ru-RU" sz="1600" dirty="0" err="1" smtClean="0">
                <a:latin typeface="Calibri" pitchFamily="34" charset="0"/>
              </a:rPr>
              <a:t>виконанням</a:t>
            </a:r>
            <a:r>
              <a:rPr lang="ru-RU" sz="1600" dirty="0" smtClean="0">
                <a:latin typeface="Calibri" pitchFamily="34" charset="0"/>
              </a:rPr>
              <a:t> </a:t>
            </a:r>
            <a:r>
              <a:rPr lang="ru-RU" sz="1600" b="1" dirty="0" err="1" smtClean="0">
                <a:solidFill>
                  <a:srgbClr val="FF0000"/>
                </a:solidFill>
                <a:latin typeface="Calibri" pitchFamily="34" charset="0"/>
              </a:rPr>
              <a:t>Розробник</a:t>
            </a:r>
            <a:r>
              <a:rPr lang="ru-RU" sz="1600" b="1" dirty="0" smtClean="0">
                <a:solidFill>
                  <a:srgbClr val="FF0000"/>
                </a:solidFill>
                <a:latin typeface="Calibri" pitchFamily="34" charset="0"/>
              </a:rPr>
              <a:t> =&gt; Код =&gt;</a:t>
            </a:r>
            <a:r>
              <a:rPr lang="ru-RU" sz="1600" b="1" dirty="0" err="1" smtClean="0">
                <a:solidFill>
                  <a:srgbClr val="FF0000"/>
                </a:solidFill>
                <a:latin typeface="Calibri" pitchFamily="34" charset="0"/>
              </a:rPr>
              <a:t>Макроси</a:t>
            </a:r>
            <a:r>
              <a:rPr lang="ru-RU" sz="1600" b="1" dirty="0" smtClean="0">
                <a:solidFill>
                  <a:srgbClr val="FF0000"/>
                </a:solidFill>
                <a:latin typeface="Calibri" pitchFamily="34" charset="0"/>
              </a:rPr>
              <a:t>.</a:t>
            </a:r>
          </a:p>
          <a:p>
            <a:pPr marL="0" indent="361950">
              <a:buNone/>
            </a:pPr>
            <a:r>
              <a:rPr lang="ru-RU" sz="1600" dirty="0" smtClean="0">
                <a:latin typeface="Calibri" pitchFamily="34" charset="0"/>
              </a:rPr>
              <a:t> У списку </a:t>
            </a:r>
            <a:r>
              <a:rPr lang="ru-RU" sz="1600" dirty="0" err="1" smtClean="0">
                <a:latin typeface="Calibri" pitchFamily="34" charset="0"/>
              </a:rPr>
              <a:t>цього</a:t>
            </a:r>
            <a:r>
              <a:rPr lang="ru-RU" sz="1600" dirty="0" smtClean="0">
                <a:latin typeface="Calibri" pitchFamily="34" charset="0"/>
              </a:rPr>
              <a:t> </a:t>
            </a:r>
            <a:r>
              <a:rPr lang="ru-RU" sz="1600" dirty="0" err="1" smtClean="0">
                <a:latin typeface="Calibri" pitchFamily="34" charset="0"/>
              </a:rPr>
              <a:t>вікна</a:t>
            </a:r>
            <a:r>
              <a:rPr lang="ru-RU" sz="1600" dirty="0" smtClean="0">
                <a:latin typeface="Calibri" pitchFamily="34" charset="0"/>
              </a:rPr>
              <a:t> </a:t>
            </a:r>
            <a:r>
              <a:rPr lang="ru-RU" sz="1600" dirty="0" err="1" smtClean="0">
                <a:latin typeface="Calibri" pitchFamily="34" charset="0"/>
              </a:rPr>
              <a:t>наведені</a:t>
            </a:r>
            <a:r>
              <a:rPr lang="ru-RU" sz="1600" dirty="0" smtClean="0">
                <a:latin typeface="Calibri" pitchFamily="34" charset="0"/>
              </a:rPr>
              <a:t> </a:t>
            </a:r>
            <a:r>
              <a:rPr lang="ru-RU" sz="1600" dirty="0" err="1" smtClean="0">
                <a:latin typeface="Calibri" pitchFamily="34" charset="0"/>
              </a:rPr>
              <a:t>імена</a:t>
            </a:r>
            <a:r>
              <a:rPr lang="ru-RU" sz="1600" dirty="0" smtClean="0">
                <a:latin typeface="Calibri" pitchFamily="34" charset="0"/>
              </a:rPr>
              <a:t> </a:t>
            </a:r>
            <a:r>
              <a:rPr lang="ru-RU" sz="1600" dirty="0" err="1" smtClean="0">
                <a:latin typeface="Calibri" pitchFamily="34" charset="0"/>
              </a:rPr>
              <a:t>всіх</a:t>
            </a:r>
            <a:r>
              <a:rPr lang="ru-RU" sz="1600" dirty="0" smtClean="0">
                <a:latin typeface="Calibri" pitchFamily="34" charset="0"/>
              </a:rPr>
              <a:t> </a:t>
            </a:r>
            <a:r>
              <a:rPr lang="ru-RU" sz="1600" dirty="0" err="1" smtClean="0">
                <a:latin typeface="Calibri" pitchFamily="34" charset="0"/>
              </a:rPr>
              <a:t>макросів</a:t>
            </a:r>
            <a:r>
              <a:rPr lang="ru-RU" sz="1600" dirty="0" smtClean="0">
                <a:latin typeface="Calibri" pitchFamily="34" charset="0"/>
              </a:rPr>
              <a:t>, </a:t>
            </a:r>
            <a:r>
              <a:rPr lang="ru-RU" sz="1600" dirty="0" err="1" smtClean="0">
                <a:latin typeface="Calibri" pitchFamily="34" charset="0"/>
              </a:rPr>
              <a:t>створених</a:t>
            </a:r>
            <a:r>
              <a:rPr lang="ru-RU" sz="1600" dirty="0" smtClean="0">
                <a:latin typeface="Calibri" pitchFamily="34" charset="0"/>
              </a:rPr>
              <a:t> </a:t>
            </a:r>
            <a:r>
              <a:rPr lang="ru-RU" sz="1600" dirty="0" err="1" smtClean="0">
                <a:latin typeface="Calibri" pitchFamily="34" charset="0"/>
              </a:rPr>
              <a:t>користувачами</a:t>
            </a:r>
            <a:r>
              <a:rPr lang="ru-RU" sz="1600" dirty="0" smtClean="0">
                <a:latin typeface="Calibri" pitchFamily="34" charset="0"/>
              </a:rPr>
              <a:t> для поточного шаблону. </a:t>
            </a:r>
          </a:p>
          <a:p>
            <a:pPr marL="0" indent="361950">
              <a:buNone/>
            </a:pPr>
            <a:r>
              <a:rPr lang="ru-RU" sz="1600" dirty="0" err="1" smtClean="0">
                <a:latin typeface="Calibri" pitchFamily="34" charset="0"/>
              </a:rPr>
              <a:t>Користувачу</a:t>
            </a:r>
            <a:r>
              <a:rPr lang="ru-RU" sz="1600" dirty="0" smtClean="0">
                <a:latin typeface="Calibri" pitchFamily="34" charset="0"/>
              </a:rPr>
              <a:t> </a:t>
            </a:r>
            <a:r>
              <a:rPr lang="ru-RU" sz="1600" dirty="0" err="1" smtClean="0">
                <a:latin typeface="Calibri" pitchFamily="34" charset="0"/>
              </a:rPr>
              <a:t>слід</a:t>
            </a:r>
            <a:r>
              <a:rPr lang="ru-RU" sz="1600" dirty="0" smtClean="0">
                <a:latin typeface="Calibri" pitchFamily="34" charset="0"/>
              </a:rPr>
              <a:t> </a:t>
            </a:r>
            <a:r>
              <a:rPr lang="ru-RU" sz="1600" dirty="0" err="1" smtClean="0">
                <a:latin typeface="Calibri" pitchFamily="34" charset="0"/>
              </a:rPr>
              <a:t>вибрати</a:t>
            </a:r>
            <a:r>
              <a:rPr lang="ru-RU" sz="1600" dirty="0" smtClean="0">
                <a:latin typeface="Calibri" pitchFamily="34" charset="0"/>
              </a:rPr>
              <a:t> </a:t>
            </a:r>
            <a:r>
              <a:rPr lang="ru-RU" sz="1600" dirty="0" err="1" smtClean="0">
                <a:latin typeface="Calibri" pitchFamily="34" charset="0"/>
              </a:rPr>
              <a:t>ім'я</a:t>
            </a:r>
            <a:r>
              <a:rPr lang="ru-RU" sz="1600" dirty="0" smtClean="0">
                <a:latin typeface="Calibri" pitchFamily="34" charset="0"/>
              </a:rPr>
              <a:t> </a:t>
            </a:r>
            <a:r>
              <a:rPr lang="ru-RU" sz="1600" dirty="0" err="1" smtClean="0">
                <a:latin typeface="Calibri" pitchFamily="34" charset="0"/>
              </a:rPr>
              <a:t>потрібного</a:t>
            </a:r>
            <a:r>
              <a:rPr lang="ru-RU" sz="1600" dirty="0" smtClean="0">
                <a:latin typeface="Calibri" pitchFamily="34" charset="0"/>
              </a:rPr>
              <a:t> макросу </a:t>
            </a:r>
            <a:r>
              <a:rPr lang="ru-RU" sz="1600" dirty="0" err="1" smtClean="0">
                <a:latin typeface="Calibri" pitchFamily="34" charset="0"/>
              </a:rPr>
              <a:t>і</a:t>
            </a:r>
            <a:r>
              <a:rPr lang="ru-RU" sz="1600" dirty="0" smtClean="0">
                <a:latin typeface="Calibri" pitchFamily="34" charset="0"/>
              </a:rPr>
              <a:t> кнопку </a:t>
            </a:r>
            <a:r>
              <a:rPr lang="ru-RU" sz="1600" b="1" dirty="0" err="1" smtClean="0">
                <a:latin typeface="Calibri" pitchFamily="34" charset="0"/>
              </a:rPr>
              <a:t>Виконати</a:t>
            </a:r>
            <a:r>
              <a:rPr lang="ru-RU" sz="1600" dirty="0" smtClean="0">
                <a:latin typeface="Calibri" pitchFamily="34" charset="0"/>
              </a:rPr>
              <a:t>. </a:t>
            </a:r>
          </a:p>
          <a:p>
            <a:pPr marL="0" indent="361950">
              <a:buNone/>
            </a:pPr>
            <a:r>
              <a:rPr lang="ru-RU" sz="1600" dirty="0" smtClean="0">
                <a:latin typeface="Calibri" pitchFamily="34" charset="0"/>
              </a:rPr>
              <a:t>У </a:t>
            </a:r>
            <a:r>
              <a:rPr lang="ru-RU" sz="1600" dirty="0" err="1" smtClean="0">
                <a:latin typeface="Calibri" pitchFamily="34" charset="0"/>
              </a:rPr>
              <a:t>цьому</a:t>
            </a:r>
            <a:r>
              <a:rPr lang="ru-RU" sz="1600" dirty="0" smtClean="0">
                <a:latin typeface="Calibri" pitchFamily="34" charset="0"/>
              </a:rPr>
              <a:t> самому </a:t>
            </a:r>
            <a:r>
              <a:rPr lang="ru-RU" sz="1600" dirty="0" err="1" smtClean="0">
                <a:latin typeface="Calibri" pitchFamily="34" charset="0"/>
              </a:rPr>
              <a:t>вікні</a:t>
            </a:r>
            <a:r>
              <a:rPr lang="ru-RU" sz="1600" dirty="0" smtClean="0">
                <a:latin typeface="Calibri" pitchFamily="34" charset="0"/>
              </a:rPr>
              <a:t> </a:t>
            </a:r>
            <a:r>
              <a:rPr lang="ru-RU" sz="1600" dirty="0" err="1" smtClean="0">
                <a:latin typeface="Calibri" pitchFamily="34" charset="0"/>
              </a:rPr>
              <a:t>користувач</a:t>
            </a:r>
            <a:r>
              <a:rPr lang="ru-RU" sz="1600" dirty="0" smtClean="0">
                <a:latin typeface="Calibri" pitchFamily="34" charset="0"/>
              </a:rPr>
              <a:t> </a:t>
            </a:r>
            <a:r>
              <a:rPr lang="ru-RU" sz="1600" dirty="0" err="1" smtClean="0">
                <a:latin typeface="Calibri" pitchFamily="34" charset="0"/>
              </a:rPr>
              <a:t>може</a:t>
            </a:r>
            <a:r>
              <a:rPr lang="ru-RU" sz="1600" dirty="0" smtClean="0">
                <a:latin typeface="Calibri" pitchFamily="34" charset="0"/>
              </a:rPr>
              <a:t> </a:t>
            </a:r>
            <a:r>
              <a:rPr lang="ru-RU" sz="1600" dirty="0" err="1" smtClean="0">
                <a:latin typeface="Calibri" pitchFamily="34" charset="0"/>
              </a:rPr>
              <a:t>видалити</a:t>
            </a:r>
            <a:r>
              <a:rPr lang="ru-RU" sz="1600" dirty="0" smtClean="0">
                <a:latin typeface="Calibri" pitchFamily="34" charset="0"/>
              </a:rPr>
              <a:t> </a:t>
            </a:r>
            <a:r>
              <a:rPr lang="ru-RU" sz="1600" dirty="0" err="1" smtClean="0">
                <a:latin typeface="Calibri" pitchFamily="34" charset="0"/>
              </a:rPr>
              <a:t>створені</a:t>
            </a:r>
            <a:r>
              <a:rPr lang="ru-RU" sz="1600" dirty="0" smtClean="0">
                <a:latin typeface="Calibri" pitchFamily="34" charset="0"/>
              </a:rPr>
              <a:t> </a:t>
            </a:r>
            <a:r>
              <a:rPr lang="ru-RU" sz="1600" dirty="0" err="1" smtClean="0">
                <a:latin typeface="Calibri" pitchFamily="34" charset="0"/>
              </a:rPr>
              <a:t>макроси</a:t>
            </a:r>
            <a:r>
              <a:rPr lang="ru-RU" sz="1600" dirty="0" smtClean="0">
                <a:latin typeface="Calibri" pitchFamily="34" charset="0"/>
              </a:rPr>
              <a:t>, </a:t>
            </a:r>
            <a:r>
              <a:rPr lang="ru-RU" sz="1600" dirty="0" err="1" smtClean="0">
                <a:latin typeface="Calibri" pitchFamily="34" charset="0"/>
              </a:rPr>
              <a:t>змінити</a:t>
            </a:r>
            <a:r>
              <a:rPr lang="ru-RU" sz="1600" dirty="0" smtClean="0">
                <a:latin typeface="Calibri" pitchFamily="34" charset="0"/>
              </a:rPr>
              <a:t> </a:t>
            </a:r>
            <a:r>
              <a:rPr lang="ru-RU" sz="1600" dirty="0" err="1" smtClean="0">
                <a:latin typeface="Calibri" pitchFamily="34" charset="0"/>
              </a:rPr>
              <a:t>чи</a:t>
            </a:r>
            <a:r>
              <a:rPr lang="ru-RU" sz="1600" dirty="0" smtClean="0">
                <a:latin typeface="Calibri" pitchFamily="34" charset="0"/>
              </a:rPr>
              <a:t> </a:t>
            </a:r>
            <a:r>
              <a:rPr lang="ru-RU" sz="1600" dirty="0" err="1" smtClean="0">
                <a:latin typeface="Calibri" pitchFamily="34" charset="0"/>
              </a:rPr>
              <a:t>налаштувати</a:t>
            </a:r>
            <a:r>
              <a:rPr lang="ru-RU" sz="1600" dirty="0" smtClean="0">
                <a:latin typeface="Calibri" pitchFamily="34" charset="0"/>
              </a:rPr>
              <a:t> </a:t>
            </a:r>
            <a:r>
              <a:rPr lang="ru-RU" sz="1600" dirty="0" err="1" smtClean="0">
                <a:latin typeface="Calibri" pitchFamily="34" charset="0"/>
              </a:rPr>
              <a:t>їх</a:t>
            </a:r>
            <a:r>
              <a:rPr lang="ru-RU" sz="1600" dirty="0" smtClean="0">
                <a:latin typeface="Calibri" pitchFamily="34" charset="0"/>
              </a:rPr>
              <a:t>.</a:t>
            </a:r>
          </a:p>
          <a:p>
            <a:pPr marL="0" indent="361950">
              <a:buNone/>
            </a:pPr>
            <a:endParaRPr lang="ru-RU" sz="1000" dirty="0">
              <a:latin typeface="Calibri" pitchFamily="34" charset="0"/>
            </a:endParaRP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DA72B3-2256-4356-A0ED-72753F6E1BE2}" type="datetime1">
              <a:rPr lang="uk-UA" smtClean="0"/>
              <a:pPr/>
              <a:t>17.12.2014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Презентація вчителя СЗОШ №8 м. Хмельницького Кравчук Г.Т.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0E9778-4EAB-474E-A89A-52B770F79B1A}" type="slidenum">
              <a:rPr lang="ru-RU" smtClean="0"/>
              <a:pPr/>
              <a:t>20</a:t>
            </a:fld>
            <a:endParaRPr lang="ru-RU"/>
          </a:p>
        </p:txBody>
      </p:sp>
      <p:sp>
        <p:nvSpPr>
          <p:cNvPr id="11" name="Заголовок 1"/>
          <p:cNvSpPr>
            <a:spLocks noGrp="1"/>
          </p:cNvSpPr>
          <p:nvPr>
            <p:ph type="title"/>
          </p:nvPr>
        </p:nvSpPr>
        <p:spPr>
          <a:xfrm>
            <a:off x="500034" y="0"/>
            <a:ext cx="8229600" cy="928670"/>
          </a:xfrm>
        </p:spPr>
        <p:txBody>
          <a:bodyPr/>
          <a:lstStyle/>
          <a:p>
            <a:pPr algn="ctr"/>
            <a:r>
              <a:rPr lang="uk-UA" dirty="0" smtClean="0"/>
              <a:t>Робота з макросами</a:t>
            </a:r>
            <a:endParaRPr lang="ru-RU" dirty="0"/>
          </a:p>
        </p:txBody>
      </p:sp>
      <p:pic>
        <p:nvPicPr>
          <p:cNvPr id="2051" name="Picture 3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190507" y="1214422"/>
            <a:ext cx="4821723" cy="37892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0"/>
            <a:ext cx="8229600" cy="857232"/>
          </a:xfrm>
        </p:spPr>
        <p:txBody>
          <a:bodyPr/>
          <a:lstStyle/>
          <a:p>
            <a:pPr algn="ctr"/>
            <a:r>
              <a:rPr lang="uk-UA" dirty="0" smtClean="0"/>
              <a:t>Навчальна вправа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2"/>
          </p:nvPr>
        </p:nvSpPr>
        <p:spPr>
          <a:xfrm>
            <a:off x="142844" y="714356"/>
            <a:ext cx="5572164" cy="5429288"/>
          </a:xfrm>
        </p:spPr>
        <p:txBody>
          <a:bodyPr>
            <a:normAutofit fontScale="85000" lnSpcReduction="10000"/>
          </a:bodyPr>
          <a:lstStyle/>
          <a:p>
            <a:pPr marL="0" indent="361950">
              <a:buNone/>
            </a:pPr>
            <a:r>
              <a:rPr lang="ru-RU" sz="1500" b="1" dirty="0" smtClean="0">
                <a:latin typeface="Calibri" pitchFamily="34" charset="0"/>
              </a:rPr>
              <a:t>У  текстовому </a:t>
            </a:r>
            <a:r>
              <a:rPr lang="ru-RU" sz="1500" b="1" dirty="0" err="1" smtClean="0">
                <a:latin typeface="Calibri" pitchFamily="34" charset="0"/>
              </a:rPr>
              <a:t>документі</a:t>
            </a:r>
            <a:r>
              <a:rPr lang="ru-RU" sz="1500" b="1" dirty="0" smtClean="0">
                <a:latin typeface="Calibri" pitchFamily="34" charset="0"/>
              </a:rPr>
              <a:t> </a:t>
            </a:r>
            <a:r>
              <a:rPr lang="ru-RU" sz="1500" b="1" dirty="0" err="1" smtClean="0">
                <a:latin typeface="Calibri" pitchFamily="34" charset="0"/>
              </a:rPr>
              <a:t>замінити</a:t>
            </a:r>
            <a:r>
              <a:rPr lang="ru-RU" sz="1500" b="1" dirty="0" smtClean="0">
                <a:latin typeface="Calibri" pitchFamily="34" charset="0"/>
              </a:rPr>
              <a:t> </a:t>
            </a:r>
            <a:r>
              <a:rPr lang="ru-RU" sz="1500" b="1" dirty="0" err="1" smtClean="0">
                <a:latin typeface="Calibri" pitchFamily="34" charset="0"/>
              </a:rPr>
              <a:t>назву</a:t>
            </a:r>
            <a:r>
              <a:rPr lang="ru-RU" sz="1500" b="1" dirty="0" smtClean="0">
                <a:latin typeface="Calibri" pitchFamily="34" charset="0"/>
              </a:rPr>
              <a:t> </a:t>
            </a:r>
            <a:r>
              <a:rPr lang="ru-RU" sz="1500" b="1" dirty="0" err="1" smtClean="0">
                <a:latin typeface="Calibri" pitchFamily="34" charset="0"/>
              </a:rPr>
              <a:t>навчального</a:t>
            </a:r>
            <a:r>
              <a:rPr lang="ru-RU" sz="1500" b="1" dirty="0" smtClean="0">
                <a:latin typeface="Calibri" pitchFamily="34" charset="0"/>
              </a:rPr>
              <a:t> закладу </a:t>
            </a:r>
            <a:r>
              <a:rPr lang="ru-RU" sz="1500" b="1" dirty="0" err="1" smtClean="0">
                <a:latin typeface="Calibri" pitchFamily="34" charset="0"/>
              </a:rPr>
              <a:t>з</a:t>
            </a:r>
            <a:r>
              <a:rPr lang="ru-RU" sz="1500" b="1" i="1" dirty="0" smtClean="0">
                <a:latin typeface="Calibri" pitchFamily="34" charset="0"/>
              </a:rPr>
              <a:t> СШ № 2 </a:t>
            </a:r>
            <a:r>
              <a:rPr lang="ru-RU" sz="1500" b="1" dirty="0" smtClean="0">
                <a:latin typeface="Calibri" pitchFamily="34" charset="0"/>
              </a:rPr>
              <a:t>на</a:t>
            </a:r>
            <a:r>
              <a:rPr lang="ru-RU" sz="1500" b="1" i="1" dirty="0" smtClean="0">
                <a:latin typeface="Calibri" pitchFamily="34" charset="0"/>
              </a:rPr>
              <a:t> СЗОШ №8</a:t>
            </a:r>
            <a:r>
              <a:rPr lang="ru-RU" sz="1500" b="1" dirty="0" smtClean="0">
                <a:latin typeface="Calibri" pitchFamily="34" charset="0"/>
              </a:rPr>
              <a:t>  </a:t>
            </a:r>
            <a:r>
              <a:rPr lang="ru-RU" sz="1500" b="1" dirty="0" err="1" smtClean="0">
                <a:latin typeface="Calibri" pitchFamily="34" charset="0"/>
              </a:rPr>
              <a:t>і</a:t>
            </a:r>
            <a:r>
              <a:rPr lang="ru-RU" sz="1500" b="1" dirty="0" smtClean="0">
                <a:latin typeface="Calibri" pitchFamily="34" charset="0"/>
              </a:rPr>
              <a:t> </a:t>
            </a:r>
            <a:r>
              <a:rPr lang="ru-RU" sz="1500" b="1" dirty="0" err="1" smtClean="0">
                <a:latin typeface="Calibri" pitchFamily="34" charset="0"/>
              </a:rPr>
              <a:t>відформатувати</a:t>
            </a:r>
            <a:r>
              <a:rPr lang="ru-RU" sz="1500" b="1" dirty="0" smtClean="0">
                <a:latin typeface="Calibri" pitchFamily="34" charset="0"/>
              </a:rPr>
              <a:t> </a:t>
            </a:r>
            <a:r>
              <a:rPr lang="ru-RU" sz="1500" b="1" dirty="0" err="1" smtClean="0">
                <a:latin typeface="Calibri" pitchFamily="34" charset="0"/>
              </a:rPr>
              <a:t>даний</a:t>
            </a:r>
            <a:r>
              <a:rPr lang="ru-RU" sz="1500" b="1" dirty="0" smtClean="0">
                <a:latin typeface="Calibri" pitchFamily="34" charset="0"/>
              </a:rPr>
              <a:t> фрагмент тексту так: шрифт </a:t>
            </a:r>
            <a:r>
              <a:rPr lang="ru-RU" sz="1500" b="1" i="1" dirty="0" smtClean="0">
                <a:latin typeface="Calibri" pitchFamily="34" charset="0"/>
              </a:rPr>
              <a:t>А</a:t>
            </a:r>
            <a:r>
              <a:rPr lang="en-US" sz="1500" b="1" i="1" dirty="0" smtClean="0">
                <a:latin typeface="Calibri" pitchFamily="34" charset="0"/>
              </a:rPr>
              <a:t>r</a:t>
            </a:r>
            <a:r>
              <a:rPr lang="ru-RU" sz="1500" b="1" i="1" dirty="0" err="1" smtClean="0">
                <a:latin typeface="Calibri" pitchFamily="34" charset="0"/>
              </a:rPr>
              <a:t>іа</a:t>
            </a:r>
            <a:r>
              <a:rPr lang="en-US" sz="1500" b="1" i="1" dirty="0" smtClean="0">
                <a:latin typeface="Calibri" pitchFamily="34" charset="0"/>
              </a:rPr>
              <a:t>l</a:t>
            </a:r>
            <a:r>
              <a:rPr lang="uk-UA" sz="1500" b="1" i="1" dirty="0" smtClean="0">
                <a:latin typeface="Calibri" pitchFamily="34" charset="0"/>
              </a:rPr>
              <a:t>, </a:t>
            </a:r>
            <a:r>
              <a:rPr lang="ru-RU" sz="1500" b="1" dirty="0" err="1" smtClean="0">
                <a:latin typeface="Calibri" pitchFamily="34" charset="0"/>
              </a:rPr>
              <a:t>розмір</a:t>
            </a:r>
            <a:r>
              <a:rPr lang="ru-RU" sz="1500" b="1" i="1" dirty="0" smtClean="0">
                <a:latin typeface="Calibri" pitchFamily="34" charset="0"/>
              </a:rPr>
              <a:t> 10 </a:t>
            </a:r>
            <a:r>
              <a:rPr lang="ru-RU" sz="1500" b="1" i="1" dirty="0" err="1" smtClean="0">
                <a:latin typeface="Calibri" pitchFamily="34" charset="0"/>
              </a:rPr>
              <a:t>пт</a:t>
            </a:r>
            <a:r>
              <a:rPr lang="ru-RU" sz="1500" b="1" i="1" dirty="0" smtClean="0">
                <a:latin typeface="Calibri" pitchFamily="34" charset="0"/>
              </a:rPr>
              <a:t>,</a:t>
            </a:r>
            <a:r>
              <a:rPr lang="ru-RU" sz="1500" b="1" dirty="0" smtClean="0">
                <a:latin typeface="Calibri" pitchFamily="34" charset="0"/>
              </a:rPr>
              <a:t> </a:t>
            </a:r>
            <a:r>
              <a:rPr lang="ru-RU" sz="1500" b="1" dirty="0" err="1" smtClean="0">
                <a:latin typeface="Calibri" pitchFamily="34" charset="0"/>
              </a:rPr>
              <a:t>колір</a:t>
            </a:r>
            <a:r>
              <a:rPr lang="ru-RU" sz="1500" b="1" dirty="0" smtClean="0">
                <a:latin typeface="Calibri" pitchFamily="34" charset="0"/>
              </a:rPr>
              <a:t> </a:t>
            </a:r>
            <a:r>
              <a:rPr lang="ru-RU" sz="1500" b="1" dirty="0" err="1" smtClean="0">
                <a:latin typeface="Calibri" pitchFamily="34" charset="0"/>
              </a:rPr>
              <a:t>символів</a:t>
            </a:r>
            <a:r>
              <a:rPr lang="ru-RU" sz="1500" b="1" i="1" dirty="0" smtClean="0">
                <a:latin typeface="Calibri" pitchFamily="34" charset="0"/>
              </a:rPr>
              <a:t> </a:t>
            </a:r>
            <a:r>
              <a:rPr lang="ru-RU" sz="1500" b="1" i="1" dirty="0" err="1" smtClean="0">
                <a:latin typeface="Calibri" pitchFamily="34" charset="0"/>
              </a:rPr>
              <a:t>темно-синій</a:t>
            </a:r>
            <a:r>
              <a:rPr lang="ru-RU" sz="1500" b="1" i="1" dirty="0" smtClean="0">
                <a:latin typeface="Calibri" pitchFamily="34" charset="0"/>
              </a:rPr>
              <a:t>.</a:t>
            </a:r>
            <a:endParaRPr lang="ru-RU" sz="1500" dirty="0" smtClean="0">
              <a:latin typeface="Calibri" pitchFamily="34" charset="0"/>
            </a:endParaRPr>
          </a:p>
          <a:p>
            <a:pPr marL="0" lvl="6" indent="361950">
              <a:buFont typeface="+mj-lt"/>
              <a:buAutoNum type="arabicPeriod"/>
            </a:pPr>
            <a:r>
              <a:rPr lang="ru-RU" sz="1500" dirty="0" err="1" smtClean="0">
                <a:latin typeface="Calibri" pitchFamily="34" charset="0"/>
              </a:rPr>
              <a:t>Запустити</a:t>
            </a:r>
            <a:r>
              <a:rPr lang="ru-RU" sz="1500" dirty="0" smtClean="0">
                <a:latin typeface="Calibri" pitchFamily="34" charset="0"/>
              </a:rPr>
              <a:t> </a:t>
            </a:r>
            <a:r>
              <a:rPr lang="en-US" sz="1500" dirty="0" smtClean="0">
                <a:latin typeface="Calibri" pitchFamily="34" charset="0"/>
              </a:rPr>
              <a:t>Word.</a:t>
            </a:r>
            <a:endParaRPr lang="ru-RU" sz="1500" dirty="0" smtClean="0">
              <a:latin typeface="Calibri" pitchFamily="34" charset="0"/>
            </a:endParaRPr>
          </a:p>
          <a:p>
            <a:pPr marL="0" lvl="6" indent="361950">
              <a:buFont typeface="+mj-lt"/>
              <a:buAutoNum type="arabicPeriod"/>
            </a:pPr>
            <a:r>
              <a:rPr lang="ru-RU" sz="1500" i="1" dirty="0" err="1" smtClean="0">
                <a:latin typeface="Calibri" pitchFamily="34" charset="0"/>
              </a:rPr>
              <a:t>Виконати</a:t>
            </a:r>
            <a:r>
              <a:rPr lang="ru-RU" sz="1500" dirty="0" smtClean="0">
                <a:latin typeface="Calibri" pitchFamily="34" charset="0"/>
              </a:rPr>
              <a:t> </a:t>
            </a:r>
            <a:r>
              <a:rPr lang="en-US" sz="1500" dirty="0" smtClean="0">
                <a:latin typeface="Calibri" pitchFamily="34" charset="0"/>
              </a:rPr>
              <a:t>Office</a:t>
            </a:r>
            <a:r>
              <a:rPr lang="ru-RU" sz="1500" dirty="0" smtClean="0">
                <a:latin typeface="Calibri" pitchFamily="34" charset="0"/>
              </a:rPr>
              <a:t> =&gt; </a:t>
            </a:r>
            <a:r>
              <a:rPr lang="ru-RU" sz="1500" dirty="0" err="1" smtClean="0">
                <a:latin typeface="Calibri" pitchFamily="34" charset="0"/>
              </a:rPr>
              <a:t>Параметри</a:t>
            </a:r>
            <a:r>
              <a:rPr lang="ru-RU" sz="1500" dirty="0" smtClean="0">
                <a:latin typeface="Calibri" pitchFamily="34" charset="0"/>
              </a:rPr>
              <a:t> </a:t>
            </a:r>
            <a:r>
              <a:rPr lang="en-US" sz="1500" dirty="0" smtClean="0">
                <a:latin typeface="Calibri" pitchFamily="34" charset="0"/>
              </a:rPr>
              <a:t>Word</a:t>
            </a:r>
            <a:r>
              <a:rPr lang="ru-RU" sz="1500" dirty="0" smtClean="0">
                <a:latin typeface="Calibri" pitchFamily="34" charset="0"/>
              </a:rPr>
              <a:t> =&gt; </a:t>
            </a:r>
            <a:r>
              <a:rPr lang="ru-RU" sz="1500" dirty="0" err="1" smtClean="0">
                <a:latin typeface="Calibri" pitchFamily="34" charset="0"/>
              </a:rPr>
              <a:t>Найуживаніші</a:t>
            </a:r>
            <a:r>
              <a:rPr lang="ru-RU" sz="1500" dirty="0" smtClean="0">
                <a:latin typeface="Calibri" pitchFamily="34" charset="0"/>
              </a:rPr>
              <a:t> =&gt; </a:t>
            </a:r>
            <a:r>
              <a:rPr lang="ru-RU" sz="1500" dirty="0" err="1" smtClean="0">
                <a:latin typeface="Calibri" pitchFamily="34" charset="0"/>
              </a:rPr>
              <a:t>Основні</a:t>
            </a:r>
            <a:r>
              <a:rPr lang="ru-RU" sz="1500" dirty="0" smtClean="0">
                <a:latin typeface="Calibri" pitchFamily="34" charset="0"/>
              </a:rPr>
              <a:t> </a:t>
            </a:r>
            <a:r>
              <a:rPr lang="ru-RU" sz="1500" dirty="0" err="1" smtClean="0">
                <a:latin typeface="Calibri" pitchFamily="34" charset="0"/>
              </a:rPr>
              <a:t>параметри</a:t>
            </a:r>
            <a:r>
              <a:rPr lang="ru-RU" sz="1500" dirty="0" smtClean="0">
                <a:latin typeface="Calibri" pitchFamily="34" charset="0"/>
              </a:rPr>
              <a:t> </a:t>
            </a:r>
            <a:r>
              <a:rPr lang="ru-RU" sz="1500" dirty="0" err="1" smtClean="0">
                <a:latin typeface="Calibri" pitchFamily="34" charset="0"/>
              </a:rPr>
              <a:t>роботи</a:t>
            </a:r>
            <a:r>
              <a:rPr lang="ru-RU" sz="1500" dirty="0" smtClean="0">
                <a:latin typeface="Calibri" pitchFamily="34" charset="0"/>
              </a:rPr>
              <a:t> </a:t>
            </a:r>
            <a:r>
              <a:rPr lang="ru-RU" sz="1500" dirty="0" err="1" smtClean="0">
                <a:latin typeface="Calibri" pitchFamily="34" charset="0"/>
              </a:rPr>
              <a:t>з</a:t>
            </a:r>
            <a:r>
              <a:rPr lang="ru-RU" sz="1500" dirty="0" smtClean="0">
                <a:latin typeface="Calibri" pitchFamily="34" charset="0"/>
              </a:rPr>
              <a:t> </a:t>
            </a:r>
            <a:r>
              <a:rPr lang="en-US" sz="1500" dirty="0" smtClean="0">
                <a:latin typeface="Calibri" pitchFamily="34" charset="0"/>
              </a:rPr>
              <a:t>Word</a:t>
            </a:r>
            <a:r>
              <a:rPr lang="ru-RU" sz="1500" dirty="0" smtClean="0">
                <a:latin typeface="Calibri" pitchFamily="34" charset="0"/>
              </a:rPr>
              <a:t> =&gt; </a:t>
            </a:r>
            <a:r>
              <a:rPr lang="ru-RU" sz="1500" dirty="0" err="1" smtClean="0">
                <a:latin typeface="Calibri" pitchFamily="34" charset="0"/>
              </a:rPr>
              <a:t>Відображати</a:t>
            </a:r>
            <a:r>
              <a:rPr lang="ru-RU" sz="1500" dirty="0" smtClean="0">
                <a:latin typeface="Calibri" pitchFamily="34" charset="0"/>
              </a:rPr>
              <a:t> вкладку «</a:t>
            </a:r>
            <a:r>
              <a:rPr lang="ru-RU" sz="1500" dirty="0" err="1" smtClean="0">
                <a:latin typeface="Calibri" pitchFamily="34" charset="0"/>
              </a:rPr>
              <a:t>Розробник</a:t>
            </a:r>
            <a:r>
              <a:rPr lang="ru-RU" sz="1500" dirty="0" smtClean="0">
                <a:latin typeface="Calibri" pitchFamily="34" charset="0"/>
              </a:rPr>
              <a:t>» на </a:t>
            </a:r>
            <a:r>
              <a:rPr lang="ru-RU" sz="1500" dirty="0" err="1" smtClean="0">
                <a:latin typeface="Calibri" pitchFamily="34" charset="0"/>
              </a:rPr>
              <a:t>стрічці</a:t>
            </a:r>
            <a:r>
              <a:rPr lang="ru-RU" sz="1500" dirty="0" smtClean="0">
                <a:latin typeface="Calibri" pitchFamily="34" charset="0"/>
              </a:rPr>
              <a:t> =&gt; ОК.</a:t>
            </a:r>
          </a:p>
          <a:p>
            <a:pPr marL="0" lvl="6" indent="361950">
              <a:buFont typeface="+mj-lt"/>
              <a:buAutoNum type="arabicPeriod"/>
            </a:pPr>
            <a:r>
              <a:rPr lang="ru-RU" sz="1500" i="1" dirty="0" err="1" smtClean="0">
                <a:latin typeface="Calibri" pitchFamily="34" charset="0"/>
              </a:rPr>
              <a:t>Розпочати</a:t>
            </a:r>
            <a:r>
              <a:rPr lang="ru-RU" sz="1500" i="1" dirty="0" smtClean="0">
                <a:latin typeface="Calibri" pitchFamily="34" charset="0"/>
              </a:rPr>
              <a:t> </a:t>
            </a:r>
            <a:r>
              <a:rPr lang="ru-RU" sz="1500" i="1" dirty="0" err="1" smtClean="0">
                <a:latin typeface="Calibri" pitchFamily="34" charset="0"/>
              </a:rPr>
              <a:t>запис</a:t>
            </a:r>
            <a:r>
              <a:rPr lang="ru-RU" sz="1500" i="1" dirty="0" smtClean="0">
                <a:latin typeface="Calibri" pitchFamily="34" charset="0"/>
              </a:rPr>
              <a:t> макросу, </a:t>
            </a:r>
            <a:r>
              <a:rPr lang="ru-RU" sz="1500" i="1" dirty="0" err="1" smtClean="0">
                <a:latin typeface="Calibri" pitchFamily="34" charset="0"/>
              </a:rPr>
              <a:t>виконавши</a:t>
            </a:r>
            <a:r>
              <a:rPr lang="ru-RU" sz="1500" dirty="0" smtClean="0">
                <a:latin typeface="Calibri" pitchFamily="34" charset="0"/>
              </a:rPr>
              <a:t> </a:t>
            </a:r>
            <a:r>
              <a:rPr lang="ru-RU" sz="1500" dirty="0" err="1" smtClean="0">
                <a:latin typeface="Calibri" pitchFamily="34" charset="0"/>
              </a:rPr>
              <a:t>Розробник</a:t>
            </a:r>
            <a:r>
              <a:rPr lang="ru-RU" sz="1500" dirty="0" smtClean="0">
                <a:latin typeface="Calibri" pitchFamily="34" charset="0"/>
              </a:rPr>
              <a:t> =&gt; Код =&gt; </a:t>
            </a:r>
            <a:r>
              <a:rPr lang="ru-RU" sz="1500" dirty="0" err="1" smtClean="0">
                <a:latin typeface="Calibri" pitchFamily="34" charset="0"/>
              </a:rPr>
              <a:t>Записати</a:t>
            </a:r>
            <a:r>
              <a:rPr lang="ru-RU" sz="1500" dirty="0" smtClean="0">
                <a:latin typeface="Calibri" pitchFamily="34" charset="0"/>
              </a:rPr>
              <a:t> макрос.</a:t>
            </a:r>
          </a:p>
          <a:p>
            <a:pPr marL="0" lvl="6" indent="361950">
              <a:buFont typeface="+mj-lt"/>
              <a:buAutoNum type="arabicPeriod"/>
            </a:pPr>
            <a:r>
              <a:rPr lang="ru-RU" sz="1500" dirty="0" err="1" smtClean="0">
                <a:latin typeface="Calibri" pitchFamily="34" charset="0"/>
              </a:rPr>
              <a:t>Установити</a:t>
            </a:r>
            <a:r>
              <a:rPr lang="ru-RU" sz="1500" dirty="0" smtClean="0">
                <a:latin typeface="Calibri" pitchFamily="34" charset="0"/>
              </a:rPr>
              <a:t> у </a:t>
            </a:r>
            <a:r>
              <a:rPr lang="ru-RU" sz="1500" dirty="0" err="1" smtClean="0">
                <a:latin typeface="Calibri" pitchFamily="34" charset="0"/>
              </a:rPr>
              <a:t>вікні</a:t>
            </a:r>
            <a:r>
              <a:rPr lang="ru-RU" sz="1500" dirty="0" smtClean="0">
                <a:latin typeface="Calibri" pitchFamily="34" charset="0"/>
              </a:rPr>
              <a:t> </a:t>
            </a:r>
            <a:r>
              <a:rPr lang="ru-RU" sz="1500" dirty="0" err="1" smtClean="0">
                <a:latin typeface="Calibri" pitchFamily="34" charset="0"/>
              </a:rPr>
              <a:t>Запис</a:t>
            </a:r>
            <a:r>
              <a:rPr lang="ru-RU" sz="1500" dirty="0" smtClean="0">
                <a:latin typeface="Calibri" pitchFamily="34" charset="0"/>
              </a:rPr>
              <a:t> макросу </a:t>
            </a:r>
            <a:r>
              <a:rPr lang="ru-RU" sz="1500" dirty="0" err="1" smtClean="0">
                <a:latin typeface="Calibri" pitchFamily="34" charset="0"/>
              </a:rPr>
              <a:t>такі</a:t>
            </a:r>
            <a:r>
              <a:rPr lang="ru-RU" sz="1500" dirty="0" smtClean="0">
                <a:latin typeface="Calibri" pitchFamily="34" charset="0"/>
              </a:rPr>
              <a:t> </a:t>
            </a:r>
            <a:r>
              <a:rPr lang="ru-RU" sz="1500" dirty="0" err="1" smtClean="0">
                <a:latin typeface="Calibri" pitchFamily="34" charset="0"/>
              </a:rPr>
              <a:t>значення</a:t>
            </a:r>
            <a:r>
              <a:rPr lang="ru-RU" sz="1500" dirty="0" smtClean="0">
                <a:latin typeface="Calibri" pitchFamily="34" charset="0"/>
              </a:rPr>
              <a:t> </a:t>
            </a:r>
            <a:r>
              <a:rPr lang="ru-RU" sz="1500" dirty="0" err="1" smtClean="0">
                <a:latin typeface="Calibri" pitchFamily="34" charset="0"/>
              </a:rPr>
              <a:t>властивостей</a:t>
            </a:r>
            <a:r>
              <a:rPr lang="ru-RU" sz="1500" dirty="0" smtClean="0">
                <a:latin typeface="Calibri" pitchFamily="34" charset="0"/>
              </a:rPr>
              <a:t> </a:t>
            </a:r>
            <a:r>
              <a:rPr lang="ru-RU" sz="1500" dirty="0" err="1" smtClean="0">
                <a:latin typeface="Calibri" pitchFamily="34" charset="0"/>
              </a:rPr>
              <a:t>макросу</a:t>
            </a:r>
            <a:r>
              <a:rPr lang="ru-RU" sz="1500" dirty="0" smtClean="0">
                <a:latin typeface="Calibri" pitchFamily="34" charset="0"/>
              </a:rPr>
              <a:t>:</a:t>
            </a:r>
          </a:p>
          <a:p>
            <a:pPr marL="542925" lvl="7" indent="-180975"/>
            <a:r>
              <a:rPr lang="ru-RU" sz="1500" dirty="0" smtClean="0">
                <a:latin typeface="Calibri" pitchFamily="34" charset="0"/>
              </a:rPr>
              <a:t>У поле </a:t>
            </a:r>
            <a:r>
              <a:rPr lang="ru-RU" sz="1500" b="1" dirty="0" err="1" smtClean="0">
                <a:latin typeface="Calibri" pitchFamily="34" charset="0"/>
              </a:rPr>
              <a:t>Ім'я</a:t>
            </a:r>
            <a:r>
              <a:rPr lang="ru-RU" sz="1500" b="1" dirty="0" smtClean="0">
                <a:latin typeface="Calibri" pitchFamily="34" charset="0"/>
              </a:rPr>
              <a:t> макросу </a:t>
            </a:r>
            <a:r>
              <a:rPr lang="ru-RU" sz="1500" dirty="0" smtClean="0">
                <a:latin typeface="Calibri" pitchFamily="34" charset="0"/>
              </a:rPr>
              <a:t>ввести</a:t>
            </a:r>
            <a:r>
              <a:rPr lang="ru-RU" sz="1500" i="1" dirty="0" smtClean="0">
                <a:latin typeface="Calibri" pitchFamily="34" charset="0"/>
              </a:rPr>
              <a:t> </a:t>
            </a:r>
            <a:r>
              <a:rPr lang="ru-RU" sz="1500" b="1" i="1" dirty="0" smtClean="0">
                <a:latin typeface="Calibri" pitchFamily="34" charset="0"/>
              </a:rPr>
              <a:t>Нова </a:t>
            </a:r>
            <a:r>
              <a:rPr lang="ru-RU" sz="1500" b="1" i="1" dirty="0" err="1" smtClean="0">
                <a:latin typeface="Calibri" pitchFamily="34" charset="0"/>
              </a:rPr>
              <a:t>назва</a:t>
            </a:r>
            <a:r>
              <a:rPr lang="ru-RU" sz="1500" b="1" i="1" dirty="0" smtClean="0">
                <a:latin typeface="Calibri" pitchFamily="34" charset="0"/>
              </a:rPr>
              <a:t> </a:t>
            </a:r>
            <a:r>
              <a:rPr lang="ru-RU" sz="1500" b="1" i="1" dirty="0" err="1" smtClean="0">
                <a:latin typeface="Calibri" pitchFamily="34" charset="0"/>
              </a:rPr>
              <a:t>школи</a:t>
            </a:r>
            <a:r>
              <a:rPr lang="ru-RU" sz="1500" i="1" dirty="0" smtClean="0">
                <a:latin typeface="Calibri" pitchFamily="34" charset="0"/>
              </a:rPr>
              <a:t>.</a:t>
            </a:r>
            <a:endParaRPr lang="ru-RU" sz="1500" dirty="0" smtClean="0">
              <a:latin typeface="Calibri" pitchFamily="34" charset="0"/>
            </a:endParaRPr>
          </a:p>
          <a:p>
            <a:pPr marL="542925" lvl="7" indent="-180975"/>
            <a:r>
              <a:rPr lang="ru-RU" sz="1500" dirty="0" smtClean="0">
                <a:latin typeface="Calibri" pitchFamily="34" charset="0"/>
              </a:rPr>
              <a:t>У списку </a:t>
            </a:r>
            <a:r>
              <a:rPr lang="ru-RU" sz="1500" b="1" dirty="0" err="1" smtClean="0">
                <a:latin typeface="Calibri" pitchFamily="34" charset="0"/>
              </a:rPr>
              <a:t>Зберегти</a:t>
            </a:r>
            <a:r>
              <a:rPr lang="ru-RU" sz="1500" b="1" dirty="0" smtClean="0">
                <a:latin typeface="Calibri" pitchFamily="34" charset="0"/>
              </a:rPr>
              <a:t> макрос </a:t>
            </a:r>
            <a:r>
              <a:rPr lang="ru-RU" sz="1500" dirty="0" err="1" smtClean="0">
                <a:latin typeface="Calibri" pitchFamily="34" charset="0"/>
              </a:rPr>
              <a:t>вибрати</a:t>
            </a:r>
            <a:r>
              <a:rPr lang="ru-RU" sz="1500" i="1" dirty="0" smtClean="0">
                <a:latin typeface="Calibri" pitchFamily="34" charset="0"/>
              </a:rPr>
              <a:t> </a:t>
            </a:r>
            <a:r>
              <a:rPr lang="ru-RU" sz="1500" b="1" i="1" dirty="0" err="1" smtClean="0">
                <a:latin typeface="Calibri" pitchFamily="34" charset="0"/>
              </a:rPr>
              <a:t>Усі</a:t>
            </a:r>
            <a:r>
              <a:rPr lang="ru-RU" sz="1500" b="1" i="1" dirty="0" smtClean="0">
                <a:latin typeface="Calibri" pitchFamily="34" charset="0"/>
              </a:rPr>
              <a:t> </a:t>
            </a:r>
            <a:r>
              <a:rPr lang="ru-RU" sz="1500" b="1" i="1" dirty="0" err="1" smtClean="0">
                <a:latin typeface="Calibri" pitchFamily="34" charset="0"/>
              </a:rPr>
              <a:t>документи</a:t>
            </a:r>
            <a:r>
              <a:rPr lang="ru-RU" sz="1500" b="1" i="1" dirty="0" smtClean="0">
                <a:latin typeface="Calibri" pitchFamily="34" charset="0"/>
              </a:rPr>
              <a:t> </a:t>
            </a:r>
            <a:r>
              <a:rPr lang="ru-RU" sz="1500" i="1" dirty="0" smtClean="0">
                <a:latin typeface="Calibri" pitchFamily="34" charset="0"/>
              </a:rPr>
              <a:t>(</a:t>
            </a:r>
            <a:r>
              <a:rPr lang="en-US" sz="1500" i="1" dirty="0" smtClean="0">
                <a:latin typeface="Calibri" pitchFamily="34" charset="0"/>
              </a:rPr>
              <a:t>Normal</a:t>
            </a:r>
            <a:r>
              <a:rPr lang="uk-UA" sz="1500" i="1" dirty="0" smtClean="0">
                <a:latin typeface="Calibri" pitchFamily="34" charset="0"/>
              </a:rPr>
              <a:t>.</a:t>
            </a:r>
            <a:r>
              <a:rPr lang="en-US" sz="1500" i="1" dirty="0" err="1" smtClean="0">
                <a:latin typeface="Calibri" pitchFamily="34" charset="0"/>
              </a:rPr>
              <a:t>dotm</a:t>
            </a:r>
            <a:r>
              <a:rPr lang="ru-RU" sz="1500" i="1" dirty="0" smtClean="0">
                <a:latin typeface="Calibri" pitchFamily="34" charset="0"/>
              </a:rPr>
              <a:t> ).</a:t>
            </a:r>
            <a:endParaRPr lang="ru-RU" sz="1500" dirty="0" smtClean="0">
              <a:latin typeface="Calibri" pitchFamily="34" charset="0"/>
            </a:endParaRPr>
          </a:p>
          <a:p>
            <a:pPr marL="542925" lvl="7" indent="-180975"/>
            <a:r>
              <a:rPr lang="ru-RU" sz="1500" dirty="0" smtClean="0">
                <a:latin typeface="Calibri" pitchFamily="34" charset="0"/>
              </a:rPr>
              <a:t>У поле </a:t>
            </a:r>
            <a:r>
              <a:rPr lang="ru-RU" sz="1500" b="1" i="1" dirty="0" err="1" smtClean="0">
                <a:latin typeface="Calibri" pitchFamily="34" charset="0"/>
              </a:rPr>
              <a:t>Опис</a:t>
            </a:r>
            <a:r>
              <a:rPr lang="ru-RU" sz="1500" b="1" i="1" dirty="0" smtClean="0">
                <a:latin typeface="Calibri" pitchFamily="34" charset="0"/>
              </a:rPr>
              <a:t> </a:t>
            </a:r>
            <a:r>
              <a:rPr lang="ru-RU" sz="1500" i="1" dirty="0" smtClean="0">
                <a:latin typeface="Calibri" pitchFamily="34" charset="0"/>
              </a:rPr>
              <a:t> </a:t>
            </a:r>
            <a:r>
              <a:rPr lang="ru-RU" sz="1500" dirty="0" smtClean="0">
                <a:latin typeface="Calibri" pitchFamily="34" charset="0"/>
              </a:rPr>
              <a:t>увести текст </a:t>
            </a:r>
            <a:r>
              <a:rPr lang="ru-RU" sz="1500" dirty="0" err="1" smtClean="0">
                <a:latin typeface="Calibri" pitchFamily="34" charset="0"/>
              </a:rPr>
              <a:t>Заміна</a:t>
            </a:r>
            <a:r>
              <a:rPr lang="ru-RU" sz="1500" dirty="0" smtClean="0">
                <a:latin typeface="Calibri" pitchFamily="34" charset="0"/>
              </a:rPr>
              <a:t> СШ № 2 на СЗОШ № 8.</a:t>
            </a:r>
          </a:p>
          <a:p>
            <a:pPr marL="542925" lvl="7" indent="-180975"/>
            <a:r>
              <a:rPr lang="ru-RU" sz="1500" dirty="0" smtClean="0">
                <a:latin typeface="Calibri" pitchFamily="34" charset="0"/>
              </a:rPr>
              <a:t>У </a:t>
            </a:r>
            <a:r>
              <a:rPr lang="ru-RU" sz="1500" dirty="0" err="1" smtClean="0">
                <a:latin typeface="Calibri" pitchFamily="34" charset="0"/>
              </a:rPr>
              <a:t>розділі</a:t>
            </a:r>
            <a:r>
              <a:rPr lang="ru-RU" sz="1500" dirty="0" smtClean="0">
                <a:latin typeface="Calibri" pitchFamily="34" charset="0"/>
              </a:rPr>
              <a:t> </a:t>
            </a:r>
            <a:r>
              <a:rPr lang="ru-RU" sz="1500" b="1" dirty="0" err="1" smtClean="0">
                <a:latin typeface="Calibri" pitchFamily="34" charset="0"/>
              </a:rPr>
              <a:t>Призначити</a:t>
            </a:r>
            <a:r>
              <a:rPr lang="ru-RU" sz="1500" b="1" dirty="0" smtClean="0">
                <a:latin typeface="Calibri" pitchFamily="34" charset="0"/>
              </a:rPr>
              <a:t> макрос </a:t>
            </a:r>
            <a:r>
              <a:rPr lang="ru-RU" sz="1500" dirty="0" err="1" smtClean="0">
                <a:latin typeface="Calibri" pitchFamily="34" charset="0"/>
              </a:rPr>
              <a:t>вибрати</a:t>
            </a:r>
            <a:r>
              <a:rPr lang="ru-RU" sz="1500" dirty="0" smtClean="0">
                <a:latin typeface="Calibri" pitchFamily="34" charset="0"/>
              </a:rPr>
              <a:t> </a:t>
            </a:r>
            <a:r>
              <a:rPr lang="ru-RU" sz="1500" dirty="0" err="1" smtClean="0">
                <a:latin typeface="Calibri" pitchFamily="34" charset="0"/>
              </a:rPr>
              <a:t>піктограму</a:t>
            </a:r>
            <a:r>
              <a:rPr lang="ru-RU" sz="1500" dirty="0" smtClean="0">
                <a:latin typeface="Calibri" pitchFamily="34" charset="0"/>
              </a:rPr>
              <a:t> </a:t>
            </a:r>
            <a:r>
              <a:rPr lang="ru-RU" sz="1500" b="1" dirty="0" err="1" smtClean="0">
                <a:latin typeface="Calibri" pitchFamily="34" charset="0"/>
              </a:rPr>
              <a:t>кнопці</a:t>
            </a:r>
            <a:r>
              <a:rPr lang="ru-RU" sz="1500" dirty="0" smtClean="0">
                <a:latin typeface="Calibri" pitchFamily="34" charset="0"/>
              </a:rPr>
              <a:t>.</a:t>
            </a:r>
          </a:p>
          <a:p>
            <a:pPr marL="0" lvl="6" indent="0">
              <a:buNone/>
            </a:pPr>
            <a:r>
              <a:rPr lang="ru-RU" sz="1500" dirty="0" smtClean="0">
                <a:latin typeface="Calibri" pitchFamily="34" charset="0"/>
              </a:rPr>
              <a:t>5.      </a:t>
            </a:r>
            <a:r>
              <a:rPr lang="ru-RU" sz="1500" dirty="0" err="1" smtClean="0">
                <a:latin typeface="Calibri" pitchFamily="34" charset="0"/>
              </a:rPr>
              <a:t>Налаштувати</a:t>
            </a:r>
            <a:r>
              <a:rPr lang="ru-RU" sz="1500" dirty="0" smtClean="0">
                <a:latin typeface="Calibri" pitchFamily="34" charset="0"/>
              </a:rPr>
              <a:t> </a:t>
            </a:r>
            <a:r>
              <a:rPr lang="ru-RU" sz="1500" dirty="0" err="1" smtClean="0">
                <a:latin typeface="Calibri" pitchFamily="34" charset="0"/>
              </a:rPr>
              <a:t>параметри</a:t>
            </a:r>
            <a:r>
              <a:rPr lang="ru-RU" sz="1500" dirty="0" smtClean="0">
                <a:latin typeface="Calibri" pitchFamily="34" charset="0"/>
              </a:rPr>
              <a:t> </a:t>
            </a:r>
            <a:r>
              <a:rPr lang="ru-RU" sz="1500" dirty="0" err="1" smtClean="0">
                <a:latin typeface="Calibri" pitchFamily="34" charset="0"/>
              </a:rPr>
              <a:t>виклику</a:t>
            </a:r>
            <a:r>
              <a:rPr lang="ru-RU" sz="1500" dirty="0" smtClean="0">
                <a:latin typeface="Calibri" pitchFamily="34" charset="0"/>
              </a:rPr>
              <a:t> макросу у </a:t>
            </a:r>
            <a:r>
              <a:rPr lang="ru-RU" sz="1500" dirty="0" err="1" smtClean="0">
                <a:latin typeface="Calibri" pitchFamily="34" charset="0"/>
              </a:rPr>
              <a:t>вікні</a:t>
            </a:r>
            <a:r>
              <a:rPr lang="ru-RU" sz="1500" dirty="0" smtClean="0">
                <a:latin typeface="Calibri" pitchFamily="34" charset="0"/>
              </a:rPr>
              <a:t> </a:t>
            </a:r>
            <a:r>
              <a:rPr lang="ru-RU" sz="1500" b="1" dirty="0" err="1" smtClean="0">
                <a:latin typeface="Calibri" pitchFamily="34" charset="0"/>
              </a:rPr>
              <a:t>Параметри</a:t>
            </a:r>
            <a:r>
              <a:rPr lang="ru-RU" sz="1500" b="1" dirty="0" smtClean="0">
                <a:latin typeface="Calibri" pitchFamily="34" charset="0"/>
              </a:rPr>
              <a:t> </a:t>
            </a:r>
            <a:r>
              <a:rPr lang="en-US" sz="1500" b="1" dirty="0" smtClean="0">
                <a:latin typeface="Calibri" pitchFamily="34" charset="0"/>
              </a:rPr>
              <a:t>Word</a:t>
            </a:r>
            <a:r>
              <a:rPr lang="en-US" sz="1500" dirty="0" smtClean="0">
                <a:latin typeface="Calibri" pitchFamily="34" charset="0"/>
              </a:rPr>
              <a:t>:</a:t>
            </a:r>
            <a:endParaRPr lang="ru-RU" sz="1500" dirty="0" smtClean="0">
              <a:latin typeface="Calibri" pitchFamily="34" charset="0"/>
            </a:endParaRPr>
          </a:p>
          <a:p>
            <a:pPr marL="361950" lvl="7" indent="180975"/>
            <a:r>
              <a:rPr lang="ru-RU" sz="1500" dirty="0" err="1" smtClean="0">
                <a:latin typeface="Calibri" pitchFamily="34" charset="0"/>
              </a:rPr>
              <a:t>Вибрати</a:t>
            </a:r>
            <a:r>
              <a:rPr lang="ru-RU" sz="1500" dirty="0" smtClean="0">
                <a:latin typeface="Calibri" pitchFamily="34" charset="0"/>
              </a:rPr>
              <a:t> в списку </a:t>
            </a:r>
            <a:r>
              <a:rPr lang="ru-RU" sz="1500" b="1" dirty="0" err="1" smtClean="0">
                <a:latin typeface="Calibri" pitchFamily="34" charset="0"/>
              </a:rPr>
              <a:t>Настроювання</a:t>
            </a:r>
            <a:r>
              <a:rPr lang="ru-RU" sz="1500" b="1" dirty="0" smtClean="0">
                <a:latin typeface="Calibri" pitchFamily="34" charset="0"/>
              </a:rPr>
              <a:t> </a:t>
            </a:r>
            <a:r>
              <a:rPr lang="ru-RU" sz="1500" b="1" dirty="0" err="1" smtClean="0">
                <a:latin typeface="Calibri" pitchFamily="34" charset="0"/>
              </a:rPr>
              <a:t>панелі</a:t>
            </a:r>
            <a:r>
              <a:rPr lang="ru-RU" sz="1500" b="1" dirty="0" smtClean="0">
                <a:latin typeface="Calibri" pitchFamily="34" charset="0"/>
              </a:rPr>
              <a:t> </a:t>
            </a:r>
            <a:r>
              <a:rPr lang="ru-RU" sz="1500" b="1" dirty="0" err="1" smtClean="0">
                <a:latin typeface="Calibri" pitchFamily="34" charset="0"/>
              </a:rPr>
              <a:t>швидкого</a:t>
            </a:r>
            <a:r>
              <a:rPr lang="ru-RU" sz="1500" b="1" dirty="0" smtClean="0">
                <a:latin typeface="Calibri" pitchFamily="34" charset="0"/>
              </a:rPr>
              <a:t> доступу</a:t>
            </a:r>
            <a:r>
              <a:rPr lang="ru-RU" sz="1500" b="1" i="1" dirty="0" smtClean="0">
                <a:latin typeface="Calibri" pitchFamily="34" charset="0"/>
              </a:rPr>
              <a:t>  </a:t>
            </a:r>
            <a:r>
              <a:rPr lang="ru-RU" sz="1500" i="1" dirty="0" smtClean="0">
                <a:latin typeface="Calibri" pitchFamily="34" charset="0"/>
              </a:rPr>
              <a:t>- Для </a:t>
            </a:r>
            <a:r>
              <a:rPr lang="ru-RU" sz="1500" i="1" dirty="0" err="1" smtClean="0">
                <a:latin typeface="Calibri" pitchFamily="34" charset="0"/>
              </a:rPr>
              <a:t>всіх</a:t>
            </a:r>
            <a:r>
              <a:rPr lang="ru-RU" sz="1500" i="1" dirty="0" smtClean="0">
                <a:latin typeface="Calibri" pitchFamily="34" charset="0"/>
              </a:rPr>
              <a:t> </a:t>
            </a:r>
            <a:r>
              <a:rPr lang="ru-RU" sz="1500" i="1" dirty="0" err="1" smtClean="0">
                <a:latin typeface="Calibri" pitchFamily="34" charset="0"/>
              </a:rPr>
              <a:t>документів</a:t>
            </a:r>
            <a:r>
              <a:rPr lang="ru-RU" sz="1500" i="1" dirty="0" smtClean="0">
                <a:latin typeface="Calibri" pitchFamily="34" charset="0"/>
              </a:rPr>
              <a:t>.</a:t>
            </a:r>
            <a:endParaRPr lang="ru-RU" sz="1500" dirty="0" smtClean="0">
              <a:latin typeface="Calibri" pitchFamily="34" charset="0"/>
            </a:endParaRPr>
          </a:p>
          <a:p>
            <a:pPr marL="361950" lvl="7" indent="180975"/>
            <a:r>
              <a:rPr lang="ru-RU" sz="1500" dirty="0" err="1" smtClean="0">
                <a:latin typeface="Calibri" pitchFamily="34" charset="0"/>
              </a:rPr>
              <a:t>Вибрати</a:t>
            </a:r>
            <a:r>
              <a:rPr lang="ru-RU" sz="1500" dirty="0" smtClean="0">
                <a:latin typeface="Calibri" pitchFamily="34" charset="0"/>
              </a:rPr>
              <a:t> в списку </a:t>
            </a:r>
            <a:r>
              <a:rPr lang="ru-RU" sz="1500" b="1" dirty="0" err="1" smtClean="0">
                <a:latin typeface="Calibri" pitchFamily="34" charset="0"/>
              </a:rPr>
              <a:t>Роздільник</a:t>
            </a:r>
            <a:r>
              <a:rPr lang="ru-RU" sz="1500" dirty="0" smtClean="0">
                <a:latin typeface="Calibri" pitchFamily="34" charset="0"/>
              </a:rPr>
              <a:t> макрос </a:t>
            </a:r>
            <a:r>
              <a:rPr lang="ru-RU" sz="1500" dirty="0" err="1" smtClean="0">
                <a:latin typeface="Calibri" pitchFamily="34" charset="0"/>
              </a:rPr>
              <a:t>з</a:t>
            </a:r>
            <a:r>
              <a:rPr lang="ru-RU" sz="1500" dirty="0" smtClean="0">
                <a:latin typeface="Calibri" pitchFamily="34" charset="0"/>
              </a:rPr>
              <a:t> </a:t>
            </a:r>
            <a:r>
              <a:rPr lang="ru-RU" sz="1500" dirty="0" err="1" smtClean="0">
                <a:latin typeface="Calibri" pitchFamily="34" charset="0"/>
              </a:rPr>
              <a:t>іменем</a:t>
            </a:r>
            <a:r>
              <a:rPr lang="ru-RU" sz="1500" i="1" dirty="0" smtClean="0">
                <a:latin typeface="Calibri" pitchFamily="34" charset="0"/>
              </a:rPr>
              <a:t> </a:t>
            </a:r>
            <a:r>
              <a:rPr lang="en-US" sz="1500" i="1" dirty="0" smtClean="0">
                <a:latin typeface="Calibri" pitchFamily="34" charset="0"/>
              </a:rPr>
              <a:t>Normal</a:t>
            </a:r>
            <a:r>
              <a:rPr lang="ru-RU" sz="1500" i="1" dirty="0" smtClean="0">
                <a:latin typeface="Calibri" pitchFamily="34" charset="0"/>
              </a:rPr>
              <a:t>.</a:t>
            </a:r>
            <a:r>
              <a:rPr lang="en-US" sz="1500" i="1" dirty="0" smtClean="0">
                <a:latin typeface="Calibri" pitchFamily="34" charset="0"/>
              </a:rPr>
              <a:t>NewMacro8.Ho</a:t>
            </a:r>
            <a:r>
              <a:rPr lang="uk-UA" sz="1500" i="1" dirty="0" smtClean="0">
                <a:latin typeface="Calibri" pitchFamily="34" charset="0"/>
              </a:rPr>
              <a:t>в</a:t>
            </a:r>
            <a:r>
              <a:rPr lang="en-US" sz="1500" i="1" dirty="0" smtClean="0">
                <a:latin typeface="Calibri" pitchFamily="34" charset="0"/>
              </a:rPr>
              <a:t>a </a:t>
            </a:r>
            <a:r>
              <a:rPr lang="ru-RU" sz="1500" i="1" dirty="0" err="1" smtClean="0">
                <a:latin typeface="Calibri" pitchFamily="34" charset="0"/>
              </a:rPr>
              <a:t>назва</a:t>
            </a:r>
            <a:r>
              <a:rPr lang="ru-RU" sz="1500" i="1" dirty="0" smtClean="0">
                <a:latin typeface="Calibri" pitchFamily="34" charset="0"/>
              </a:rPr>
              <a:t> </a:t>
            </a:r>
            <a:r>
              <a:rPr lang="ru-RU" sz="1500" i="1" dirty="0" err="1" smtClean="0">
                <a:latin typeface="Calibri" pitchFamily="34" charset="0"/>
              </a:rPr>
              <a:t>школи</a:t>
            </a:r>
            <a:r>
              <a:rPr lang="ru-RU" sz="1500" i="1" dirty="0" smtClean="0">
                <a:latin typeface="Calibri" pitchFamily="34" charset="0"/>
              </a:rPr>
              <a:t>. </a:t>
            </a:r>
          </a:p>
          <a:p>
            <a:pPr marL="361950" lvl="7" indent="180975"/>
            <a:r>
              <a:rPr lang="ru-RU" sz="1500" dirty="0" err="1" smtClean="0">
                <a:latin typeface="Calibri" pitchFamily="34" charset="0"/>
              </a:rPr>
              <a:t>Вибрати</a:t>
            </a:r>
            <a:r>
              <a:rPr lang="ru-RU" sz="1500" dirty="0" smtClean="0">
                <a:latin typeface="Calibri" pitchFamily="34" charset="0"/>
              </a:rPr>
              <a:t> кнопку </a:t>
            </a:r>
            <a:r>
              <a:rPr lang="ru-RU" sz="1500" b="1" dirty="0" err="1" smtClean="0">
                <a:latin typeface="Calibri" pitchFamily="34" charset="0"/>
              </a:rPr>
              <a:t>Додати</a:t>
            </a:r>
            <a:r>
              <a:rPr lang="ru-RU" sz="1500" b="1" dirty="0" smtClean="0">
                <a:latin typeface="Calibri" pitchFamily="34" charset="0"/>
              </a:rPr>
              <a:t>.</a:t>
            </a:r>
            <a:r>
              <a:rPr lang="ru-RU" sz="1500" dirty="0" smtClean="0">
                <a:latin typeface="Calibri" pitchFamily="34" charset="0"/>
              </a:rPr>
              <a:t> </a:t>
            </a:r>
          </a:p>
          <a:p>
            <a:pPr marL="361950" lvl="7" indent="180975"/>
            <a:r>
              <a:rPr lang="ru-RU" sz="1500" dirty="0" err="1" smtClean="0">
                <a:latin typeface="Calibri" pitchFamily="34" charset="0"/>
              </a:rPr>
              <a:t>Перемістити</a:t>
            </a:r>
            <a:r>
              <a:rPr lang="ru-RU" sz="1500" dirty="0" smtClean="0">
                <a:latin typeface="Calibri" pitchFamily="34" charset="0"/>
              </a:rPr>
              <a:t> кнопку макросу на перше </a:t>
            </a:r>
            <a:r>
              <a:rPr lang="ru-RU" sz="1500" dirty="0" err="1" smtClean="0">
                <a:latin typeface="Calibri" pitchFamily="34" charset="0"/>
              </a:rPr>
              <a:t>місце</a:t>
            </a:r>
            <a:r>
              <a:rPr lang="ru-RU" sz="1500" dirty="0" smtClean="0">
                <a:latin typeface="Calibri" pitchFamily="34" charset="0"/>
              </a:rPr>
              <a:t> в списку кнопок </a:t>
            </a:r>
            <a:r>
              <a:rPr lang="ru-RU" sz="1500" b="1" dirty="0" err="1" smtClean="0">
                <a:latin typeface="Calibri" pitchFamily="34" charset="0"/>
              </a:rPr>
              <a:t>Панелі</a:t>
            </a:r>
            <a:r>
              <a:rPr lang="ru-RU" sz="1500" b="1" dirty="0" smtClean="0">
                <a:latin typeface="Calibri" pitchFamily="34" charset="0"/>
              </a:rPr>
              <a:t> </a:t>
            </a:r>
            <a:r>
              <a:rPr lang="ru-RU" sz="1500" b="1" dirty="0" err="1" smtClean="0">
                <a:latin typeface="Calibri" pitchFamily="34" charset="0"/>
              </a:rPr>
              <a:t>швидкого</a:t>
            </a:r>
            <a:r>
              <a:rPr lang="ru-RU" sz="1500" b="1" dirty="0" smtClean="0">
                <a:latin typeface="Calibri" pitchFamily="34" charset="0"/>
              </a:rPr>
              <a:t> досту</a:t>
            </a:r>
            <a:r>
              <a:rPr lang="ru-RU" sz="1500" dirty="0" smtClean="0">
                <a:latin typeface="Calibri" pitchFamily="34" charset="0"/>
              </a:rPr>
              <a:t>пу. </a:t>
            </a:r>
          </a:p>
          <a:p>
            <a:pPr marL="361950" lvl="7" indent="180975"/>
            <a:r>
              <a:rPr lang="ru-RU" sz="1500" dirty="0" err="1" smtClean="0">
                <a:latin typeface="Calibri" pitchFamily="34" charset="0"/>
              </a:rPr>
              <a:t>Вибрати</a:t>
            </a:r>
            <a:r>
              <a:rPr lang="ru-RU" sz="1500" dirty="0" smtClean="0">
                <a:latin typeface="Calibri" pitchFamily="34" charset="0"/>
              </a:rPr>
              <a:t> кнопку </a:t>
            </a:r>
            <a:r>
              <a:rPr lang="ru-RU" sz="1500" b="1" dirty="0" err="1" smtClean="0">
                <a:latin typeface="Calibri" pitchFamily="34" charset="0"/>
              </a:rPr>
              <a:t>Змінити</a:t>
            </a:r>
            <a:r>
              <a:rPr lang="ru-RU" sz="1500" dirty="0" smtClean="0">
                <a:latin typeface="Calibri" pitchFamily="34" charset="0"/>
              </a:rPr>
              <a:t> </a:t>
            </a:r>
            <a:r>
              <a:rPr lang="ru-RU" sz="1500" dirty="0" err="1" smtClean="0">
                <a:latin typeface="Calibri" pitchFamily="34" charset="0"/>
              </a:rPr>
              <a:t>і</a:t>
            </a:r>
            <a:r>
              <a:rPr lang="ru-RU" sz="1500" dirty="0" smtClean="0">
                <a:latin typeface="Calibri" pitchFamily="34" charset="0"/>
              </a:rPr>
              <a:t> в списку </a:t>
            </a:r>
            <a:r>
              <a:rPr lang="ru-RU" sz="1500" dirty="0" err="1" smtClean="0">
                <a:latin typeface="Calibri" pitchFamily="34" charset="0"/>
              </a:rPr>
              <a:t>зображень</a:t>
            </a:r>
            <a:r>
              <a:rPr lang="ru-RU" sz="1500" dirty="0" smtClean="0">
                <a:latin typeface="Calibri" pitchFamily="34" charset="0"/>
              </a:rPr>
              <a:t> кнопок </a:t>
            </a:r>
            <a:r>
              <a:rPr lang="ru-RU" sz="1500" dirty="0" err="1" smtClean="0">
                <a:latin typeface="Calibri" pitchFamily="34" charset="0"/>
              </a:rPr>
              <a:t>вибрати</a:t>
            </a:r>
            <a:endParaRPr lang="ru-RU" sz="1500" dirty="0" smtClean="0">
              <a:latin typeface="Calibri" pitchFamily="34" charset="0"/>
            </a:endParaRPr>
          </a:p>
          <a:p>
            <a:pPr marL="361950" lvl="7" indent="180975"/>
            <a:r>
              <a:rPr lang="ru-RU" sz="1400" dirty="0" err="1" smtClean="0"/>
              <a:t>Вибрати</a:t>
            </a:r>
            <a:r>
              <a:rPr lang="ru-RU" sz="1400" dirty="0" smtClean="0"/>
              <a:t> кнопку ОК.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DA72B3-2256-4356-A0ED-72753F6E1BE2}" type="datetime1">
              <a:rPr lang="uk-UA" smtClean="0"/>
              <a:pPr/>
              <a:t>17.12.2014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Презентація вчителя СЗОШ №8 м. Хмельницького Кравчук Г.Т.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0E9778-4EAB-474E-A89A-52B770F79B1A}" type="slidenum">
              <a:rPr lang="ru-RU" smtClean="0"/>
              <a:pPr/>
              <a:t>21</a:t>
            </a:fld>
            <a:endParaRPr lang="ru-RU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857884" y="1785926"/>
            <a:ext cx="3028572" cy="29904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14942" y="5357826"/>
            <a:ext cx="190500" cy="171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2"/>
          </p:nvPr>
        </p:nvSpPr>
        <p:spPr>
          <a:xfrm>
            <a:off x="142844" y="214290"/>
            <a:ext cx="4354544" cy="5171767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ru-RU" sz="1700" dirty="0" smtClean="0">
                <a:latin typeface="Calibri" pitchFamily="34" charset="0"/>
              </a:rPr>
              <a:t>6. </a:t>
            </a:r>
            <a:r>
              <a:rPr lang="ru-RU" sz="1700" dirty="0" err="1" smtClean="0">
                <a:latin typeface="Calibri" pitchFamily="34" charset="0"/>
              </a:rPr>
              <a:t>Виконати</a:t>
            </a:r>
            <a:r>
              <a:rPr lang="ru-RU" sz="1700" dirty="0" smtClean="0">
                <a:latin typeface="Calibri" pitchFamily="34" charset="0"/>
              </a:rPr>
              <a:t> </a:t>
            </a:r>
            <a:r>
              <a:rPr lang="ru-RU" sz="1700" dirty="0" err="1" smtClean="0">
                <a:latin typeface="Calibri" pitchFamily="34" charset="0"/>
              </a:rPr>
              <a:t>потрібні</a:t>
            </a:r>
            <a:r>
              <a:rPr lang="ru-RU" sz="1700" dirty="0" smtClean="0">
                <a:latin typeface="Calibri" pitchFamily="34" charset="0"/>
              </a:rPr>
              <a:t> </a:t>
            </a:r>
            <a:r>
              <a:rPr lang="ru-RU" sz="1700" dirty="0" err="1" smtClean="0">
                <a:latin typeface="Calibri" pitchFamily="34" charset="0"/>
              </a:rPr>
              <a:t>дії</a:t>
            </a:r>
            <a:r>
              <a:rPr lang="ru-RU" sz="1700" dirty="0" smtClean="0">
                <a:latin typeface="Calibri" pitchFamily="34" charset="0"/>
              </a:rPr>
              <a:t> </a:t>
            </a:r>
            <a:r>
              <a:rPr lang="ru-RU" sz="1700" dirty="0" err="1" smtClean="0">
                <a:latin typeface="Calibri" pitchFamily="34" charset="0"/>
              </a:rPr>
              <a:t>щодо</a:t>
            </a:r>
            <a:r>
              <a:rPr lang="ru-RU" sz="1700" dirty="0" smtClean="0">
                <a:latin typeface="Calibri" pitchFamily="34" charset="0"/>
              </a:rPr>
              <a:t> </a:t>
            </a:r>
            <a:r>
              <a:rPr lang="ru-RU" sz="1700" dirty="0" err="1" smtClean="0">
                <a:latin typeface="Calibri" pitchFamily="34" charset="0"/>
              </a:rPr>
              <a:t>опрацювання</a:t>
            </a:r>
            <a:r>
              <a:rPr lang="ru-RU" sz="1700" dirty="0" smtClean="0">
                <a:latin typeface="Calibri" pitchFamily="34" charset="0"/>
              </a:rPr>
              <a:t> документа:</a:t>
            </a:r>
          </a:p>
          <a:p>
            <a:pPr marL="180975" lvl="8" indent="180975"/>
            <a:r>
              <a:rPr lang="ru-RU" sz="1700" i="1" dirty="0" err="1" smtClean="0">
                <a:latin typeface="Calibri" pitchFamily="34" charset="0"/>
              </a:rPr>
              <a:t>Виконати</a:t>
            </a:r>
            <a:r>
              <a:rPr lang="ru-RU" sz="1700" dirty="0" smtClean="0">
                <a:latin typeface="Calibri" pitchFamily="34" charset="0"/>
              </a:rPr>
              <a:t> </a:t>
            </a:r>
            <a:r>
              <a:rPr lang="ru-RU" sz="1700" dirty="0" err="1" smtClean="0">
                <a:latin typeface="Calibri" pitchFamily="34" charset="0"/>
              </a:rPr>
              <a:t>Основне</a:t>
            </a:r>
            <a:r>
              <a:rPr lang="ru-RU" sz="1700" dirty="0" smtClean="0">
                <a:latin typeface="Calibri" pitchFamily="34" charset="0"/>
              </a:rPr>
              <a:t> =&gt; </a:t>
            </a:r>
            <a:r>
              <a:rPr lang="ru-RU" sz="1700" dirty="0" err="1" smtClean="0">
                <a:latin typeface="Calibri" pitchFamily="34" charset="0"/>
              </a:rPr>
              <a:t>Редагування</a:t>
            </a:r>
            <a:r>
              <a:rPr lang="ru-RU" sz="1700" dirty="0" smtClean="0">
                <a:latin typeface="Calibri" pitchFamily="34" charset="0"/>
              </a:rPr>
              <a:t> =&gt; </a:t>
            </a:r>
            <a:r>
              <a:rPr lang="ru-RU" sz="1700" dirty="0" err="1" smtClean="0">
                <a:latin typeface="Calibri" pitchFamily="34" charset="0"/>
              </a:rPr>
              <a:t>Замінити</a:t>
            </a:r>
            <a:r>
              <a:rPr lang="ru-RU" sz="1700" i="1" dirty="0" smtClean="0">
                <a:latin typeface="Calibri" pitchFamily="34" charset="0"/>
              </a:rPr>
              <a:t> </a:t>
            </a:r>
            <a:endParaRPr lang="ru-RU" sz="1700" dirty="0" smtClean="0">
              <a:latin typeface="Calibri" pitchFamily="34" charset="0"/>
            </a:endParaRPr>
          </a:p>
          <a:p>
            <a:pPr marL="180975" lvl="8" indent="180975"/>
            <a:r>
              <a:rPr lang="ru-RU" sz="1700" dirty="0" smtClean="0">
                <a:latin typeface="Calibri" pitchFamily="34" charset="0"/>
              </a:rPr>
              <a:t>У поле </a:t>
            </a:r>
            <a:r>
              <a:rPr lang="ru-RU" sz="1700" dirty="0" err="1" smtClean="0">
                <a:latin typeface="Calibri" pitchFamily="34" charset="0"/>
              </a:rPr>
              <a:t>Знайти</a:t>
            </a:r>
            <a:r>
              <a:rPr lang="ru-RU" sz="1700" dirty="0" smtClean="0">
                <a:latin typeface="Calibri" pitchFamily="34" charset="0"/>
              </a:rPr>
              <a:t> ввести</a:t>
            </a:r>
            <a:r>
              <a:rPr lang="ru-RU" sz="1700" b="1" i="1" dirty="0" smtClean="0">
                <a:latin typeface="Calibri" pitchFamily="34" charset="0"/>
              </a:rPr>
              <a:t> СШ № 2,</a:t>
            </a:r>
            <a:r>
              <a:rPr lang="ru-RU" sz="1700" dirty="0" smtClean="0">
                <a:latin typeface="Calibri" pitchFamily="34" charset="0"/>
              </a:rPr>
              <a:t> у поле </a:t>
            </a:r>
            <a:r>
              <a:rPr lang="ru-RU" sz="1700" dirty="0" err="1" smtClean="0">
                <a:latin typeface="Calibri" pitchFamily="34" charset="0"/>
              </a:rPr>
              <a:t>Замінити</a:t>
            </a:r>
            <a:r>
              <a:rPr lang="ru-RU" sz="1700" dirty="0" smtClean="0">
                <a:latin typeface="Calibri" pitchFamily="34" charset="0"/>
              </a:rPr>
              <a:t> на </a:t>
            </a:r>
            <a:r>
              <a:rPr lang="ru-RU" sz="1700" smtClean="0">
                <a:latin typeface="Calibri" pitchFamily="34" charset="0"/>
              </a:rPr>
              <a:t>ввести</a:t>
            </a:r>
            <a:r>
              <a:rPr lang="ru-RU" sz="1700" b="1" i="1" smtClean="0">
                <a:latin typeface="Calibri" pitchFamily="34" charset="0"/>
              </a:rPr>
              <a:t> СЗОШ №</a:t>
            </a:r>
            <a:r>
              <a:rPr lang="ru-RU" sz="1700" b="1" i="1" dirty="0" smtClean="0">
                <a:latin typeface="Calibri" pitchFamily="34" charset="0"/>
              </a:rPr>
              <a:t>8</a:t>
            </a:r>
            <a:endParaRPr lang="ru-RU" sz="1700" dirty="0" smtClean="0">
              <a:latin typeface="Calibri" pitchFamily="34" charset="0"/>
            </a:endParaRPr>
          </a:p>
          <a:p>
            <a:pPr marL="180975" lvl="8" indent="180975"/>
            <a:r>
              <a:rPr lang="ru-RU" sz="1700" i="1" dirty="0" err="1" smtClean="0">
                <a:latin typeface="Calibri" pitchFamily="34" charset="0"/>
              </a:rPr>
              <a:t>Вибрати</a:t>
            </a:r>
            <a:r>
              <a:rPr lang="ru-RU" sz="1700" dirty="0" smtClean="0">
                <a:latin typeface="Calibri" pitchFamily="34" charset="0"/>
              </a:rPr>
              <a:t> </a:t>
            </a:r>
            <a:r>
              <a:rPr lang="ru-RU" sz="1700" dirty="0" err="1" smtClean="0">
                <a:latin typeface="Calibri" pitchFamily="34" charset="0"/>
              </a:rPr>
              <a:t>Більше</a:t>
            </a:r>
            <a:r>
              <a:rPr lang="ru-RU" sz="1700" dirty="0" smtClean="0">
                <a:latin typeface="Calibri" pitchFamily="34" charset="0"/>
              </a:rPr>
              <a:t> =&gt; Формат =&gt; Шрифт.</a:t>
            </a:r>
          </a:p>
          <a:p>
            <a:pPr marL="180975" lvl="8" indent="180975"/>
            <a:r>
              <a:rPr lang="ru-RU" sz="1700" dirty="0" err="1" smtClean="0">
                <a:latin typeface="Calibri" pitchFamily="34" charset="0"/>
              </a:rPr>
              <a:t>Вибрати</a:t>
            </a:r>
            <a:r>
              <a:rPr lang="ru-RU" sz="1700" dirty="0" smtClean="0">
                <a:latin typeface="Calibri" pitchFamily="34" charset="0"/>
              </a:rPr>
              <a:t> у </a:t>
            </a:r>
            <a:r>
              <a:rPr lang="ru-RU" sz="1700" dirty="0" err="1" smtClean="0">
                <a:latin typeface="Calibri" pitchFamily="34" charset="0"/>
              </a:rPr>
              <a:t>вікні</a:t>
            </a:r>
            <a:r>
              <a:rPr lang="ru-RU" sz="1700" dirty="0" smtClean="0">
                <a:latin typeface="Calibri" pitchFamily="34" charset="0"/>
              </a:rPr>
              <a:t> Шрифт </a:t>
            </a:r>
            <a:r>
              <a:rPr lang="ru-RU" sz="1700" dirty="0" err="1" smtClean="0">
                <a:latin typeface="Calibri" pitchFamily="34" charset="0"/>
              </a:rPr>
              <a:t>потрібні</a:t>
            </a:r>
            <a:r>
              <a:rPr lang="ru-RU" sz="1700" dirty="0" smtClean="0">
                <a:latin typeface="Calibri" pitchFamily="34" charset="0"/>
              </a:rPr>
              <a:t> </a:t>
            </a:r>
            <a:r>
              <a:rPr lang="ru-RU" sz="1700" dirty="0" err="1" smtClean="0">
                <a:latin typeface="Calibri" pitchFamily="34" charset="0"/>
              </a:rPr>
              <a:t>значення</a:t>
            </a:r>
            <a:r>
              <a:rPr lang="ru-RU" sz="1700" dirty="0" smtClean="0">
                <a:latin typeface="Calibri" pitchFamily="34" charset="0"/>
              </a:rPr>
              <a:t> </a:t>
            </a:r>
            <a:r>
              <a:rPr lang="ru-RU" sz="1700" dirty="0" err="1" smtClean="0">
                <a:latin typeface="Calibri" pitchFamily="34" charset="0"/>
              </a:rPr>
              <a:t>властивостей</a:t>
            </a:r>
            <a:r>
              <a:rPr lang="ru-RU" sz="1700" dirty="0" smtClean="0">
                <a:latin typeface="Calibri" pitchFamily="34" charset="0"/>
              </a:rPr>
              <a:t>: </a:t>
            </a:r>
            <a:r>
              <a:rPr lang="ru-RU" sz="1700" dirty="0" err="1" smtClean="0">
                <a:latin typeface="Calibri" pitchFamily="34" charset="0"/>
              </a:rPr>
              <a:t>шрифт</a:t>
            </a:r>
            <a:r>
              <a:rPr lang="ru-RU" sz="1700" dirty="0" smtClean="0">
                <a:latin typeface="Calibri" pitchFamily="34" charset="0"/>
              </a:rPr>
              <a:t> </a:t>
            </a:r>
            <a:r>
              <a:rPr lang="en-US" sz="1700" b="1" i="1" dirty="0" smtClean="0">
                <a:latin typeface="Calibri" pitchFamily="34" charset="0"/>
              </a:rPr>
              <a:t>Arial</a:t>
            </a:r>
            <a:r>
              <a:rPr lang="ru-RU" sz="1700" b="1" i="1" dirty="0" smtClean="0">
                <a:latin typeface="Calibri" pitchFamily="34" charset="0"/>
              </a:rPr>
              <a:t>,</a:t>
            </a:r>
            <a:r>
              <a:rPr lang="ru-RU" sz="1700" dirty="0" smtClean="0">
                <a:latin typeface="Calibri" pitchFamily="34" charset="0"/>
              </a:rPr>
              <a:t> </a:t>
            </a:r>
            <a:r>
              <a:rPr lang="ru-RU" sz="1700" dirty="0" err="1" smtClean="0">
                <a:latin typeface="Calibri" pitchFamily="34" charset="0"/>
              </a:rPr>
              <a:t>розмір</a:t>
            </a:r>
            <a:r>
              <a:rPr lang="ru-RU" sz="1700" b="1" i="1" dirty="0" smtClean="0">
                <a:latin typeface="Calibri" pitchFamily="34" charset="0"/>
              </a:rPr>
              <a:t> 10 </a:t>
            </a:r>
            <a:r>
              <a:rPr lang="ru-RU" sz="1700" b="1" i="1" dirty="0" err="1" smtClean="0">
                <a:latin typeface="Calibri" pitchFamily="34" charset="0"/>
              </a:rPr>
              <a:t>пт</a:t>
            </a:r>
            <a:r>
              <a:rPr lang="ru-RU" sz="1700" dirty="0" smtClean="0">
                <a:latin typeface="Calibri" pitchFamily="34" charset="0"/>
              </a:rPr>
              <a:t>, </a:t>
            </a:r>
            <a:r>
              <a:rPr lang="ru-RU" sz="1700" dirty="0" err="1" smtClean="0">
                <a:latin typeface="Calibri" pitchFamily="34" charset="0"/>
              </a:rPr>
              <a:t>колір</a:t>
            </a:r>
            <a:r>
              <a:rPr lang="ru-RU" sz="1700" dirty="0" smtClean="0">
                <a:latin typeface="Calibri" pitchFamily="34" charset="0"/>
              </a:rPr>
              <a:t> </a:t>
            </a:r>
            <a:r>
              <a:rPr lang="ru-RU" sz="1700" dirty="0" err="1" smtClean="0">
                <a:latin typeface="Calibri" pitchFamily="34" charset="0"/>
              </a:rPr>
              <a:t>символів</a:t>
            </a:r>
            <a:r>
              <a:rPr lang="ru-RU" sz="1700" b="1" i="1" dirty="0" smtClean="0">
                <a:latin typeface="Calibri" pitchFamily="34" charset="0"/>
              </a:rPr>
              <a:t> </a:t>
            </a:r>
            <a:r>
              <a:rPr lang="ru-RU" sz="1700" b="1" i="1" dirty="0" err="1" smtClean="0">
                <a:latin typeface="Calibri" pitchFamily="34" charset="0"/>
              </a:rPr>
              <a:t>темно-синій</a:t>
            </a:r>
            <a:r>
              <a:rPr lang="ru-RU" sz="1700" b="1" i="1" dirty="0" smtClean="0">
                <a:latin typeface="Calibri" pitchFamily="34" charset="0"/>
              </a:rPr>
              <a:t>.</a:t>
            </a:r>
            <a:endParaRPr lang="ru-RU" sz="1700" dirty="0" smtClean="0">
              <a:latin typeface="Calibri" pitchFamily="34" charset="0"/>
            </a:endParaRPr>
          </a:p>
          <a:p>
            <a:pPr marL="180975" lvl="8" indent="180975"/>
            <a:r>
              <a:rPr lang="ru-RU" sz="1700" dirty="0" err="1" smtClean="0">
                <a:latin typeface="Calibri" pitchFamily="34" charset="0"/>
              </a:rPr>
              <a:t>Вибрати</a:t>
            </a:r>
            <a:r>
              <a:rPr lang="ru-RU" sz="1700" dirty="0" smtClean="0">
                <a:latin typeface="Calibri" pitchFamily="34" charset="0"/>
              </a:rPr>
              <a:t> кнопку </a:t>
            </a:r>
            <a:r>
              <a:rPr lang="ru-RU" sz="1700" dirty="0" err="1" smtClean="0">
                <a:latin typeface="Calibri" pitchFamily="34" charset="0"/>
              </a:rPr>
              <a:t>Замінити</a:t>
            </a:r>
            <a:r>
              <a:rPr lang="ru-RU" sz="1700" dirty="0" smtClean="0">
                <a:latin typeface="Calibri" pitchFamily="34" charset="0"/>
              </a:rPr>
              <a:t> все. </a:t>
            </a:r>
          </a:p>
          <a:p>
            <a:pPr marL="180975" lvl="8" indent="180975"/>
            <a:r>
              <a:rPr lang="ru-RU" sz="1700" i="1" dirty="0" err="1" smtClean="0">
                <a:latin typeface="Calibri" pitchFamily="34" charset="0"/>
              </a:rPr>
              <a:t>Виконати</a:t>
            </a:r>
            <a:r>
              <a:rPr lang="ru-RU" sz="1700" dirty="0" smtClean="0">
                <a:latin typeface="Calibri" pitchFamily="34" charset="0"/>
              </a:rPr>
              <a:t> </a:t>
            </a:r>
            <a:r>
              <a:rPr lang="ru-RU" sz="1700" dirty="0" err="1" smtClean="0">
                <a:latin typeface="Calibri" pitchFamily="34" charset="0"/>
              </a:rPr>
              <a:t>Розробник</a:t>
            </a:r>
            <a:r>
              <a:rPr lang="ru-RU" sz="1700" dirty="0" smtClean="0">
                <a:latin typeface="Calibri" pitchFamily="34" charset="0"/>
              </a:rPr>
              <a:t> =&gt; Код =&gt; </a:t>
            </a:r>
            <a:r>
              <a:rPr lang="ru-RU" sz="1700" dirty="0" err="1" smtClean="0">
                <a:latin typeface="Calibri" pitchFamily="34" charset="0"/>
              </a:rPr>
              <a:t>Зупинити</a:t>
            </a:r>
            <a:r>
              <a:rPr lang="ru-RU" sz="1700" dirty="0" smtClean="0">
                <a:latin typeface="Calibri" pitchFamily="34" charset="0"/>
              </a:rPr>
              <a:t> </a:t>
            </a:r>
            <a:r>
              <a:rPr lang="ru-RU" sz="1700" dirty="0" err="1" smtClean="0">
                <a:latin typeface="Calibri" pitchFamily="34" charset="0"/>
              </a:rPr>
              <a:t>запис</a:t>
            </a:r>
            <a:r>
              <a:rPr lang="ru-RU" sz="1700" dirty="0" smtClean="0">
                <a:latin typeface="Calibri" pitchFamily="34" charset="0"/>
              </a:rPr>
              <a:t>.</a:t>
            </a:r>
          </a:p>
          <a:p>
            <a:pPr marL="0" indent="0">
              <a:buNone/>
            </a:pPr>
            <a:r>
              <a:rPr lang="ru-RU" sz="1700" dirty="0" smtClean="0">
                <a:latin typeface="Calibri" pitchFamily="34" charset="0"/>
              </a:rPr>
              <a:t>Для </a:t>
            </a:r>
            <a:r>
              <a:rPr lang="ru-RU" sz="1700" dirty="0" err="1" smtClean="0">
                <a:latin typeface="Calibri" pitchFamily="34" charset="0"/>
              </a:rPr>
              <a:t>перевірки</a:t>
            </a:r>
            <a:r>
              <a:rPr lang="ru-RU" sz="1700" dirty="0" smtClean="0">
                <a:latin typeface="Calibri" pitchFamily="34" charset="0"/>
              </a:rPr>
              <a:t> </a:t>
            </a:r>
            <a:r>
              <a:rPr lang="ru-RU" sz="1700" dirty="0" err="1" smtClean="0">
                <a:latin typeface="Calibri" pitchFamily="34" charset="0"/>
              </a:rPr>
              <a:t>роботи</a:t>
            </a:r>
            <a:r>
              <a:rPr lang="ru-RU" sz="1700" dirty="0" smtClean="0">
                <a:latin typeface="Calibri" pitchFamily="34" charset="0"/>
              </a:rPr>
              <a:t> макросу </a:t>
            </a:r>
            <a:r>
              <a:rPr lang="ru-RU" sz="1700" dirty="0" err="1" smtClean="0">
                <a:latin typeface="Calibri" pitchFamily="34" charset="0"/>
              </a:rPr>
              <a:t>слід</a:t>
            </a:r>
            <a:r>
              <a:rPr lang="ru-RU" sz="1700" dirty="0" smtClean="0">
                <a:latin typeface="Calibri" pitchFamily="34" charset="0"/>
              </a:rPr>
              <a:t> </a:t>
            </a:r>
            <a:r>
              <a:rPr lang="ru-RU" sz="1700" dirty="0" err="1" smtClean="0">
                <a:latin typeface="Calibri" pitchFamily="34" charset="0"/>
              </a:rPr>
              <a:t>відкрити</a:t>
            </a:r>
            <a:r>
              <a:rPr lang="ru-RU" sz="1700" dirty="0" smtClean="0">
                <a:latin typeface="Calibri" pitchFamily="34" charset="0"/>
              </a:rPr>
              <a:t> документ, у </a:t>
            </a:r>
            <a:r>
              <a:rPr lang="ru-RU" sz="1700" dirty="0" err="1" smtClean="0">
                <a:latin typeface="Calibri" pitchFamily="34" charset="0"/>
              </a:rPr>
              <a:t>якому</a:t>
            </a:r>
            <a:r>
              <a:rPr lang="ru-RU" sz="1700" dirty="0" smtClean="0">
                <a:latin typeface="Calibri" pitchFamily="34" charset="0"/>
              </a:rPr>
              <a:t> </a:t>
            </a:r>
            <a:r>
              <a:rPr lang="ru-RU" sz="1700" dirty="0" err="1" smtClean="0">
                <a:latin typeface="Calibri" pitchFamily="34" charset="0"/>
              </a:rPr>
              <a:t>трапляється</a:t>
            </a:r>
            <a:r>
              <a:rPr lang="ru-RU" sz="1700" dirty="0" smtClean="0">
                <a:latin typeface="Calibri" pitchFamily="34" charset="0"/>
              </a:rPr>
              <a:t> текст</a:t>
            </a:r>
            <a:r>
              <a:rPr lang="ru-RU" sz="1700" i="1" dirty="0" smtClean="0">
                <a:latin typeface="Calibri" pitchFamily="34" charset="0"/>
              </a:rPr>
              <a:t> СШ № 2,</a:t>
            </a:r>
            <a:r>
              <a:rPr lang="ru-RU" sz="1700" dirty="0" smtClean="0">
                <a:latin typeface="Calibri" pitchFamily="34" charset="0"/>
              </a:rPr>
              <a:t> </a:t>
            </a:r>
            <a:r>
              <a:rPr lang="ru-RU" sz="1700" dirty="0" err="1" smtClean="0">
                <a:latin typeface="Calibri" pitchFamily="34" charset="0"/>
              </a:rPr>
              <a:t>і</a:t>
            </a:r>
            <a:r>
              <a:rPr lang="ru-RU" sz="1700" dirty="0" smtClean="0">
                <a:latin typeface="Calibri" pitchFamily="34" charset="0"/>
              </a:rPr>
              <a:t> </a:t>
            </a:r>
            <a:r>
              <a:rPr lang="ru-RU" sz="1700" dirty="0" err="1" smtClean="0">
                <a:latin typeface="Calibri" pitchFamily="34" charset="0"/>
              </a:rPr>
              <a:t>вибрати</a:t>
            </a:r>
            <a:r>
              <a:rPr lang="ru-RU" sz="1700" dirty="0" smtClean="0">
                <a:latin typeface="Calibri" pitchFamily="34" charset="0"/>
              </a:rPr>
              <a:t> на </a:t>
            </a:r>
            <a:r>
              <a:rPr lang="ru-RU" sz="1700" dirty="0" err="1" smtClean="0">
                <a:latin typeface="Calibri" pitchFamily="34" charset="0"/>
              </a:rPr>
              <a:t>Панелі</a:t>
            </a:r>
            <a:r>
              <a:rPr lang="ru-RU" sz="1700" dirty="0" smtClean="0">
                <a:latin typeface="Calibri" pitchFamily="34" charset="0"/>
              </a:rPr>
              <a:t> </a:t>
            </a:r>
            <a:r>
              <a:rPr lang="ru-RU" sz="1700" dirty="0" err="1" smtClean="0">
                <a:latin typeface="Calibri" pitchFamily="34" charset="0"/>
              </a:rPr>
              <a:t>швидкого</a:t>
            </a:r>
            <a:r>
              <a:rPr lang="ru-RU" sz="1700" dirty="0" smtClean="0">
                <a:latin typeface="Calibri" pitchFamily="34" charset="0"/>
              </a:rPr>
              <a:t> доступу кнопку </a:t>
            </a:r>
            <a:r>
              <a:rPr lang="ru-RU" sz="1700" dirty="0" err="1" smtClean="0">
                <a:latin typeface="Calibri" pitchFamily="34" charset="0"/>
              </a:rPr>
              <a:t>Якщо</a:t>
            </a:r>
            <a:r>
              <a:rPr lang="ru-RU" sz="1700" dirty="0" smtClean="0">
                <a:latin typeface="Calibri" pitchFamily="34" charset="0"/>
              </a:rPr>
              <a:t> макрос створено правильно, то </a:t>
            </a:r>
            <a:r>
              <a:rPr lang="ru-RU" sz="1700" dirty="0" err="1" smtClean="0">
                <a:latin typeface="Calibri" pitchFamily="34" charset="0"/>
              </a:rPr>
              <a:t>всі</a:t>
            </a:r>
            <a:r>
              <a:rPr lang="ru-RU" sz="1700" dirty="0" smtClean="0">
                <a:latin typeface="Calibri" pitchFamily="34" charset="0"/>
              </a:rPr>
              <a:t> </a:t>
            </a:r>
            <a:r>
              <a:rPr lang="ru-RU" sz="1700" dirty="0" err="1" smtClean="0">
                <a:latin typeface="Calibri" pitchFamily="34" charset="0"/>
              </a:rPr>
              <a:t>старі</a:t>
            </a:r>
            <a:r>
              <a:rPr lang="ru-RU" sz="1700" dirty="0" smtClean="0">
                <a:latin typeface="Calibri" pitchFamily="34" charset="0"/>
              </a:rPr>
              <a:t> </a:t>
            </a:r>
            <a:r>
              <a:rPr lang="ru-RU" sz="1700" dirty="0" err="1" smtClean="0">
                <a:latin typeface="Calibri" pitchFamily="34" charset="0"/>
              </a:rPr>
              <a:t>назви</a:t>
            </a:r>
            <a:r>
              <a:rPr lang="ru-RU" sz="1700" dirty="0" smtClean="0">
                <a:latin typeface="Calibri" pitchFamily="34" charset="0"/>
              </a:rPr>
              <a:t> </a:t>
            </a:r>
            <a:r>
              <a:rPr lang="ru-RU" sz="1700" dirty="0" err="1" smtClean="0">
                <a:latin typeface="Calibri" pitchFamily="34" charset="0"/>
              </a:rPr>
              <a:t>школи</a:t>
            </a:r>
            <a:r>
              <a:rPr lang="ru-RU" sz="1700" dirty="0" smtClean="0">
                <a:latin typeface="Calibri" pitchFamily="34" charset="0"/>
              </a:rPr>
              <a:t> в </a:t>
            </a:r>
            <a:r>
              <a:rPr lang="ru-RU" sz="1700" dirty="0" err="1" smtClean="0">
                <a:latin typeface="Calibri" pitchFamily="34" charset="0"/>
              </a:rPr>
              <a:t>документі</a:t>
            </a:r>
            <a:r>
              <a:rPr lang="ru-RU" sz="1700" dirty="0" smtClean="0">
                <a:latin typeface="Calibri" pitchFamily="34" charset="0"/>
              </a:rPr>
              <a:t> </a:t>
            </a:r>
            <a:r>
              <a:rPr lang="ru-RU" sz="1700" dirty="0" err="1" smtClean="0">
                <a:latin typeface="Calibri" pitchFamily="34" charset="0"/>
              </a:rPr>
              <a:t>будуть</a:t>
            </a:r>
            <a:r>
              <a:rPr lang="ru-RU" sz="1700" dirty="0" smtClean="0">
                <a:latin typeface="Calibri" pitchFamily="34" charset="0"/>
              </a:rPr>
              <a:t> </a:t>
            </a:r>
            <a:r>
              <a:rPr lang="ru-RU" sz="1700" dirty="0" err="1" smtClean="0">
                <a:latin typeface="Calibri" pitchFamily="34" charset="0"/>
              </a:rPr>
              <a:t>замінені</a:t>
            </a:r>
            <a:r>
              <a:rPr lang="ru-RU" sz="1700" dirty="0" smtClean="0">
                <a:latin typeface="Calibri" pitchFamily="34" charset="0"/>
              </a:rPr>
              <a:t> та </a:t>
            </a:r>
            <a:r>
              <a:rPr lang="ru-RU" sz="1700" dirty="0" err="1" smtClean="0">
                <a:latin typeface="Calibri" pitchFamily="34" charset="0"/>
              </a:rPr>
              <a:t>відповідним</a:t>
            </a:r>
            <a:r>
              <a:rPr lang="ru-RU" sz="1700" dirty="0" smtClean="0">
                <a:latin typeface="Calibri" pitchFamily="34" charset="0"/>
              </a:rPr>
              <a:t> чином </a:t>
            </a:r>
            <a:r>
              <a:rPr lang="ru-RU" sz="1700" dirty="0" err="1" smtClean="0">
                <a:latin typeface="Calibri" pitchFamily="34" charset="0"/>
              </a:rPr>
              <a:t>відформатовані</a:t>
            </a:r>
            <a:r>
              <a:rPr lang="ru-RU" dirty="0" smtClean="0">
                <a:latin typeface="Calibri" pitchFamily="34" charset="0"/>
              </a:rPr>
              <a:t>.</a:t>
            </a:r>
            <a:endParaRPr lang="ru-RU" sz="2800" dirty="0" smtClean="0">
              <a:latin typeface="Calibri" pitchFamily="34" charset="0"/>
            </a:endParaRP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DA72B3-2256-4356-A0ED-72753F6E1BE2}" type="datetime1">
              <a:rPr lang="uk-UA" smtClean="0"/>
              <a:pPr/>
              <a:t>17.12.2014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Презентація вчителя СЗОШ №8 м. Хмельницького Кравчук Г.Т.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0E9778-4EAB-474E-A89A-52B770F79B1A}" type="slidenum">
              <a:rPr lang="ru-RU" smtClean="0"/>
              <a:pPr/>
              <a:t>22</a:t>
            </a:fld>
            <a:endParaRPr lang="ru-RU"/>
          </a:p>
        </p:txBody>
      </p:sp>
      <p:pic>
        <p:nvPicPr>
          <p:cNvPr id="12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143372" y="4286256"/>
            <a:ext cx="190500" cy="171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098" name="Picture 2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572000" y="214290"/>
            <a:ext cx="4041775" cy="32765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857884" y="2857496"/>
            <a:ext cx="3071834" cy="34004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57200" y="1481329"/>
            <a:ext cx="8229600" cy="1519044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 fontScale="92500" lnSpcReduction="10000"/>
          </a:bodyPr>
          <a:lstStyle/>
          <a:p>
            <a:pPr marL="85725" indent="276225">
              <a:buNone/>
            </a:pPr>
            <a:r>
              <a:rPr lang="uk-UA" dirty="0" smtClean="0"/>
              <a:t>Шаблон-це відформатований певним чином документ-заготовка, який зберігається в окремому файлі та використовується як основа для створення нових документів певного типу</a:t>
            </a:r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DA72B3-2256-4356-A0ED-72753F6E1BE2}" type="datetime1">
              <a:rPr lang="uk-UA" smtClean="0"/>
              <a:pPr/>
              <a:t>17.12.2014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Презентація вчителя СЗОШ №8 м. Хмельницького Кравчук Г.Т.</a:t>
            </a: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0E9778-4EAB-474E-A89A-52B770F79B1A}" type="slidenum">
              <a:rPr lang="ru-RU" smtClean="0"/>
              <a:pPr/>
              <a:t>3</a:t>
            </a:fld>
            <a:endParaRPr lang="ru-RU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uk-UA" dirty="0" smtClean="0"/>
              <a:t>Створення документа на </a:t>
            </a:r>
            <a:r>
              <a:rPr lang="uk-UA" dirty="0" smtClean="0"/>
              <a:t>основі </a:t>
            </a:r>
            <a:r>
              <a:rPr lang="uk-UA" dirty="0" smtClean="0"/>
              <a:t>шаблону</a:t>
            </a:r>
            <a:endParaRPr lang="ru-RU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dirty="0" smtClean="0"/>
              <a:t>Шаблон та документ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214282" y="1444294"/>
            <a:ext cx="3929090" cy="3941763"/>
          </a:xfrm>
        </p:spPr>
        <p:txBody>
          <a:bodyPr>
            <a:normAutofit fontScale="92500" lnSpcReduction="20000"/>
          </a:bodyPr>
          <a:lstStyle/>
          <a:p>
            <a:pPr marL="0" indent="447675">
              <a:buNone/>
            </a:pPr>
            <a:r>
              <a:rPr lang="uk-UA" dirty="0" smtClean="0"/>
              <a:t>Основна відмінність між документами і шаблонами полягає в їхньому призначенні: шаблон – це заготовка документа з готовими елементами тексту та оформлення, яка призначена для подальшого заповнення даними, а документ -  це вже підготовлений текст, можливо на основі якогось шаблону.</a:t>
            </a:r>
            <a:endParaRPr lang="ru-RU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AEF2AC-58E8-4673-89E8-172FE9110DCF}" type="datetime1">
              <a:rPr lang="uk-UA" smtClean="0"/>
              <a:pPr/>
              <a:t>17.12.2014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Презентація вчителя СЗОШ №8 м. Хмельницького Кравчук Г.Т.</a:t>
            </a: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0E9778-4EAB-474E-A89A-52B770F79B1A}" type="slidenum">
              <a:rPr lang="ru-RU" smtClean="0"/>
              <a:pPr/>
              <a:t>4</a:t>
            </a:fld>
            <a:endParaRPr lang="ru-RU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071934" y="1374911"/>
            <a:ext cx="4929221" cy="38776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dirty="0" smtClean="0"/>
              <a:t>Шаблони 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285720" y="1444294"/>
            <a:ext cx="4211668" cy="3941763"/>
          </a:xfrm>
        </p:spPr>
        <p:txBody>
          <a:bodyPr/>
          <a:lstStyle/>
          <a:p>
            <a:pPr marL="0" indent="361950">
              <a:buNone/>
            </a:pPr>
            <a:r>
              <a:rPr lang="uk-UA" dirty="0" smtClean="0"/>
              <a:t>Шаблони зберігаються у файлах з розширенням імені </a:t>
            </a:r>
            <a:r>
              <a:rPr lang="en-US" dirty="0" err="1" smtClean="0"/>
              <a:t>dotx</a:t>
            </a:r>
            <a:r>
              <a:rPr lang="en-US" dirty="0" smtClean="0"/>
              <a:t> </a:t>
            </a:r>
            <a:r>
              <a:rPr lang="uk-UA" dirty="0" smtClean="0"/>
              <a:t>та </a:t>
            </a:r>
            <a:r>
              <a:rPr lang="en-US" dirty="0" err="1" smtClean="0"/>
              <a:t>dotm</a:t>
            </a:r>
            <a:r>
              <a:rPr lang="uk-UA" dirty="0" smtClean="0"/>
              <a:t>. Зазвичай вони зберігаються у папці</a:t>
            </a:r>
            <a:r>
              <a:rPr lang="en-US" dirty="0" smtClean="0"/>
              <a:t> </a:t>
            </a:r>
            <a:r>
              <a:rPr lang="en-US" b="1" dirty="0" smtClean="0">
                <a:solidFill>
                  <a:srgbClr val="FF0000"/>
                </a:solidFill>
              </a:rPr>
              <a:t>Programs Files\Microsoft Office\</a:t>
            </a:r>
            <a:r>
              <a:rPr lang="en-US" b="1" dirty="0" err="1" smtClean="0">
                <a:solidFill>
                  <a:srgbClr val="FF0000"/>
                </a:solidFill>
              </a:rPr>
              <a:t>Tenplates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/>
        <p:txBody>
          <a:bodyPr>
            <a:normAutofit fontScale="62500" lnSpcReduction="20000"/>
          </a:bodyPr>
          <a:lstStyle/>
          <a:p>
            <a:pPr marL="0" indent="361950">
              <a:buNone/>
            </a:pPr>
            <a:r>
              <a:rPr lang="ru-RU" b="1" dirty="0" smtClean="0">
                <a:latin typeface="Calibri" pitchFamily="34" charset="0"/>
              </a:rPr>
              <a:t>У текстовому </a:t>
            </a:r>
            <a:r>
              <a:rPr lang="ru-RU" b="1" dirty="0" err="1" smtClean="0">
                <a:latin typeface="Calibri" pitchFamily="34" charset="0"/>
              </a:rPr>
              <a:t>процесорі</a:t>
            </a:r>
            <a:r>
              <a:rPr lang="ru-RU" b="1" dirty="0" smtClean="0">
                <a:latin typeface="Calibri" pitchFamily="34" charset="0"/>
              </a:rPr>
              <a:t> </a:t>
            </a:r>
            <a:r>
              <a:rPr lang="en-US" b="1" dirty="0" smtClean="0">
                <a:latin typeface="Calibri" pitchFamily="34" charset="0"/>
              </a:rPr>
              <a:t>Word</a:t>
            </a:r>
            <a:r>
              <a:rPr lang="ru-RU" b="1" dirty="0" smtClean="0">
                <a:latin typeface="Calibri" pitchFamily="34" charset="0"/>
              </a:rPr>
              <a:t> 2007 </a:t>
            </a:r>
            <a:r>
              <a:rPr lang="ru-RU" b="1" dirty="0" err="1" smtClean="0">
                <a:latin typeface="Calibri" pitchFamily="34" charset="0"/>
              </a:rPr>
              <a:t>усі</a:t>
            </a:r>
            <a:r>
              <a:rPr lang="ru-RU" b="1" dirty="0" smtClean="0">
                <a:latin typeface="Calibri" pitchFamily="34" charset="0"/>
              </a:rPr>
              <a:t> </a:t>
            </a:r>
            <a:r>
              <a:rPr lang="ru-RU" b="1" dirty="0" err="1" smtClean="0">
                <a:latin typeface="Calibri" pitchFamily="34" charset="0"/>
              </a:rPr>
              <a:t>шаблони</a:t>
            </a:r>
            <a:r>
              <a:rPr lang="ru-RU" b="1" dirty="0" smtClean="0">
                <a:latin typeface="Calibri" pitchFamily="34" charset="0"/>
              </a:rPr>
              <a:t> </a:t>
            </a:r>
            <a:r>
              <a:rPr lang="ru-RU" b="1" dirty="0" err="1" smtClean="0">
                <a:latin typeface="Calibri" pitchFamily="34" charset="0"/>
              </a:rPr>
              <a:t>розподілені</a:t>
            </a:r>
            <a:r>
              <a:rPr lang="ru-RU" b="1" dirty="0" smtClean="0">
                <a:latin typeface="Calibri" pitchFamily="34" charset="0"/>
              </a:rPr>
              <a:t> на три </a:t>
            </a:r>
            <a:r>
              <a:rPr lang="ru-RU" b="1" dirty="0" err="1" smtClean="0">
                <a:latin typeface="Calibri" pitchFamily="34" charset="0"/>
              </a:rPr>
              <a:t>групи</a:t>
            </a:r>
            <a:r>
              <a:rPr lang="ru-RU" b="1" dirty="0" smtClean="0">
                <a:latin typeface="Calibri" pitchFamily="34" charset="0"/>
              </a:rPr>
              <a:t>:</a:t>
            </a:r>
            <a:endParaRPr lang="ru-RU" dirty="0" smtClean="0">
              <a:latin typeface="Calibri" pitchFamily="34" charset="0"/>
            </a:endParaRPr>
          </a:p>
          <a:p>
            <a:pPr marL="180975" indent="180975"/>
            <a:r>
              <a:rPr lang="ru-RU" b="1" i="1" dirty="0" err="1" smtClean="0">
                <a:solidFill>
                  <a:srgbClr val="FF0000"/>
                </a:solidFill>
                <a:latin typeface="Calibri" pitchFamily="34" charset="0"/>
              </a:rPr>
              <a:t>інстальовані</a:t>
            </a:r>
            <a:r>
              <a:rPr lang="ru-RU" b="1" i="1" dirty="0" smtClean="0">
                <a:solidFill>
                  <a:srgbClr val="FF0000"/>
                </a:solidFill>
                <a:latin typeface="Calibri" pitchFamily="34" charset="0"/>
              </a:rPr>
              <a:t> </a:t>
            </a:r>
            <a:r>
              <a:rPr lang="ru-RU" b="1" i="1" dirty="0" smtClean="0">
                <a:latin typeface="Calibri" pitchFamily="34" charset="0"/>
              </a:rPr>
              <a:t>-</a:t>
            </a:r>
            <a:r>
              <a:rPr lang="ru-RU" b="1" dirty="0" smtClean="0">
                <a:latin typeface="Calibri" pitchFamily="34" charset="0"/>
              </a:rPr>
              <a:t> </a:t>
            </a:r>
            <a:r>
              <a:rPr lang="ru-RU" b="1" dirty="0" err="1" smtClean="0">
                <a:latin typeface="Calibri" pitchFamily="34" charset="0"/>
              </a:rPr>
              <a:t>шаблони</a:t>
            </a:r>
            <a:r>
              <a:rPr lang="ru-RU" b="1" dirty="0" smtClean="0">
                <a:latin typeface="Calibri" pitchFamily="34" charset="0"/>
              </a:rPr>
              <a:t> </a:t>
            </a:r>
            <a:r>
              <a:rPr lang="ru-RU" b="1" dirty="0" err="1" smtClean="0">
                <a:latin typeface="Calibri" pitchFamily="34" charset="0"/>
              </a:rPr>
              <a:t>документів</a:t>
            </a:r>
            <a:r>
              <a:rPr lang="ru-RU" b="1" dirty="0" smtClean="0">
                <a:latin typeface="Calibri" pitchFamily="34" charset="0"/>
              </a:rPr>
              <a:t> </a:t>
            </a:r>
            <a:r>
              <a:rPr lang="ru-RU" b="1" dirty="0" err="1" smtClean="0">
                <a:latin typeface="Calibri" pitchFamily="34" charset="0"/>
              </a:rPr>
              <a:t>певних</a:t>
            </a:r>
            <a:r>
              <a:rPr lang="ru-RU" b="1" dirty="0" smtClean="0">
                <a:latin typeface="Calibri" pitchFamily="34" charset="0"/>
              </a:rPr>
              <a:t> </a:t>
            </a:r>
            <a:r>
              <a:rPr lang="ru-RU" b="1" dirty="0" err="1" smtClean="0">
                <a:latin typeface="Calibri" pitchFamily="34" charset="0"/>
              </a:rPr>
              <a:t>типів</a:t>
            </a:r>
            <a:r>
              <a:rPr lang="ru-RU" b="1" dirty="0" smtClean="0">
                <a:latin typeface="Calibri" pitchFamily="34" charset="0"/>
              </a:rPr>
              <a:t> (</a:t>
            </a:r>
            <a:r>
              <a:rPr lang="ru-RU" b="1" dirty="0" err="1" smtClean="0">
                <a:latin typeface="Calibri" pitchFamily="34" charset="0"/>
              </a:rPr>
              <a:t>листів</a:t>
            </a:r>
            <a:r>
              <a:rPr lang="ru-RU" b="1" dirty="0" smtClean="0">
                <a:latin typeface="Calibri" pitchFamily="34" charset="0"/>
              </a:rPr>
              <a:t>, </a:t>
            </a:r>
            <a:r>
              <a:rPr lang="ru-RU" b="1" dirty="0" err="1" smtClean="0">
                <a:latin typeface="Calibri" pitchFamily="34" charset="0"/>
              </a:rPr>
              <a:t>факсів</a:t>
            </a:r>
            <a:r>
              <a:rPr lang="ru-RU" b="1" dirty="0" smtClean="0">
                <a:latin typeface="Calibri" pitchFamily="34" charset="0"/>
              </a:rPr>
              <a:t>, </a:t>
            </a:r>
            <a:r>
              <a:rPr lang="ru-RU" b="1" dirty="0" err="1" smtClean="0">
                <a:latin typeface="Calibri" pitchFamily="34" charset="0"/>
              </a:rPr>
              <a:t>звітів</a:t>
            </a:r>
            <a:r>
              <a:rPr lang="ru-RU" b="1" dirty="0" smtClean="0">
                <a:latin typeface="Calibri" pitchFamily="34" charset="0"/>
              </a:rPr>
              <a:t> та </a:t>
            </a:r>
            <a:r>
              <a:rPr lang="ru-RU" b="1" dirty="0" err="1" smtClean="0">
                <a:latin typeface="Calibri" pitchFamily="34" charset="0"/>
              </a:rPr>
              <a:t>ін</a:t>
            </a:r>
            <a:r>
              <a:rPr lang="ru-RU" b="1" dirty="0" smtClean="0">
                <a:latin typeface="Calibri" pitchFamily="34" charset="0"/>
              </a:rPr>
              <a:t>.), </a:t>
            </a:r>
            <a:r>
              <a:rPr lang="ru-RU" b="1" dirty="0" err="1" smtClean="0">
                <a:latin typeface="Calibri" pitchFamily="34" charset="0"/>
              </a:rPr>
              <a:t>які</a:t>
            </a:r>
            <a:r>
              <a:rPr lang="ru-RU" b="1" dirty="0" smtClean="0">
                <a:latin typeface="Calibri" pitchFamily="34" charset="0"/>
              </a:rPr>
              <a:t> </a:t>
            </a:r>
            <a:r>
              <a:rPr lang="ru-RU" b="1" dirty="0" err="1" smtClean="0">
                <a:latin typeface="Calibri" pitchFamily="34" charset="0"/>
              </a:rPr>
              <a:t>інстальовані</a:t>
            </a:r>
            <a:r>
              <a:rPr lang="ru-RU" b="1" dirty="0" smtClean="0">
                <a:latin typeface="Calibri" pitchFamily="34" charset="0"/>
              </a:rPr>
              <a:t> на </a:t>
            </a:r>
            <a:r>
              <a:rPr lang="ru-RU" b="1" dirty="0" err="1" smtClean="0">
                <a:latin typeface="Calibri" pitchFamily="34" charset="0"/>
              </a:rPr>
              <a:t>комп'ютері</a:t>
            </a:r>
            <a:r>
              <a:rPr lang="ru-RU" b="1" dirty="0" smtClean="0">
                <a:latin typeface="Calibri" pitchFamily="34" charset="0"/>
              </a:rPr>
              <a:t> у </a:t>
            </a:r>
            <a:r>
              <a:rPr lang="ru-RU" b="1" dirty="0" err="1" smtClean="0">
                <a:latin typeface="Calibri" pitchFamily="34" charset="0"/>
              </a:rPr>
              <a:t>складі</a:t>
            </a:r>
            <a:r>
              <a:rPr lang="ru-RU" b="1" dirty="0" smtClean="0">
                <a:latin typeface="Calibri" pitchFamily="34" charset="0"/>
              </a:rPr>
              <a:t> пакета </a:t>
            </a:r>
            <a:r>
              <a:rPr lang="en-US" b="1" dirty="0" smtClean="0">
                <a:latin typeface="Calibri" pitchFamily="34" charset="0"/>
              </a:rPr>
              <a:t>Microsoft Office</a:t>
            </a:r>
            <a:r>
              <a:rPr lang="ru-RU" b="1" dirty="0" smtClean="0">
                <a:latin typeface="Calibri" pitchFamily="34" charset="0"/>
              </a:rPr>
              <a:t> 2007;</a:t>
            </a:r>
            <a:endParaRPr lang="ru-RU" dirty="0" smtClean="0">
              <a:latin typeface="Calibri" pitchFamily="34" charset="0"/>
            </a:endParaRPr>
          </a:p>
          <a:p>
            <a:pPr marL="180975" indent="180975"/>
            <a:r>
              <a:rPr lang="en-US" b="1" i="1" dirty="0" smtClean="0">
                <a:solidFill>
                  <a:srgbClr val="FF0000"/>
                </a:solidFill>
                <a:latin typeface="Calibri" pitchFamily="34" charset="0"/>
              </a:rPr>
              <a:t>Microsoft Office Online</a:t>
            </a:r>
            <a:r>
              <a:rPr lang="ru-RU" b="1" dirty="0" smtClean="0">
                <a:solidFill>
                  <a:srgbClr val="FF0000"/>
                </a:solidFill>
                <a:latin typeface="Calibri" pitchFamily="34" charset="0"/>
              </a:rPr>
              <a:t> </a:t>
            </a:r>
            <a:r>
              <a:rPr lang="ru-RU" b="1" dirty="0" smtClean="0">
                <a:latin typeface="Calibri" pitchFamily="34" charset="0"/>
              </a:rPr>
              <a:t>- </a:t>
            </a:r>
            <a:r>
              <a:rPr lang="ru-RU" b="1" dirty="0" err="1" smtClean="0">
                <a:latin typeface="Calibri" pitchFamily="34" charset="0"/>
              </a:rPr>
              <a:t>шаблони</a:t>
            </a:r>
            <a:r>
              <a:rPr lang="ru-RU" b="1" dirty="0" smtClean="0">
                <a:latin typeface="Calibri" pitchFamily="34" charset="0"/>
              </a:rPr>
              <a:t> </a:t>
            </a:r>
            <a:r>
              <a:rPr lang="ru-RU" b="1" dirty="0" err="1" smtClean="0">
                <a:latin typeface="Calibri" pitchFamily="34" charset="0"/>
              </a:rPr>
              <a:t>документів</a:t>
            </a:r>
            <a:r>
              <a:rPr lang="ru-RU" b="1" dirty="0" smtClean="0">
                <a:latin typeface="Calibri" pitchFamily="34" charset="0"/>
              </a:rPr>
              <a:t> </a:t>
            </a:r>
            <a:r>
              <a:rPr lang="ru-RU" b="1" dirty="0" err="1" smtClean="0">
                <a:latin typeface="Calibri" pitchFamily="34" charset="0"/>
              </a:rPr>
              <a:t>різноманітних</a:t>
            </a:r>
            <a:r>
              <a:rPr lang="ru-RU" b="1" dirty="0" smtClean="0">
                <a:latin typeface="Calibri" pitchFamily="34" charset="0"/>
              </a:rPr>
              <a:t> </a:t>
            </a:r>
            <a:r>
              <a:rPr lang="ru-RU" b="1" dirty="0" err="1" smtClean="0">
                <a:latin typeface="Calibri" pitchFamily="34" charset="0"/>
              </a:rPr>
              <a:t>типів</a:t>
            </a:r>
            <a:r>
              <a:rPr lang="ru-RU" b="1" dirty="0" smtClean="0">
                <a:latin typeface="Calibri" pitchFamily="34" charset="0"/>
              </a:rPr>
              <a:t> (</a:t>
            </a:r>
            <a:r>
              <a:rPr lang="ru-RU" b="1" dirty="0" err="1" smtClean="0">
                <a:latin typeface="Calibri" pitchFamily="34" charset="0"/>
              </a:rPr>
              <a:t>вітальних</a:t>
            </a:r>
            <a:r>
              <a:rPr lang="ru-RU" b="1" dirty="0" smtClean="0">
                <a:latin typeface="Calibri" pitchFamily="34" charset="0"/>
              </a:rPr>
              <a:t> </a:t>
            </a:r>
            <a:r>
              <a:rPr lang="ru-RU" b="1" dirty="0" err="1" smtClean="0">
                <a:latin typeface="Calibri" pitchFamily="34" charset="0"/>
              </a:rPr>
              <a:t>листівок</a:t>
            </a:r>
            <a:r>
              <a:rPr lang="ru-RU" b="1" dirty="0" smtClean="0">
                <a:latin typeface="Calibri" pitchFamily="34" charset="0"/>
              </a:rPr>
              <a:t>, </a:t>
            </a:r>
            <a:r>
              <a:rPr lang="ru-RU" b="1" dirty="0" err="1" smtClean="0">
                <a:latin typeface="Calibri" pitchFamily="34" charset="0"/>
              </a:rPr>
              <a:t>візиток</a:t>
            </a:r>
            <a:r>
              <a:rPr lang="ru-RU" b="1" dirty="0" smtClean="0">
                <a:latin typeface="Calibri" pitchFamily="34" charset="0"/>
              </a:rPr>
              <a:t>, </a:t>
            </a:r>
            <a:r>
              <a:rPr lang="ru-RU" b="1" dirty="0" err="1" smtClean="0">
                <a:latin typeface="Calibri" pitchFamily="34" charset="0"/>
              </a:rPr>
              <a:t>бюлетенів</a:t>
            </a:r>
            <a:r>
              <a:rPr lang="ru-RU" b="1" dirty="0" smtClean="0">
                <a:latin typeface="Calibri" pitchFamily="34" charset="0"/>
              </a:rPr>
              <a:t>, </a:t>
            </a:r>
            <a:r>
              <a:rPr lang="ru-RU" b="1" dirty="0" err="1" smtClean="0">
                <a:latin typeface="Calibri" pitchFamily="34" charset="0"/>
              </a:rPr>
              <a:t>сертифікатів</a:t>
            </a:r>
            <a:r>
              <a:rPr lang="ru-RU" b="1" dirty="0" smtClean="0">
                <a:latin typeface="Calibri" pitchFamily="34" charset="0"/>
              </a:rPr>
              <a:t>, грамот, </a:t>
            </a:r>
            <a:r>
              <a:rPr lang="ru-RU" b="1" dirty="0" err="1" smtClean="0">
                <a:latin typeface="Calibri" pitchFamily="34" charset="0"/>
              </a:rPr>
              <a:t>запрошень</a:t>
            </a:r>
            <a:r>
              <a:rPr lang="ru-RU" b="1" dirty="0" smtClean="0">
                <a:latin typeface="Calibri" pitchFamily="34" charset="0"/>
              </a:rPr>
              <a:t>, </a:t>
            </a:r>
            <a:r>
              <a:rPr lang="ru-RU" b="1" dirty="0" err="1" smtClean="0">
                <a:latin typeface="Calibri" pitchFamily="34" charset="0"/>
              </a:rPr>
              <a:t>заяв</a:t>
            </a:r>
            <a:r>
              <a:rPr lang="ru-RU" b="1" dirty="0" smtClean="0">
                <a:latin typeface="Calibri" pitchFamily="34" charset="0"/>
              </a:rPr>
              <a:t>, </a:t>
            </a:r>
            <a:r>
              <a:rPr lang="ru-RU" b="1" dirty="0" err="1" smtClean="0">
                <a:latin typeface="Calibri" pitchFamily="34" charset="0"/>
              </a:rPr>
              <a:t>календарів</a:t>
            </a:r>
            <a:r>
              <a:rPr lang="ru-RU" b="1" dirty="0" smtClean="0">
                <a:latin typeface="Calibri" pitchFamily="34" charset="0"/>
              </a:rPr>
              <a:t> та </a:t>
            </a:r>
            <a:r>
              <a:rPr lang="ru-RU" b="1" dirty="0" err="1" smtClean="0">
                <a:latin typeface="Calibri" pitchFamily="34" charset="0"/>
              </a:rPr>
              <a:t>ін</a:t>
            </a:r>
            <a:r>
              <a:rPr lang="ru-RU" b="1" dirty="0" smtClean="0">
                <a:latin typeface="Calibri" pitchFamily="34" charset="0"/>
              </a:rPr>
              <a:t>.), </a:t>
            </a:r>
            <a:r>
              <a:rPr lang="ru-RU" b="1" dirty="0" err="1" smtClean="0">
                <a:latin typeface="Calibri" pitchFamily="34" charset="0"/>
              </a:rPr>
              <a:t>які</a:t>
            </a:r>
            <a:r>
              <a:rPr lang="ru-RU" b="1" dirty="0" smtClean="0">
                <a:latin typeface="Calibri" pitchFamily="34" charset="0"/>
              </a:rPr>
              <a:t> </a:t>
            </a:r>
            <a:r>
              <a:rPr lang="ru-RU" b="1" dirty="0" err="1" smtClean="0">
                <a:latin typeface="Calibri" pitchFamily="34" charset="0"/>
              </a:rPr>
              <a:t>розташовані</a:t>
            </a:r>
            <a:r>
              <a:rPr lang="ru-RU" b="1" dirty="0" smtClean="0">
                <a:latin typeface="Calibri" pitchFamily="34" charset="0"/>
              </a:rPr>
              <a:t> на </a:t>
            </a:r>
            <a:r>
              <a:rPr lang="ru-RU" b="1" dirty="0" err="1" smtClean="0">
                <a:latin typeface="Calibri" pitchFamily="34" charset="0"/>
              </a:rPr>
              <a:t>веб-сайті</a:t>
            </a:r>
            <a:r>
              <a:rPr lang="ru-RU" b="1" dirty="0" smtClean="0">
                <a:latin typeface="Calibri" pitchFamily="34" charset="0"/>
              </a:rPr>
              <a:t> </a:t>
            </a:r>
            <a:r>
              <a:rPr lang="en-US" b="1" dirty="0" smtClean="0">
                <a:latin typeface="Calibri" pitchFamily="34" charset="0"/>
              </a:rPr>
              <a:t>Microsoft Office Online</a:t>
            </a:r>
            <a:r>
              <a:rPr lang="ru-RU" b="1" dirty="0" smtClean="0">
                <a:latin typeface="Calibri" pitchFamily="34" charset="0"/>
              </a:rPr>
              <a:t>;</a:t>
            </a:r>
            <a:endParaRPr lang="ru-RU" dirty="0" smtClean="0">
              <a:latin typeface="Calibri" pitchFamily="34" charset="0"/>
            </a:endParaRPr>
          </a:p>
          <a:p>
            <a:pPr marL="180975" indent="180975"/>
            <a:r>
              <a:rPr lang="ru-RU" b="1" i="1" dirty="0" err="1" smtClean="0">
                <a:solidFill>
                  <a:srgbClr val="FF0000"/>
                </a:solidFill>
                <a:latin typeface="Calibri" pitchFamily="34" charset="0"/>
              </a:rPr>
              <a:t>шаблони</a:t>
            </a:r>
            <a:r>
              <a:rPr lang="ru-RU" b="1" i="1" dirty="0" smtClean="0">
                <a:solidFill>
                  <a:srgbClr val="FF0000"/>
                </a:solidFill>
                <a:latin typeface="Calibri" pitchFamily="34" charset="0"/>
              </a:rPr>
              <a:t> </a:t>
            </a:r>
            <a:r>
              <a:rPr lang="ru-RU" b="1" i="1" dirty="0" err="1" smtClean="0">
                <a:solidFill>
                  <a:srgbClr val="FF0000"/>
                </a:solidFill>
                <a:latin typeface="Calibri" pitchFamily="34" charset="0"/>
              </a:rPr>
              <a:t>користувача</a:t>
            </a:r>
            <a:r>
              <a:rPr lang="ru-RU" b="1" dirty="0" smtClean="0">
                <a:solidFill>
                  <a:srgbClr val="FF0000"/>
                </a:solidFill>
                <a:latin typeface="Calibri" pitchFamily="34" charset="0"/>
              </a:rPr>
              <a:t> </a:t>
            </a:r>
            <a:r>
              <a:rPr lang="ru-RU" b="1" dirty="0" smtClean="0">
                <a:latin typeface="Calibri" pitchFamily="34" charset="0"/>
              </a:rPr>
              <a:t>— </a:t>
            </a:r>
            <a:r>
              <a:rPr lang="ru-RU" b="1" dirty="0" err="1" smtClean="0">
                <a:latin typeface="Calibri" pitchFamily="34" charset="0"/>
              </a:rPr>
              <a:t>шаблони</a:t>
            </a:r>
            <a:r>
              <a:rPr lang="ru-RU" b="1" dirty="0" smtClean="0">
                <a:latin typeface="Calibri" pitchFamily="34" charset="0"/>
              </a:rPr>
              <a:t>, </a:t>
            </a:r>
            <a:r>
              <a:rPr lang="ru-RU" b="1" dirty="0" err="1" smtClean="0">
                <a:latin typeface="Calibri" pitchFamily="34" charset="0"/>
              </a:rPr>
              <a:t>які</a:t>
            </a:r>
            <a:r>
              <a:rPr lang="ru-RU" b="1" dirty="0" smtClean="0">
                <a:latin typeface="Calibri" pitchFamily="34" charset="0"/>
              </a:rPr>
              <a:t> </a:t>
            </a:r>
            <a:r>
              <a:rPr lang="ru-RU" b="1" dirty="0" err="1" smtClean="0">
                <a:latin typeface="Calibri" pitchFamily="34" charset="0"/>
              </a:rPr>
              <a:t>створені</a:t>
            </a:r>
            <a:r>
              <a:rPr lang="ru-RU" b="1" dirty="0" smtClean="0">
                <a:latin typeface="Calibri" pitchFamily="34" charset="0"/>
              </a:rPr>
              <a:t> </a:t>
            </a:r>
            <a:r>
              <a:rPr lang="ru-RU" b="1" dirty="0" err="1" smtClean="0">
                <a:latin typeface="Calibri" pitchFamily="34" charset="0"/>
              </a:rPr>
              <a:t>користувачем</a:t>
            </a:r>
            <a:r>
              <a:rPr lang="ru-RU" b="1" dirty="0" smtClean="0">
                <a:latin typeface="Calibri" pitchFamily="34" charset="0"/>
              </a:rPr>
              <a:t>. </a:t>
            </a:r>
          </a:p>
          <a:p>
            <a:pPr marL="0" lvl="0" indent="361950">
              <a:buNone/>
            </a:pPr>
            <a:r>
              <a:rPr lang="ru-RU" b="1" dirty="0" err="1" smtClean="0">
                <a:latin typeface="Calibri" pitchFamily="34" charset="0"/>
              </a:rPr>
              <a:t>Основним</a:t>
            </a:r>
            <a:r>
              <a:rPr lang="ru-RU" b="1" dirty="0" smtClean="0">
                <a:latin typeface="Calibri" pitchFamily="34" charset="0"/>
              </a:rPr>
              <a:t> </a:t>
            </a:r>
            <a:r>
              <a:rPr lang="ru-RU" b="1" dirty="0" err="1" smtClean="0">
                <a:latin typeface="Calibri" pitchFamily="34" charset="0"/>
              </a:rPr>
              <a:t>зі</a:t>
            </a:r>
            <a:r>
              <a:rPr lang="ru-RU" b="1" dirty="0" smtClean="0">
                <a:latin typeface="Calibri" pitchFamily="34" charset="0"/>
              </a:rPr>
              <a:t> </a:t>
            </a:r>
            <a:r>
              <a:rPr lang="ru-RU" b="1" dirty="0" err="1" smtClean="0">
                <a:latin typeface="Calibri" pitchFamily="34" charset="0"/>
              </a:rPr>
              <a:t>стандартних</a:t>
            </a:r>
            <a:r>
              <a:rPr lang="ru-RU" b="1" dirty="0" smtClean="0">
                <a:latin typeface="Calibri" pitchFamily="34" charset="0"/>
              </a:rPr>
              <a:t> </a:t>
            </a:r>
            <a:r>
              <a:rPr lang="ru-RU" b="1" dirty="0" err="1" smtClean="0">
                <a:latin typeface="Calibri" pitchFamily="34" charset="0"/>
              </a:rPr>
              <a:t>шаблонів</a:t>
            </a:r>
            <a:r>
              <a:rPr lang="ru-RU" b="1" dirty="0" smtClean="0">
                <a:latin typeface="Calibri" pitchFamily="34" charset="0"/>
              </a:rPr>
              <a:t> </a:t>
            </a:r>
            <a:r>
              <a:rPr lang="en-US" b="1" dirty="0" smtClean="0">
                <a:latin typeface="Calibri" pitchFamily="34" charset="0"/>
              </a:rPr>
              <a:t>Word</a:t>
            </a:r>
            <a:r>
              <a:rPr lang="ru-RU" b="1" dirty="0" smtClean="0">
                <a:latin typeface="Calibri" pitchFamily="34" charset="0"/>
              </a:rPr>
              <a:t> 2007 </a:t>
            </a:r>
            <a:r>
              <a:rPr lang="ru-RU" b="1" dirty="0" err="1" smtClean="0">
                <a:latin typeface="Calibri" pitchFamily="34" charset="0"/>
              </a:rPr>
              <a:t>є</a:t>
            </a:r>
            <a:r>
              <a:rPr lang="ru-RU" b="1" dirty="0" smtClean="0">
                <a:latin typeface="Calibri" pitchFamily="34" charset="0"/>
              </a:rPr>
              <a:t> шаблон</a:t>
            </a:r>
            <a:r>
              <a:rPr lang="ru-RU" i="1" dirty="0" smtClean="0">
                <a:latin typeface="Calibri" pitchFamily="34" charset="0"/>
              </a:rPr>
              <a:t> </a:t>
            </a:r>
            <a:r>
              <a:rPr lang="ru-RU" b="1" i="1" dirty="0" err="1" smtClean="0">
                <a:solidFill>
                  <a:srgbClr val="FF0000"/>
                </a:solidFill>
                <a:latin typeface="Calibri" pitchFamily="34" charset="0"/>
              </a:rPr>
              <a:t>Звичайний</a:t>
            </a:r>
            <a:r>
              <a:rPr lang="ru-RU" b="1" i="1" dirty="0" smtClean="0">
                <a:solidFill>
                  <a:srgbClr val="FF0000"/>
                </a:solidFill>
                <a:latin typeface="Calibri" pitchFamily="34" charset="0"/>
              </a:rPr>
              <a:t> </a:t>
            </a:r>
            <a:r>
              <a:rPr lang="ru-RU" b="1" dirty="0" smtClean="0">
                <a:latin typeface="Calibri" pitchFamily="34" charset="0"/>
              </a:rPr>
              <a:t>(</a:t>
            </a:r>
            <a:r>
              <a:rPr lang="ru-RU" b="1" dirty="0" err="1" smtClean="0">
                <a:latin typeface="Calibri" pitchFamily="34" charset="0"/>
              </a:rPr>
              <a:t>зберігається</a:t>
            </a:r>
            <a:r>
              <a:rPr lang="ru-RU" b="1" dirty="0" smtClean="0">
                <a:latin typeface="Calibri" pitchFamily="34" charset="0"/>
              </a:rPr>
              <a:t> у </a:t>
            </a:r>
            <a:r>
              <a:rPr lang="ru-RU" b="1" dirty="0" err="1" smtClean="0">
                <a:latin typeface="Calibri" pitchFamily="34" charset="0"/>
              </a:rPr>
              <a:t>файлі</a:t>
            </a:r>
            <a:r>
              <a:rPr lang="ru-RU" b="1" dirty="0" smtClean="0">
                <a:latin typeface="Calibri" pitchFamily="34" charset="0"/>
              </a:rPr>
              <a:t> </a:t>
            </a:r>
            <a:r>
              <a:rPr lang="en-US" b="1" dirty="0" smtClean="0">
                <a:latin typeface="Calibri" pitchFamily="34" charset="0"/>
              </a:rPr>
              <a:t>Normal</a:t>
            </a:r>
            <a:r>
              <a:rPr lang="ru-RU" b="1" dirty="0" smtClean="0">
                <a:latin typeface="Calibri" pitchFamily="34" charset="0"/>
              </a:rPr>
              <a:t>.</a:t>
            </a:r>
            <a:r>
              <a:rPr lang="en-US" b="1" dirty="0" err="1" smtClean="0">
                <a:latin typeface="Calibri" pitchFamily="34" charset="0"/>
              </a:rPr>
              <a:t>dotm</a:t>
            </a:r>
            <a:r>
              <a:rPr lang="ru-RU" b="1" dirty="0" smtClean="0">
                <a:latin typeface="Calibri" pitchFamily="34" charset="0"/>
              </a:rPr>
              <a:t>), </a:t>
            </a:r>
            <a:r>
              <a:rPr lang="ru-RU" b="1" dirty="0" err="1" smtClean="0">
                <a:latin typeface="Calibri" pitchFamily="34" charset="0"/>
              </a:rPr>
              <a:t>який</a:t>
            </a:r>
            <a:r>
              <a:rPr lang="ru-RU" b="1" dirty="0" smtClean="0">
                <a:latin typeface="Calibri" pitchFamily="34" charset="0"/>
              </a:rPr>
              <a:t> автоматично </a:t>
            </a:r>
            <a:r>
              <a:rPr lang="ru-RU" b="1" dirty="0" err="1" smtClean="0">
                <a:latin typeface="Calibri" pitchFamily="34" charset="0"/>
              </a:rPr>
              <a:t>відкривається</a:t>
            </a:r>
            <a:r>
              <a:rPr lang="ru-RU" b="1" dirty="0" smtClean="0">
                <a:latin typeface="Calibri" pitchFamily="34" charset="0"/>
              </a:rPr>
              <a:t> </a:t>
            </a:r>
            <a:r>
              <a:rPr lang="ru-RU" b="1" dirty="0" err="1" smtClean="0">
                <a:latin typeface="Calibri" pitchFamily="34" charset="0"/>
              </a:rPr>
              <a:t>із</a:t>
            </a:r>
            <a:r>
              <a:rPr lang="ru-RU" b="1" dirty="0" smtClean="0">
                <a:latin typeface="Calibri" pitchFamily="34" charset="0"/>
              </a:rPr>
              <a:t> запуском </a:t>
            </a:r>
            <a:r>
              <a:rPr lang="ru-RU" b="1" dirty="0" err="1" smtClean="0">
                <a:latin typeface="Calibri" pitchFamily="34" charset="0"/>
              </a:rPr>
              <a:t>програми</a:t>
            </a:r>
            <a:r>
              <a:rPr lang="ru-RU" b="1" dirty="0" smtClean="0">
                <a:latin typeface="Calibri" pitchFamily="34" charset="0"/>
              </a:rPr>
              <a:t> </a:t>
            </a:r>
            <a:r>
              <a:rPr lang="en-US" b="1" dirty="0" smtClean="0">
                <a:latin typeface="Calibri" pitchFamily="34" charset="0"/>
              </a:rPr>
              <a:t>Word</a:t>
            </a:r>
            <a:r>
              <a:rPr lang="ru-RU" b="1" dirty="0" smtClean="0">
                <a:latin typeface="Calibri" pitchFamily="34" charset="0"/>
              </a:rPr>
              <a:t> 2007 </a:t>
            </a:r>
            <a:r>
              <a:rPr lang="ru-RU" b="1" dirty="0" err="1" smtClean="0">
                <a:latin typeface="Calibri" pitchFamily="34" charset="0"/>
              </a:rPr>
              <a:t>і</a:t>
            </a:r>
            <a:r>
              <a:rPr lang="ru-RU" b="1" dirty="0" smtClean="0">
                <a:latin typeface="Calibri" pitchFamily="34" charset="0"/>
              </a:rPr>
              <a:t> </a:t>
            </a:r>
            <a:r>
              <a:rPr lang="ru-RU" b="1" dirty="0" err="1" smtClean="0">
                <a:latin typeface="Calibri" pitchFamily="34" charset="0"/>
              </a:rPr>
              <a:t>встановлює</a:t>
            </a:r>
            <a:r>
              <a:rPr lang="ru-RU" b="1" dirty="0" smtClean="0">
                <a:latin typeface="Calibri" pitchFamily="34" charset="0"/>
              </a:rPr>
              <a:t> за </a:t>
            </a:r>
            <a:r>
              <a:rPr lang="ru-RU" b="1" dirty="0" err="1" smtClean="0">
                <a:latin typeface="Calibri" pitchFamily="34" charset="0"/>
              </a:rPr>
              <a:t>замовчуванням</a:t>
            </a:r>
            <a:r>
              <a:rPr lang="ru-RU" b="1" dirty="0" smtClean="0">
                <a:latin typeface="Calibri" pitchFamily="34" charset="0"/>
              </a:rPr>
              <a:t>  формат </a:t>
            </a:r>
            <a:r>
              <a:rPr lang="ru-RU" b="1" dirty="0" err="1" smtClean="0">
                <a:latin typeface="Calibri" pitchFamily="34" charset="0"/>
              </a:rPr>
              <a:t>об'єктів</a:t>
            </a:r>
            <a:r>
              <a:rPr lang="ru-RU" b="1" dirty="0" smtClean="0">
                <a:latin typeface="Calibri" pitchFamily="34" charset="0"/>
              </a:rPr>
              <a:t> документа .</a:t>
            </a:r>
            <a:endParaRPr lang="ru-RU" dirty="0" smtClean="0">
              <a:latin typeface="Calibri" pitchFamily="34" charset="0"/>
            </a:endParaRPr>
          </a:p>
          <a:p>
            <a:endParaRPr lang="ru-RU" dirty="0">
              <a:latin typeface="Calibri" pitchFamily="34" charset="0"/>
            </a:endParaRP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AEF2AC-58E8-4673-89E8-172FE9110DCF}" type="datetime1">
              <a:rPr lang="uk-UA" smtClean="0"/>
              <a:pPr/>
              <a:t>17.12.2014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Презентація вчителя СЗОШ №8 м. Хмельницького Кравчук Г.Т.</a:t>
            </a: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0E9778-4EAB-474E-A89A-52B770F79B1A}" type="slidenum">
              <a:rPr lang="ru-RU" smtClean="0"/>
              <a:pPr/>
              <a:t>5</a:t>
            </a:fld>
            <a:endParaRPr lang="ru-RU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4357694"/>
            <a:ext cx="8229600" cy="142876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b="1" smtClean="0"/>
              <a:t>Також </a:t>
            </a:r>
            <a:r>
              <a:rPr lang="ru-RU" b="1" dirty="0" err="1" smtClean="0"/>
              <a:t>цей</a:t>
            </a:r>
            <a:r>
              <a:rPr lang="ru-RU" b="1" dirty="0" smtClean="0"/>
              <a:t> шаблон </a:t>
            </a:r>
            <a:r>
              <a:rPr lang="ru-RU" b="1" dirty="0" err="1" smtClean="0"/>
              <a:t>визначає</a:t>
            </a:r>
            <a:r>
              <a:rPr lang="ru-RU" b="1" dirty="0" smtClean="0"/>
              <a:t> </a:t>
            </a:r>
            <a:r>
              <a:rPr lang="ru-RU" b="1" dirty="0" err="1" smtClean="0"/>
              <a:t>стильове</a:t>
            </a:r>
            <a:r>
              <a:rPr lang="ru-RU" b="1" dirty="0" smtClean="0"/>
              <a:t> </a:t>
            </a:r>
            <a:r>
              <a:rPr lang="ru-RU" b="1" dirty="0" err="1" smtClean="0"/>
              <a:t>оформлення</a:t>
            </a:r>
            <a:r>
              <a:rPr lang="ru-RU" b="1" dirty="0" smtClean="0"/>
              <a:t> </a:t>
            </a:r>
            <a:r>
              <a:rPr lang="ru-RU" b="1" dirty="0" err="1" smtClean="0"/>
              <a:t>заголовків</a:t>
            </a:r>
            <a:r>
              <a:rPr lang="ru-RU" b="1" smtClean="0"/>
              <a:t>, списків</a:t>
            </a:r>
            <a:r>
              <a:rPr lang="ru-RU" b="1" dirty="0" smtClean="0"/>
              <a:t>, </a:t>
            </a:r>
            <a:r>
              <a:rPr lang="ru-RU" b="1" dirty="0" err="1" smtClean="0"/>
              <a:t>таблиць</a:t>
            </a:r>
            <a:r>
              <a:rPr lang="ru-RU" b="1" dirty="0" smtClean="0"/>
              <a:t> </a:t>
            </a:r>
            <a:r>
              <a:rPr lang="ru-RU" b="1" dirty="0" err="1" smtClean="0"/>
              <a:t>тощо</a:t>
            </a:r>
            <a:r>
              <a:rPr lang="ru-RU" b="1" dirty="0" smtClean="0"/>
              <a:t>.</a:t>
            </a:r>
            <a:endParaRPr lang="ru-RU" dirty="0" smtClean="0"/>
          </a:p>
          <a:p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DA72B3-2256-4356-A0ED-72753F6E1BE2}" type="datetime1">
              <a:rPr lang="uk-UA" smtClean="0"/>
              <a:pPr/>
              <a:t>17.12.2014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Презентація вчителя СЗОШ №8 м. Хмельницького Кравчук Г.Т.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0E9778-4EAB-474E-A89A-52B770F79B1A}" type="slidenum">
              <a:rPr lang="ru-RU" smtClean="0"/>
              <a:pPr/>
              <a:t>6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0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ru-RU" sz="3200" dirty="0" err="1" smtClean="0"/>
              <a:t>Значення</a:t>
            </a:r>
            <a:r>
              <a:rPr lang="ru-RU" sz="3200" dirty="0" smtClean="0"/>
              <a:t> </a:t>
            </a:r>
            <a:r>
              <a:rPr lang="ru-RU" sz="3200" dirty="0" err="1" smtClean="0"/>
              <a:t>властивостей</a:t>
            </a:r>
            <a:r>
              <a:rPr lang="ru-RU" sz="3200" dirty="0" smtClean="0"/>
              <a:t> </a:t>
            </a:r>
            <a:r>
              <a:rPr lang="ru-RU" sz="3200" dirty="0" err="1" smtClean="0"/>
              <a:t>об'єктів</a:t>
            </a:r>
            <a:r>
              <a:rPr lang="ru-RU" sz="3200" dirty="0" smtClean="0"/>
              <a:t> документа в </a:t>
            </a:r>
            <a:r>
              <a:rPr lang="ru-RU" sz="3200" dirty="0" err="1" smtClean="0"/>
              <a:t>шаблоні</a:t>
            </a:r>
            <a:r>
              <a:rPr lang="ru-RU" sz="3200" dirty="0" smtClean="0"/>
              <a:t> </a:t>
            </a:r>
            <a:r>
              <a:rPr lang="en-US" sz="3200" dirty="0" smtClean="0"/>
              <a:t>Normal</a:t>
            </a:r>
            <a:r>
              <a:rPr lang="ru-RU" sz="3200" dirty="0" smtClean="0"/>
              <a:t>.</a:t>
            </a:r>
            <a:r>
              <a:rPr lang="en-US" sz="3200" dirty="0" err="1" smtClean="0"/>
              <a:t>dotm</a:t>
            </a:r>
            <a:endParaRPr lang="ru-RU" sz="3200" dirty="0"/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/>
        </p:nvGraphicFramePr>
        <p:xfrm>
          <a:off x="285690" y="1142984"/>
          <a:ext cx="8858310" cy="314327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43205"/>
                <a:gridCol w="3262335"/>
                <a:gridCol w="2952770"/>
              </a:tblGrid>
              <a:tr h="489252">
                <a:tc>
                  <a:txBody>
                    <a:bodyPr/>
                    <a:lstStyle/>
                    <a:p>
                      <a:pPr algn="ctr"/>
                      <a:r>
                        <a:rPr lang="ru-RU" dirty="0" err="1" smtClean="0"/>
                        <a:t>Сторінка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err="1" smtClean="0"/>
                        <a:t>Абзаци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err="1" smtClean="0"/>
                        <a:t>Символи</a:t>
                      </a:r>
                      <a:endParaRPr lang="ru-RU" dirty="0"/>
                    </a:p>
                  </a:txBody>
                  <a:tcPr/>
                </a:tc>
              </a:tr>
              <a:tr h="2654020">
                <a:tc>
                  <a:txBody>
                    <a:bodyPr/>
                    <a:lstStyle/>
                    <a:p>
                      <a:pPr>
                        <a:buFont typeface="Wingdings" pitchFamily="2" charset="2"/>
                        <a:buChar char="§"/>
                      </a:pPr>
                      <a:r>
                        <a:rPr lang="ru-RU" b="1" dirty="0" smtClean="0">
                          <a:latin typeface="Calibri" pitchFamily="34" charset="0"/>
                        </a:rPr>
                        <a:t> </a:t>
                      </a:r>
                      <a:r>
                        <a:rPr lang="ru-RU" b="1" dirty="0" err="1" smtClean="0">
                          <a:latin typeface="Calibri" pitchFamily="34" charset="0"/>
                        </a:rPr>
                        <a:t>Орієнтація</a:t>
                      </a:r>
                      <a:r>
                        <a:rPr lang="ru-RU" b="1" dirty="0" smtClean="0">
                          <a:latin typeface="Calibri" pitchFamily="34" charset="0"/>
                        </a:rPr>
                        <a:t> </a:t>
                      </a:r>
                      <a:r>
                        <a:rPr lang="ru-RU" b="1" dirty="0" err="1" smtClean="0">
                          <a:latin typeface="Calibri" pitchFamily="34" charset="0"/>
                        </a:rPr>
                        <a:t>аркуша</a:t>
                      </a:r>
                      <a:r>
                        <a:rPr lang="ru-RU" b="1" dirty="0" smtClean="0">
                          <a:latin typeface="Calibri" pitchFamily="34" charset="0"/>
                        </a:rPr>
                        <a:t> –</a:t>
                      </a:r>
                      <a:r>
                        <a:rPr lang="ru-RU" b="1" i="1" dirty="0" err="1" smtClean="0">
                          <a:latin typeface="Calibri" pitchFamily="34" charset="0"/>
                        </a:rPr>
                        <a:t>книжкова</a:t>
                      </a:r>
                      <a:endParaRPr lang="ru-RU" b="1" i="1" dirty="0" smtClean="0">
                        <a:latin typeface="Calibri" pitchFamily="34" charset="0"/>
                      </a:endParaRPr>
                    </a:p>
                    <a:p>
                      <a:pPr>
                        <a:buFont typeface="Wingdings" pitchFamily="2" charset="2"/>
                        <a:buChar char="§"/>
                      </a:pPr>
                      <a:r>
                        <a:rPr lang="ru-RU" b="1" dirty="0" smtClean="0">
                          <a:latin typeface="Calibri" pitchFamily="34" charset="0"/>
                        </a:rPr>
                        <a:t> </a:t>
                      </a:r>
                      <a:r>
                        <a:rPr lang="ru-RU" b="1" dirty="0" err="1" smtClean="0">
                          <a:latin typeface="Calibri" pitchFamily="34" charset="0"/>
                        </a:rPr>
                        <a:t>Розмір</a:t>
                      </a:r>
                      <a:r>
                        <a:rPr lang="ru-RU" b="1" dirty="0" smtClean="0">
                          <a:latin typeface="Calibri" pitchFamily="34" charset="0"/>
                        </a:rPr>
                        <a:t> </a:t>
                      </a:r>
                      <a:r>
                        <a:rPr lang="ru-RU" b="1" dirty="0" err="1" smtClean="0">
                          <a:latin typeface="Calibri" pitchFamily="34" charset="0"/>
                        </a:rPr>
                        <a:t>аркуша</a:t>
                      </a:r>
                      <a:r>
                        <a:rPr lang="ru-RU" b="1" dirty="0" smtClean="0">
                          <a:latin typeface="Calibri" pitchFamily="34" charset="0"/>
                        </a:rPr>
                        <a:t> -</a:t>
                      </a:r>
                      <a:r>
                        <a:rPr lang="ru-RU" b="1" i="1" dirty="0" smtClean="0">
                          <a:latin typeface="Calibri" pitchFamily="34" charset="0"/>
                        </a:rPr>
                        <a:t> А4</a:t>
                      </a:r>
                    </a:p>
                    <a:p>
                      <a:pPr>
                        <a:buFont typeface="Wingdings" pitchFamily="2" charset="2"/>
                        <a:buChar char="§"/>
                      </a:pPr>
                      <a:r>
                        <a:rPr lang="ru-RU" b="1" dirty="0" smtClean="0">
                          <a:latin typeface="Calibri" pitchFamily="34" charset="0"/>
                        </a:rPr>
                        <a:t> </a:t>
                      </a:r>
                      <a:r>
                        <a:rPr lang="ru-RU" b="1" dirty="0" err="1" smtClean="0">
                          <a:latin typeface="Calibri" pitchFamily="34" charset="0"/>
                        </a:rPr>
                        <a:t>Верхнє</a:t>
                      </a:r>
                      <a:r>
                        <a:rPr lang="ru-RU" b="1" dirty="0" smtClean="0">
                          <a:latin typeface="Calibri" pitchFamily="34" charset="0"/>
                        </a:rPr>
                        <a:t> поле -</a:t>
                      </a:r>
                      <a:r>
                        <a:rPr lang="ru-RU" b="1" i="1" dirty="0" smtClean="0">
                          <a:latin typeface="Calibri" pitchFamily="34" charset="0"/>
                        </a:rPr>
                        <a:t> 1,5 см</a:t>
                      </a:r>
                    </a:p>
                    <a:p>
                      <a:pPr>
                        <a:buFont typeface="Wingdings" pitchFamily="2" charset="2"/>
                        <a:buChar char="§"/>
                      </a:pPr>
                      <a:r>
                        <a:rPr lang="ru-RU" b="1" dirty="0" smtClean="0">
                          <a:latin typeface="Calibri" pitchFamily="34" charset="0"/>
                        </a:rPr>
                        <a:t> </a:t>
                      </a:r>
                      <a:r>
                        <a:rPr lang="ru-RU" b="1" dirty="0" err="1" smtClean="0">
                          <a:latin typeface="Calibri" pitchFamily="34" charset="0"/>
                        </a:rPr>
                        <a:t>Нижнє</a:t>
                      </a:r>
                      <a:r>
                        <a:rPr lang="ru-RU" b="1" dirty="0" smtClean="0">
                          <a:latin typeface="Calibri" pitchFamily="34" charset="0"/>
                        </a:rPr>
                        <a:t> поле</a:t>
                      </a:r>
                      <a:r>
                        <a:rPr lang="ru-RU" b="1" i="1" dirty="0" smtClean="0">
                          <a:latin typeface="Calibri" pitchFamily="34" charset="0"/>
                        </a:rPr>
                        <a:t> -1 см</a:t>
                      </a:r>
                    </a:p>
                    <a:p>
                      <a:pPr>
                        <a:buFont typeface="Wingdings" pitchFamily="2" charset="2"/>
                        <a:buChar char="§"/>
                      </a:pPr>
                      <a:r>
                        <a:rPr lang="ru-RU" b="1" dirty="0" smtClean="0">
                          <a:latin typeface="Calibri" pitchFamily="34" charset="0"/>
                        </a:rPr>
                        <a:t> </a:t>
                      </a:r>
                      <a:r>
                        <a:rPr lang="ru-RU" b="1" dirty="0" err="1" smtClean="0">
                          <a:latin typeface="Calibri" pitchFamily="34" charset="0"/>
                        </a:rPr>
                        <a:t>Ліве</a:t>
                      </a:r>
                      <a:r>
                        <a:rPr lang="ru-RU" b="1" dirty="0" smtClean="0">
                          <a:latin typeface="Calibri" pitchFamily="34" charset="0"/>
                        </a:rPr>
                        <a:t> поле</a:t>
                      </a:r>
                      <a:r>
                        <a:rPr lang="ru-RU" b="1" i="1" dirty="0" smtClean="0">
                          <a:latin typeface="Calibri" pitchFamily="34" charset="0"/>
                        </a:rPr>
                        <a:t> - 2 см</a:t>
                      </a:r>
                    </a:p>
                    <a:p>
                      <a:pPr>
                        <a:buFont typeface="Wingdings" pitchFamily="2" charset="2"/>
                        <a:buChar char="§"/>
                      </a:pPr>
                      <a:r>
                        <a:rPr lang="ru-RU" b="1" dirty="0" smtClean="0">
                          <a:latin typeface="Calibri" pitchFamily="34" charset="0"/>
                        </a:rPr>
                        <a:t> Праве поле</a:t>
                      </a:r>
                      <a:r>
                        <a:rPr lang="ru-RU" b="1" i="1" dirty="0" smtClean="0">
                          <a:latin typeface="Calibri" pitchFamily="34" charset="0"/>
                        </a:rPr>
                        <a:t> — 1,5 см</a:t>
                      </a:r>
                      <a:r>
                        <a:rPr lang="ru-RU" b="1" dirty="0" smtClean="0">
                          <a:latin typeface="Calibri" pitchFamily="34" charset="0"/>
                        </a:rPr>
                        <a:t> </a:t>
                      </a:r>
                      <a:endParaRPr lang="ru-RU" dirty="0"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Font typeface="Wingdings" pitchFamily="2" charset="2"/>
                        <a:buChar char="§"/>
                      </a:pPr>
                      <a:r>
                        <a:rPr lang="ru-RU" b="1" dirty="0" smtClean="0">
                          <a:latin typeface="Calibri" pitchFamily="34" charset="0"/>
                        </a:rPr>
                        <a:t>  </a:t>
                      </a:r>
                      <a:r>
                        <a:rPr lang="ru-RU" b="1" dirty="0" err="1" smtClean="0">
                          <a:latin typeface="Calibri" pitchFamily="34" charset="0"/>
                        </a:rPr>
                        <a:t>Міжрядковий</a:t>
                      </a:r>
                      <a:r>
                        <a:rPr lang="ru-RU" b="1" dirty="0" smtClean="0">
                          <a:latin typeface="Calibri" pitchFamily="34" charset="0"/>
                        </a:rPr>
                        <a:t> </a:t>
                      </a:r>
                      <a:r>
                        <a:rPr lang="ru-RU" b="1" dirty="0" err="1" smtClean="0">
                          <a:latin typeface="Calibri" pitchFamily="34" charset="0"/>
                        </a:rPr>
                        <a:t>інтервал</a:t>
                      </a:r>
                      <a:r>
                        <a:rPr lang="ru-RU" b="1" dirty="0" smtClean="0">
                          <a:latin typeface="Calibri" pitchFamily="34" charset="0"/>
                        </a:rPr>
                        <a:t> –</a:t>
                      </a:r>
                      <a:r>
                        <a:rPr lang="ru-RU" b="1" i="1" dirty="0" smtClean="0">
                          <a:latin typeface="Calibri" pitchFamily="34" charset="0"/>
                        </a:rPr>
                        <a:t> </a:t>
                      </a:r>
                      <a:r>
                        <a:rPr lang="ru-RU" b="1" i="1" dirty="0" err="1" smtClean="0">
                          <a:latin typeface="Calibri" pitchFamily="34" charset="0"/>
                        </a:rPr>
                        <a:t>одинарний</a:t>
                      </a:r>
                      <a:endParaRPr lang="ru-RU" b="1" i="1" dirty="0" smtClean="0">
                        <a:latin typeface="Calibri" pitchFamily="34" charset="0"/>
                      </a:endParaRPr>
                    </a:p>
                    <a:p>
                      <a:pPr>
                        <a:buFont typeface="Wingdings" pitchFamily="2" charset="2"/>
                        <a:buChar char="§"/>
                      </a:pPr>
                      <a:r>
                        <a:rPr lang="ru-RU" b="1" dirty="0" smtClean="0">
                          <a:latin typeface="Calibri" pitchFamily="34" charset="0"/>
                        </a:rPr>
                        <a:t>  </a:t>
                      </a:r>
                      <a:r>
                        <a:rPr lang="ru-RU" b="1" dirty="0" err="1" smtClean="0">
                          <a:latin typeface="Calibri" pitchFamily="34" charset="0"/>
                        </a:rPr>
                        <a:t>Інтервал</a:t>
                      </a:r>
                      <a:r>
                        <a:rPr lang="ru-RU" b="1" dirty="0" smtClean="0">
                          <a:latin typeface="Calibri" pitchFamily="34" charset="0"/>
                        </a:rPr>
                        <a:t> </a:t>
                      </a:r>
                      <a:r>
                        <a:rPr lang="ru-RU" b="1" dirty="0" err="1" smtClean="0">
                          <a:latin typeface="Calibri" pitchFamily="34" charset="0"/>
                        </a:rPr>
                        <a:t>після</a:t>
                      </a:r>
                      <a:r>
                        <a:rPr lang="ru-RU" b="1" dirty="0" smtClean="0">
                          <a:latin typeface="Calibri" pitchFamily="34" charset="0"/>
                        </a:rPr>
                        <a:t> абзацу</a:t>
                      </a:r>
                      <a:r>
                        <a:rPr lang="ru-RU" b="1" i="1" dirty="0" smtClean="0">
                          <a:latin typeface="Calibri" pitchFamily="34" charset="0"/>
                        </a:rPr>
                        <a:t> -10 </a:t>
                      </a:r>
                      <a:r>
                        <a:rPr lang="ru-RU" b="1" i="1" dirty="0" err="1" smtClean="0">
                          <a:latin typeface="Calibri" pitchFamily="34" charset="0"/>
                        </a:rPr>
                        <a:t>пт</a:t>
                      </a:r>
                      <a:endParaRPr lang="ru-RU" b="1" i="1" dirty="0" smtClean="0">
                        <a:latin typeface="Calibri" pitchFamily="34" charset="0"/>
                      </a:endParaRPr>
                    </a:p>
                    <a:p>
                      <a:pPr>
                        <a:buFont typeface="Wingdings" pitchFamily="2" charset="2"/>
                        <a:buChar char="§"/>
                      </a:pPr>
                      <a:r>
                        <a:rPr lang="ru-RU" b="1" dirty="0" smtClean="0">
                          <a:latin typeface="Calibri" pitchFamily="34" charset="0"/>
                        </a:rPr>
                        <a:t>  </a:t>
                      </a:r>
                      <a:r>
                        <a:rPr lang="ru-RU" b="1" dirty="0" err="1" smtClean="0">
                          <a:latin typeface="Calibri" pitchFamily="34" charset="0"/>
                        </a:rPr>
                        <a:t>Вирівнювання</a:t>
                      </a:r>
                      <a:r>
                        <a:rPr lang="ru-RU" b="1" dirty="0" smtClean="0">
                          <a:latin typeface="Calibri" pitchFamily="34" charset="0"/>
                        </a:rPr>
                        <a:t> -</a:t>
                      </a:r>
                      <a:r>
                        <a:rPr lang="ru-RU" b="1" i="1" dirty="0" smtClean="0">
                          <a:latin typeface="Calibri" pitchFamily="34" charset="0"/>
                        </a:rPr>
                        <a:t> </a:t>
                      </a:r>
                      <a:r>
                        <a:rPr lang="ru-RU" b="1" i="1" dirty="0" err="1" smtClean="0">
                          <a:latin typeface="Calibri" pitchFamily="34" charset="0"/>
                        </a:rPr>
                        <a:t>зліва</a:t>
                      </a:r>
                      <a:endParaRPr lang="ru-RU" b="1" i="1" dirty="0" smtClean="0">
                        <a:latin typeface="Calibri" pitchFamily="34" charset="0"/>
                      </a:endParaRPr>
                    </a:p>
                    <a:p>
                      <a:pPr>
                        <a:buFont typeface="Wingdings" pitchFamily="2" charset="2"/>
                        <a:buChar char="§"/>
                      </a:pPr>
                      <a:r>
                        <a:rPr lang="ru-RU" b="1" dirty="0" smtClean="0">
                          <a:latin typeface="Calibri" pitchFamily="34" charset="0"/>
                        </a:rPr>
                        <a:t>  </a:t>
                      </a:r>
                      <a:r>
                        <a:rPr lang="ru-RU" b="1" dirty="0" err="1" smtClean="0">
                          <a:latin typeface="Calibri" pitchFamily="34" charset="0"/>
                        </a:rPr>
                        <a:t>Відступи</a:t>
                      </a:r>
                      <a:r>
                        <a:rPr lang="ru-RU" b="1" dirty="0" smtClean="0">
                          <a:latin typeface="Calibri" pitchFamily="34" charset="0"/>
                        </a:rPr>
                        <a:t> —</a:t>
                      </a:r>
                      <a:r>
                        <a:rPr lang="ru-RU" b="1" i="1" dirty="0" smtClean="0">
                          <a:latin typeface="Calibri" pitchFamily="34" charset="0"/>
                        </a:rPr>
                        <a:t> </a:t>
                      </a:r>
                      <a:r>
                        <a:rPr lang="ru-RU" b="1" i="1" dirty="0" err="1" smtClean="0">
                          <a:latin typeface="Calibri" pitchFamily="34" charset="0"/>
                        </a:rPr>
                        <a:t>відсутні</a:t>
                      </a:r>
                      <a:endParaRPr lang="ru-RU" dirty="0"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Font typeface="Wingdings" pitchFamily="2" charset="2"/>
                        <a:buChar char="§"/>
                      </a:pPr>
                      <a:r>
                        <a:rPr lang="ru-RU" b="1" dirty="0" smtClean="0">
                          <a:latin typeface="Calibri" pitchFamily="34" charset="0"/>
                        </a:rPr>
                        <a:t>  Шрифт основного тексту - </a:t>
                      </a:r>
                      <a:r>
                        <a:rPr lang="en-US" b="1" i="1" dirty="0" smtClean="0">
                          <a:latin typeface="Calibri" pitchFamily="34" charset="0"/>
                        </a:rPr>
                        <a:t>Calibri</a:t>
                      </a:r>
                      <a:endParaRPr lang="ru-RU" b="1" dirty="0" smtClean="0">
                        <a:latin typeface="Calibri" pitchFamily="34" charset="0"/>
                      </a:endParaRPr>
                    </a:p>
                    <a:p>
                      <a:pPr>
                        <a:buFont typeface="Wingdings" pitchFamily="2" charset="2"/>
                        <a:buChar char="§"/>
                      </a:pPr>
                      <a:r>
                        <a:rPr lang="ru-RU" b="1" dirty="0" smtClean="0">
                          <a:latin typeface="Calibri" pitchFamily="34" charset="0"/>
                        </a:rPr>
                        <a:t>  </a:t>
                      </a:r>
                      <a:r>
                        <a:rPr lang="ru-RU" b="1" dirty="0" err="1" smtClean="0">
                          <a:latin typeface="Calibri" pitchFamily="34" charset="0"/>
                        </a:rPr>
                        <a:t>Розмір</a:t>
                      </a:r>
                      <a:r>
                        <a:rPr lang="ru-RU" b="1" i="1" dirty="0" smtClean="0">
                          <a:latin typeface="Calibri" pitchFamily="34" charset="0"/>
                        </a:rPr>
                        <a:t> -11 </a:t>
                      </a:r>
                      <a:r>
                        <a:rPr lang="ru-RU" b="1" i="1" dirty="0" err="1" smtClean="0">
                          <a:latin typeface="Calibri" pitchFamily="34" charset="0"/>
                        </a:rPr>
                        <a:t>пт</a:t>
                      </a:r>
                      <a:r>
                        <a:rPr lang="ru-RU" b="1" i="1" dirty="0" smtClean="0">
                          <a:latin typeface="Calibri" pitchFamily="34" charset="0"/>
                        </a:rPr>
                        <a:t> </a:t>
                      </a:r>
                      <a:endParaRPr lang="uk-UA" b="1" i="1" dirty="0" smtClean="0">
                        <a:latin typeface="Calibri" pitchFamily="34" charset="0"/>
                      </a:endParaRPr>
                    </a:p>
                    <a:p>
                      <a:pPr>
                        <a:buFont typeface="Wingdings" pitchFamily="2" charset="2"/>
                        <a:buChar char="§"/>
                      </a:pPr>
                      <a:r>
                        <a:rPr lang="ru-RU" b="1" dirty="0" smtClean="0">
                          <a:latin typeface="Calibri" pitchFamily="34" charset="0"/>
                        </a:rPr>
                        <a:t>  </a:t>
                      </a:r>
                      <a:r>
                        <a:rPr lang="ru-RU" b="1" dirty="0" err="1" smtClean="0">
                          <a:latin typeface="Calibri" pitchFamily="34" charset="0"/>
                        </a:rPr>
                        <a:t>Колір</a:t>
                      </a:r>
                      <a:r>
                        <a:rPr lang="ru-RU" b="1" dirty="0" smtClean="0">
                          <a:latin typeface="Calibri" pitchFamily="34" charset="0"/>
                        </a:rPr>
                        <a:t> –</a:t>
                      </a:r>
                      <a:r>
                        <a:rPr lang="ru-RU" b="1" i="1" dirty="0" smtClean="0">
                          <a:latin typeface="Calibri" pitchFamily="34" charset="0"/>
                        </a:rPr>
                        <a:t> </a:t>
                      </a:r>
                      <a:r>
                        <a:rPr lang="ru-RU" b="1" i="1" dirty="0" err="1" smtClean="0">
                          <a:latin typeface="Calibri" pitchFamily="34" charset="0"/>
                        </a:rPr>
                        <a:t>чорний</a:t>
                      </a:r>
                      <a:endParaRPr lang="ru-RU" b="1" i="1" dirty="0" smtClean="0">
                        <a:latin typeface="Calibri" pitchFamily="34" charset="0"/>
                      </a:endParaRPr>
                    </a:p>
                    <a:p>
                      <a:pPr>
                        <a:buFont typeface="Wingdings" pitchFamily="2" charset="2"/>
                        <a:buChar char="§"/>
                      </a:pPr>
                      <a:r>
                        <a:rPr lang="ru-RU" b="1" baseline="0" dirty="0" smtClean="0">
                          <a:latin typeface="Calibri" pitchFamily="34" charset="0"/>
                        </a:rPr>
                        <a:t> </a:t>
                      </a:r>
                      <a:r>
                        <a:rPr lang="ru-RU" b="1" dirty="0" smtClean="0">
                          <a:latin typeface="Calibri" pitchFamily="34" charset="0"/>
                        </a:rPr>
                        <a:t> </a:t>
                      </a:r>
                      <a:r>
                        <a:rPr lang="ru-RU" b="1" dirty="0" err="1" smtClean="0">
                          <a:latin typeface="Calibri" pitchFamily="34" charset="0"/>
                        </a:rPr>
                        <a:t>Інтервал</a:t>
                      </a:r>
                      <a:r>
                        <a:rPr lang="ru-RU" b="1" dirty="0" smtClean="0">
                          <a:latin typeface="Calibri" pitchFamily="34" charset="0"/>
                        </a:rPr>
                        <a:t> —</a:t>
                      </a:r>
                      <a:r>
                        <a:rPr lang="ru-RU" b="1" i="1" dirty="0" smtClean="0">
                          <a:latin typeface="Calibri" pitchFamily="34" charset="0"/>
                        </a:rPr>
                        <a:t> </a:t>
                      </a:r>
                      <a:r>
                        <a:rPr lang="ru-RU" b="1" i="1" dirty="0" err="1" smtClean="0">
                          <a:latin typeface="Calibri" pitchFamily="34" charset="0"/>
                        </a:rPr>
                        <a:t>звичайний</a:t>
                      </a:r>
                      <a:r>
                        <a:rPr lang="ru-RU" b="1" i="1" dirty="0" smtClean="0">
                          <a:latin typeface="Calibri" pitchFamily="34" charset="0"/>
                        </a:rPr>
                        <a:t> </a:t>
                      </a:r>
                      <a:endParaRPr lang="ru-RU" dirty="0">
                        <a:latin typeface="Calibri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-214338"/>
            <a:ext cx="8229600" cy="1143000"/>
          </a:xfrm>
        </p:spPr>
        <p:txBody>
          <a:bodyPr/>
          <a:lstStyle/>
          <a:p>
            <a:pPr algn="ctr"/>
            <a:r>
              <a:rPr lang="uk-UA" dirty="0" smtClean="0"/>
              <a:t>Стандартний шаблон</a:t>
            </a:r>
            <a:endParaRPr lang="ru-RU" dirty="0"/>
          </a:p>
        </p:txBody>
      </p:sp>
      <p:sp>
        <p:nvSpPr>
          <p:cNvPr id="8" name="Текст 7"/>
          <p:cNvSpPr>
            <a:spLocks noGrp="1"/>
          </p:cNvSpPr>
          <p:nvPr>
            <p:ph type="body" sz="half" idx="3"/>
          </p:nvPr>
        </p:nvSpPr>
        <p:spPr>
          <a:xfrm>
            <a:off x="4500562" y="5410200"/>
            <a:ext cx="4429156" cy="762000"/>
          </a:xfrm>
        </p:spPr>
        <p:txBody>
          <a:bodyPr>
            <a:normAutofit/>
          </a:bodyPr>
          <a:lstStyle/>
          <a:p>
            <a:pPr algn="ctr"/>
            <a:r>
              <a:rPr lang="ru-RU" b="1" dirty="0" smtClean="0"/>
              <a:t>Шаблон  </a:t>
            </a:r>
            <a:r>
              <a:rPr lang="ru-RU" b="1" dirty="0" err="1" smtClean="0">
                <a:solidFill>
                  <a:srgbClr val="FF0000"/>
                </a:solidFill>
              </a:rPr>
              <a:t>Звичайне</a:t>
            </a:r>
            <a:r>
              <a:rPr lang="ru-RU" b="1" dirty="0" smtClean="0">
                <a:solidFill>
                  <a:srgbClr val="FF0000"/>
                </a:solidFill>
              </a:rPr>
              <a:t> резюме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2"/>
          </p:nvPr>
        </p:nvSpPr>
        <p:spPr>
          <a:xfrm>
            <a:off x="214282" y="928670"/>
            <a:ext cx="4283106" cy="4457387"/>
          </a:xfrm>
        </p:spPr>
        <p:txBody>
          <a:bodyPr>
            <a:normAutofit fontScale="70000" lnSpcReduction="20000"/>
          </a:bodyPr>
          <a:lstStyle/>
          <a:p>
            <a:pPr marL="0" indent="361950">
              <a:buNone/>
            </a:pPr>
            <a:r>
              <a:rPr lang="ru-RU" b="1" dirty="0" err="1" smtClean="0"/>
              <a:t>Ще</a:t>
            </a:r>
            <a:r>
              <a:rPr lang="ru-RU" b="1" dirty="0" smtClean="0"/>
              <a:t> одним </a:t>
            </a:r>
            <a:r>
              <a:rPr lang="ru-RU" b="1" dirty="0" err="1" smtClean="0"/>
              <a:t>зі</a:t>
            </a:r>
            <a:r>
              <a:rPr lang="ru-RU" b="1" dirty="0" smtClean="0"/>
              <a:t> </a:t>
            </a:r>
            <a:r>
              <a:rPr lang="ru-RU" b="1" dirty="0" err="1" smtClean="0"/>
              <a:t>стандартних</a:t>
            </a:r>
            <a:r>
              <a:rPr lang="ru-RU" b="1" dirty="0" smtClean="0"/>
              <a:t> </a:t>
            </a:r>
            <a:r>
              <a:rPr lang="ru-RU" b="1" dirty="0" err="1" smtClean="0"/>
              <a:t>шаблонів</a:t>
            </a:r>
            <a:r>
              <a:rPr lang="ru-RU" b="1" dirty="0" smtClean="0"/>
              <a:t> </a:t>
            </a:r>
            <a:r>
              <a:rPr lang="en-US" b="1" dirty="0" smtClean="0"/>
              <a:t>Word</a:t>
            </a:r>
            <a:r>
              <a:rPr lang="ru-RU" b="1" dirty="0" smtClean="0"/>
              <a:t> 2007 </a:t>
            </a:r>
            <a:r>
              <a:rPr lang="ru-RU" b="1" dirty="0" err="1" smtClean="0"/>
              <a:t>є</a:t>
            </a:r>
            <a:r>
              <a:rPr lang="ru-RU" b="1" dirty="0" smtClean="0"/>
              <a:t>, </a:t>
            </a:r>
            <a:r>
              <a:rPr lang="ru-RU" b="1" dirty="0" err="1" smtClean="0"/>
              <a:t>наприклад</a:t>
            </a:r>
            <a:r>
              <a:rPr lang="ru-RU" b="1" dirty="0" smtClean="0"/>
              <a:t>, шаблон </a:t>
            </a:r>
            <a:r>
              <a:rPr lang="ru-RU" b="1" dirty="0" err="1" smtClean="0">
                <a:solidFill>
                  <a:srgbClr val="FF0000"/>
                </a:solidFill>
              </a:rPr>
              <a:t>Звичайне</a:t>
            </a:r>
            <a:r>
              <a:rPr lang="ru-RU" b="1" dirty="0" smtClean="0">
                <a:solidFill>
                  <a:srgbClr val="FF0000"/>
                </a:solidFill>
              </a:rPr>
              <a:t> резюме </a:t>
            </a:r>
            <a:r>
              <a:rPr lang="ru-RU" b="1" dirty="0" smtClean="0"/>
              <a:t>(файл </a:t>
            </a:r>
            <a:r>
              <a:rPr lang="en-US" b="1" dirty="0" err="1" smtClean="0"/>
              <a:t>MedianResume</a:t>
            </a:r>
            <a:r>
              <a:rPr lang="ru-RU" b="1" dirty="0" smtClean="0"/>
              <a:t>.</a:t>
            </a:r>
            <a:r>
              <a:rPr lang="en-US" b="1" dirty="0" err="1" smtClean="0"/>
              <a:t>dotx</a:t>
            </a:r>
            <a:r>
              <a:rPr lang="ru-RU" b="1" dirty="0" smtClean="0"/>
              <a:t>). </a:t>
            </a:r>
          </a:p>
          <a:p>
            <a:pPr marL="0" indent="361950">
              <a:buNone/>
            </a:pPr>
            <a:r>
              <a:rPr lang="ru-RU" b="1" dirty="0" smtClean="0"/>
              <a:t>Цей шаблон </a:t>
            </a:r>
            <a:r>
              <a:rPr lang="ru-RU" b="1" dirty="0" err="1" smtClean="0"/>
              <a:t>містить</a:t>
            </a:r>
            <a:r>
              <a:rPr lang="ru-RU" b="1" dirty="0" smtClean="0"/>
              <a:t> у </a:t>
            </a:r>
            <a:r>
              <a:rPr lang="ru-RU" b="1" dirty="0" err="1" smtClean="0"/>
              <a:t>документі-заготовці</a:t>
            </a:r>
            <a:r>
              <a:rPr lang="ru-RU" b="1" dirty="0" smtClean="0"/>
              <a:t> </a:t>
            </a:r>
            <a:r>
              <a:rPr lang="ru-RU" b="1" dirty="0" err="1" smtClean="0"/>
              <a:t>кілька</a:t>
            </a:r>
            <a:r>
              <a:rPr lang="ru-RU" b="1" dirty="0" smtClean="0"/>
              <a:t> </a:t>
            </a:r>
            <a:r>
              <a:rPr lang="ru-RU" b="1" dirty="0" err="1" smtClean="0"/>
              <a:t>текстових</a:t>
            </a:r>
            <a:r>
              <a:rPr lang="ru-RU" b="1" dirty="0" smtClean="0"/>
              <a:t> </a:t>
            </a:r>
            <a:r>
              <a:rPr lang="ru-RU" b="1" dirty="0" err="1" smtClean="0"/>
              <a:t>полів</a:t>
            </a:r>
            <a:r>
              <a:rPr lang="ru-RU" b="1" dirty="0" smtClean="0"/>
              <a:t>, </a:t>
            </a:r>
            <a:r>
              <a:rPr lang="ru-RU" b="1" dirty="0" err="1" smtClean="0"/>
              <a:t>у</a:t>
            </a:r>
            <a:r>
              <a:rPr lang="ru-RU" b="1" dirty="0" smtClean="0"/>
              <a:t> </a:t>
            </a:r>
            <a:r>
              <a:rPr lang="ru-RU" b="1" dirty="0" err="1" smtClean="0"/>
              <a:t>які</a:t>
            </a:r>
            <a:r>
              <a:rPr lang="ru-RU" b="1" dirty="0" smtClean="0"/>
              <a:t> </a:t>
            </a:r>
            <a:r>
              <a:rPr lang="ru-RU" b="1" dirty="0" err="1" smtClean="0"/>
              <a:t>користувач</a:t>
            </a:r>
            <a:r>
              <a:rPr lang="ru-RU" b="1" dirty="0" smtClean="0"/>
              <a:t> вносить </a:t>
            </a:r>
            <a:r>
              <a:rPr lang="ru-RU" b="1" dirty="0" err="1" smtClean="0"/>
              <a:t>дані</a:t>
            </a:r>
            <a:r>
              <a:rPr lang="ru-RU" b="1" dirty="0" smtClean="0"/>
              <a:t> про себе: </a:t>
            </a:r>
            <a:r>
              <a:rPr lang="ru-RU" b="1" dirty="0" err="1" smtClean="0"/>
              <a:t>ім'я</a:t>
            </a:r>
            <a:r>
              <a:rPr lang="ru-RU" b="1" dirty="0" smtClean="0"/>
              <a:t> та </a:t>
            </a:r>
            <a:r>
              <a:rPr lang="ru-RU" b="1" dirty="0" err="1" smtClean="0"/>
              <a:t>прізвище</a:t>
            </a:r>
            <a:r>
              <a:rPr lang="ru-RU" b="1" dirty="0" smtClean="0"/>
              <a:t>, </a:t>
            </a:r>
            <a:r>
              <a:rPr lang="ru-RU" b="1" dirty="0" err="1" smtClean="0"/>
              <a:t>контактну</a:t>
            </a:r>
            <a:r>
              <a:rPr lang="ru-RU" b="1" dirty="0" smtClean="0"/>
              <a:t> </a:t>
            </a:r>
            <a:r>
              <a:rPr lang="ru-RU" b="1" dirty="0" err="1" smtClean="0"/>
              <a:t>інформацію</a:t>
            </a:r>
            <a:r>
              <a:rPr lang="ru-RU" b="1" dirty="0" smtClean="0"/>
              <a:t>, </a:t>
            </a:r>
            <a:r>
              <a:rPr lang="ru-RU" b="1" dirty="0" err="1" smtClean="0"/>
              <a:t>відомості</a:t>
            </a:r>
            <a:r>
              <a:rPr lang="ru-RU" b="1" dirty="0" smtClean="0"/>
              <a:t> про </a:t>
            </a:r>
            <a:r>
              <a:rPr lang="ru-RU" b="1" dirty="0" err="1" smtClean="0"/>
              <a:t>освіту</a:t>
            </a:r>
            <a:r>
              <a:rPr lang="ru-RU" b="1" dirty="0" smtClean="0"/>
              <a:t>, </a:t>
            </a:r>
            <a:r>
              <a:rPr lang="ru-RU" b="1" dirty="0" err="1" smtClean="0"/>
              <a:t>місце</a:t>
            </a:r>
            <a:r>
              <a:rPr lang="ru-RU" b="1" dirty="0" smtClean="0"/>
              <a:t> </a:t>
            </a:r>
            <a:r>
              <a:rPr lang="ru-RU" b="1" dirty="0" err="1" smtClean="0"/>
              <a:t>роботи</a:t>
            </a:r>
            <a:r>
              <a:rPr lang="ru-RU" b="1" dirty="0" smtClean="0"/>
              <a:t> </a:t>
            </a:r>
            <a:r>
              <a:rPr lang="ru-RU" b="1" dirty="0" err="1" smtClean="0"/>
              <a:t>тощо</a:t>
            </a:r>
            <a:r>
              <a:rPr lang="ru-RU" b="1" dirty="0" smtClean="0"/>
              <a:t>. </a:t>
            </a:r>
          </a:p>
          <a:p>
            <a:pPr marL="0" indent="361950">
              <a:buNone/>
            </a:pPr>
            <a:r>
              <a:rPr lang="ru-RU" b="1" dirty="0" err="1" smtClean="0"/>
              <a:t>Вставлену</a:t>
            </a:r>
            <a:r>
              <a:rPr lang="ru-RU" b="1" dirty="0" smtClean="0"/>
              <a:t> </a:t>
            </a:r>
            <a:r>
              <a:rPr lang="ru-RU" b="1" dirty="0" err="1" smtClean="0"/>
              <a:t>фотографію</a:t>
            </a:r>
            <a:r>
              <a:rPr lang="ru-RU" b="1" dirty="0" smtClean="0"/>
              <a:t> </a:t>
            </a:r>
            <a:r>
              <a:rPr lang="ru-RU" b="1" dirty="0" err="1" smtClean="0"/>
              <a:t>замінює</a:t>
            </a:r>
            <a:r>
              <a:rPr lang="ru-RU" b="1" dirty="0" smtClean="0"/>
              <a:t> на </a:t>
            </a:r>
            <a:r>
              <a:rPr lang="ru-RU" b="1" dirty="0" err="1" smtClean="0"/>
              <a:t>власну</a:t>
            </a:r>
            <a:r>
              <a:rPr lang="ru-RU" b="1" dirty="0" smtClean="0"/>
              <a:t>. Дату </a:t>
            </a:r>
            <a:r>
              <a:rPr lang="ru-RU" b="1" dirty="0" err="1" smtClean="0"/>
              <a:t>можна</a:t>
            </a:r>
            <a:r>
              <a:rPr lang="ru-RU" b="1" dirty="0" smtClean="0"/>
              <a:t> </a:t>
            </a:r>
            <a:r>
              <a:rPr lang="ru-RU" b="1" dirty="0" err="1" smtClean="0"/>
              <a:t>вибрати</a:t>
            </a:r>
            <a:r>
              <a:rPr lang="ru-RU" b="1" dirty="0" smtClean="0"/>
              <a:t> в </a:t>
            </a:r>
            <a:r>
              <a:rPr lang="ru-RU" b="1" dirty="0" err="1" smtClean="0"/>
              <a:t>календарі</a:t>
            </a:r>
            <a:r>
              <a:rPr lang="ru-RU" b="1" dirty="0" smtClean="0"/>
              <a:t>, </a:t>
            </a:r>
            <a:r>
              <a:rPr lang="ru-RU" b="1" dirty="0" err="1" smtClean="0"/>
              <a:t>який</a:t>
            </a:r>
            <a:r>
              <a:rPr lang="ru-RU" b="1" dirty="0" smtClean="0"/>
              <a:t> </a:t>
            </a:r>
            <a:r>
              <a:rPr lang="ru-RU" b="1" dirty="0" err="1" smtClean="0"/>
              <a:t>відкривається</a:t>
            </a:r>
            <a:r>
              <a:rPr lang="ru-RU" b="1" dirty="0" smtClean="0"/>
              <a:t> </a:t>
            </a:r>
            <a:r>
              <a:rPr lang="ru-RU" b="1" dirty="0" err="1" smtClean="0"/>
              <a:t>під</a:t>
            </a:r>
            <a:r>
              <a:rPr lang="ru-RU" b="1" dirty="0" smtClean="0"/>
              <a:t> час </a:t>
            </a:r>
            <a:r>
              <a:rPr lang="ru-RU" b="1" dirty="0" err="1" smtClean="0"/>
              <a:t>вибору</a:t>
            </a:r>
            <a:r>
              <a:rPr lang="ru-RU" b="1" dirty="0" smtClean="0"/>
              <a:t> </a:t>
            </a:r>
            <a:r>
              <a:rPr lang="ru-RU" b="1" dirty="0" err="1" smtClean="0"/>
              <a:t>зазначеного</a:t>
            </a:r>
            <a:r>
              <a:rPr lang="ru-RU" b="1" dirty="0" smtClean="0"/>
              <a:t> поля. </a:t>
            </a:r>
            <a:r>
              <a:rPr lang="ru-RU" b="1" dirty="0" err="1" smtClean="0"/>
              <a:t>Кожна</a:t>
            </a:r>
            <a:r>
              <a:rPr lang="ru-RU" b="1" dirty="0" smtClean="0"/>
              <a:t> структурна </a:t>
            </a:r>
            <a:r>
              <a:rPr lang="ru-RU" b="1" dirty="0" err="1" smtClean="0"/>
              <a:t>частина</a:t>
            </a:r>
            <a:r>
              <a:rPr lang="ru-RU" b="1" dirty="0" smtClean="0"/>
              <a:t> документа </a:t>
            </a:r>
            <a:r>
              <a:rPr lang="ru-RU" b="1" dirty="0" err="1" smtClean="0"/>
              <a:t>вже</a:t>
            </a:r>
            <a:r>
              <a:rPr lang="ru-RU" b="1" dirty="0" smtClean="0"/>
              <a:t> </a:t>
            </a:r>
            <a:r>
              <a:rPr lang="ru-RU" b="1" dirty="0" err="1" smtClean="0"/>
              <a:t>відформатована</a:t>
            </a:r>
            <a:r>
              <a:rPr lang="ru-RU" b="1" dirty="0" smtClean="0"/>
              <a:t> </a:t>
            </a:r>
            <a:r>
              <a:rPr lang="ru-RU" b="1" dirty="0" err="1" smtClean="0"/>
              <a:t>і</a:t>
            </a:r>
            <a:r>
              <a:rPr lang="ru-RU" b="1" dirty="0" smtClean="0"/>
              <a:t> </a:t>
            </a:r>
            <a:r>
              <a:rPr lang="ru-RU" b="1" dirty="0" err="1" smtClean="0"/>
              <a:t>розміщена</a:t>
            </a:r>
            <a:r>
              <a:rPr lang="ru-RU" b="1" dirty="0" smtClean="0"/>
              <a:t> в </a:t>
            </a:r>
            <a:r>
              <a:rPr lang="ru-RU" b="1" dirty="0" err="1" smtClean="0"/>
              <a:t>тексті</a:t>
            </a:r>
            <a:r>
              <a:rPr lang="ru-RU" b="1" dirty="0" smtClean="0"/>
              <a:t> </a:t>
            </a:r>
            <a:r>
              <a:rPr lang="ru-RU" b="1" dirty="0" err="1" smtClean="0"/>
              <a:t>відповідним</a:t>
            </a:r>
            <a:r>
              <a:rPr lang="ru-RU" b="1" dirty="0" smtClean="0"/>
              <a:t> чином. </a:t>
            </a:r>
          </a:p>
          <a:p>
            <a:pPr marL="0" indent="361950">
              <a:buNone/>
            </a:pPr>
            <a:r>
              <a:rPr lang="ru-RU" b="1" dirty="0" err="1" smtClean="0"/>
              <a:t>Використовуючи</a:t>
            </a:r>
            <a:r>
              <a:rPr lang="ru-RU" b="1" dirty="0" smtClean="0"/>
              <a:t> </a:t>
            </a:r>
            <a:r>
              <a:rPr lang="ru-RU" b="1" dirty="0" err="1" smtClean="0"/>
              <a:t>цей</a:t>
            </a:r>
            <a:r>
              <a:rPr lang="ru-RU" b="1" dirty="0" smtClean="0"/>
              <a:t> шаблон, </a:t>
            </a:r>
            <a:r>
              <a:rPr lang="ru-RU" b="1" dirty="0" err="1" smtClean="0"/>
              <a:t>можна</a:t>
            </a:r>
            <a:r>
              <a:rPr lang="ru-RU" b="1" dirty="0" smtClean="0"/>
              <a:t> </a:t>
            </a:r>
            <a:r>
              <a:rPr lang="ru-RU" b="1" dirty="0" err="1" smtClean="0"/>
              <a:t>швидко</a:t>
            </a:r>
            <a:r>
              <a:rPr lang="ru-RU" b="1" dirty="0" smtClean="0"/>
              <a:t> </a:t>
            </a:r>
            <a:r>
              <a:rPr lang="ru-RU" b="1" dirty="0" err="1" smtClean="0"/>
              <a:t>підготувати</a:t>
            </a:r>
            <a:r>
              <a:rPr lang="ru-RU" b="1" dirty="0" smtClean="0"/>
              <a:t> </a:t>
            </a:r>
            <a:r>
              <a:rPr lang="ru-RU" b="1" dirty="0" err="1" smtClean="0"/>
              <a:t>власне</a:t>
            </a:r>
            <a:r>
              <a:rPr lang="ru-RU" b="1" dirty="0" smtClean="0"/>
              <a:t> резюме.</a:t>
            </a:r>
            <a:endParaRPr lang="ru-RU" dirty="0" smtClean="0"/>
          </a:p>
          <a:p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DA72B3-2256-4356-A0ED-72753F6E1BE2}" type="datetime1">
              <a:rPr lang="uk-UA" smtClean="0"/>
              <a:pPr/>
              <a:t>17.12.2014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Презентація вчителя СЗОШ №8 м. Хмельницького Кравчук Г.Т.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0E9778-4EAB-474E-A89A-52B770F79B1A}" type="slidenum">
              <a:rPr lang="ru-RU" smtClean="0"/>
              <a:pPr/>
              <a:t>7</a:t>
            </a:fld>
            <a:endParaRPr lang="ru-RU"/>
          </a:p>
        </p:txBody>
      </p:sp>
      <p:pic>
        <p:nvPicPr>
          <p:cNvPr id="2051" name="Picture 3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714876" y="785793"/>
            <a:ext cx="3714776" cy="4619657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err="1" smtClean="0"/>
              <a:t>Створення</a:t>
            </a:r>
            <a:r>
              <a:rPr lang="ru-RU" dirty="0" smtClean="0"/>
              <a:t> </a:t>
            </a:r>
            <a:r>
              <a:rPr lang="ru-RU" dirty="0" err="1" smtClean="0"/>
              <a:t>документів</a:t>
            </a:r>
            <a:r>
              <a:rPr lang="ru-RU" dirty="0" smtClean="0"/>
              <a:t> на </a:t>
            </a:r>
            <a:r>
              <a:rPr lang="ru-RU" dirty="0" err="1" smtClean="0"/>
              <a:t>основі</a:t>
            </a:r>
            <a:r>
              <a:rPr lang="ru-RU" dirty="0" smtClean="0"/>
              <a:t> </a:t>
            </a:r>
            <a:r>
              <a:rPr lang="ru-RU" dirty="0" err="1" smtClean="0"/>
              <a:t>інстальованих</a:t>
            </a:r>
            <a:r>
              <a:rPr lang="ru-RU" dirty="0" smtClean="0"/>
              <a:t> </a:t>
            </a:r>
            <a:r>
              <a:rPr lang="ru-RU" dirty="0" err="1" smtClean="0"/>
              <a:t>шаблонів</a:t>
            </a:r>
            <a:endParaRPr lang="ru-RU" dirty="0"/>
          </a:p>
        </p:txBody>
      </p:sp>
      <p:sp>
        <p:nvSpPr>
          <p:cNvPr id="8" name="Текст 7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pPr algn="ctr"/>
            <a:r>
              <a:rPr lang="uk-UA" dirty="0" smtClean="0"/>
              <a:t>Інстальовані шаблони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2"/>
          </p:nvPr>
        </p:nvSpPr>
        <p:spPr>
          <a:xfrm>
            <a:off x="214282" y="1444294"/>
            <a:ext cx="4283106" cy="4770788"/>
          </a:xfrm>
        </p:spPr>
        <p:txBody>
          <a:bodyPr>
            <a:normAutofit fontScale="47500" lnSpcReduction="20000"/>
          </a:bodyPr>
          <a:lstStyle/>
          <a:p>
            <a:pPr marL="0" indent="361950">
              <a:buNone/>
            </a:pPr>
            <a:r>
              <a:rPr lang="ru-RU" sz="3200" b="1" dirty="0" smtClean="0">
                <a:latin typeface="Calibri" pitchFamily="34" charset="0"/>
              </a:rPr>
              <a:t>Для </a:t>
            </a:r>
            <a:r>
              <a:rPr lang="ru-RU" sz="3200" b="1" dirty="0" err="1" smtClean="0">
                <a:latin typeface="Calibri" pitchFamily="34" charset="0"/>
              </a:rPr>
              <a:t>створення</a:t>
            </a:r>
            <a:r>
              <a:rPr lang="ru-RU" sz="3200" b="1" dirty="0" smtClean="0">
                <a:latin typeface="Calibri" pitchFamily="34" charset="0"/>
              </a:rPr>
              <a:t> </a:t>
            </a:r>
            <a:r>
              <a:rPr lang="ru-RU" sz="3200" b="1" dirty="0" err="1" smtClean="0">
                <a:latin typeface="Calibri" pitchFamily="34" charset="0"/>
              </a:rPr>
              <a:t>документів</a:t>
            </a:r>
            <a:r>
              <a:rPr lang="ru-RU" sz="3200" b="1" dirty="0" smtClean="0">
                <a:latin typeface="Calibri" pitchFamily="34" charset="0"/>
              </a:rPr>
              <a:t> на </a:t>
            </a:r>
            <a:r>
              <a:rPr lang="ru-RU" sz="3200" b="1" dirty="0" err="1" smtClean="0">
                <a:latin typeface="Calibri" pitchFamily="34" charset="0"/>
              </a:rPr>
              <a:t>основі</a:t>
            </a:r>
            <a:r>
              <a:rPr lang="ru-RU" sz="3200" b="1" dirty="0" smtClean="0">
                <a:latin typeface="Calibri" pitchFamily="34" charset="0"/>
              </a:rPr>
              <a:t> </a:t>
            </a:r>
            <a:r>
              <a:rPr lang="ru-RU" sz="3200" b="1" dirty="0" err="1" smtClean="0">
                <a:latin typeface="Calibri" pitchFamily="34" charset="0"/>
              </a:rPr>
              <a:t>інстальованих</a:t>
            </a:r>
            <a:r>
              <a:rPr lang="ru-RU" sz="3200" b="1" dirty="0" smtClean="0">
                <a:latin typeface="Calibri" pitchFamily="34" charset="0"/>
              </a:rPr>
              <a:t> </a:t>
            </a:r>
            <a:r>
              <a:rPr lang="ru-RU" sz="3200" b="1" dirty="0" err="1" smtClean="0">
                <a:latin typeface="Calibri" pitchFamily="34" charset="0"/>
              </a:rPr>
              <a:t>шаблонів</a:t>
            </a:r>
            <a:r>
              <a:rPr lang="ru-RU" sz="3200" b="1" dirty="0" smtClean="0">
                <a:latin typeface="Calibri" pitchFamily="34" charset="0"/>
              </a:rPr>
              <a:t> у текстовому </a:t>
            </a:r>
            <a:r>
              <a:rPr lang="ru-RU" sz="3200" b="1" dirty="0" err="1" smtClean="0">
                <a:latin typeface="Calibri" pitchFamily="34" charset="0"/>
              </a:rPr>
              <a:t>процесорі</a:t>
            </a:r>
            <a:r>
              <a:rPr lang="ru-RU" sz="3200" b="1" dirty="0" smtClean="0">
                <a:latin typeface="Calibri" pitchFamily="34" charset="0"/>
              </a:rPr>
              <a:t> </a:t>
            </a:r>
            <a:r>
              <a:rPr lang="en-US" sz="3200" b="1" dirty="0" smtClean="0">
                <a:latin typeface="Calibri" pitchFamily="34" charset="0"/>
              </a:rPr>
              <a:t>Word</a:t>
            </a:r>
            <a:r>
              <a:rPr lang="ru-RU" sz="3200" b="1" dirty="0" smtClean="0">
                <a:latin typeface="Calibri" pitchFamily="34" charset="0"/>
              </a:rPr>
              <a:t> 2007 </a:t>
            </a:r>
            <a:r>
              <a:rPr lang="ru-RU" sz="3200" b="1" dirty="0" err="1" smtClean="0">
                <a:latin typeface="Calibri" pitchFamily="34" charset="0"/>
              </a:rPr>
              <a:t>потрібно</a:t>
            </a:r>
            <a:r>
              <a:rPr lang="ru-RU" sz="3200" b="1" dirty="0" smtClean="0">
                <a:latin typeface="Calibri" pitchFamily="34" charset="0"/>
              </a:rPr>
              <a:t>:</a:t>
            </a:r>
          </a:p>
          <a:p>
            <a:pPr marL="0" indent="361950">
              <a:buNone/>
            </a:pPr>
            <a:endParaRPr lang="ru-RU" sz="3200" dirty="0" smtClean="0">
              <a:latin typeface="Calibri" pitchFamily="34" charset="0"/>
            </a:endParaRPr>
          </a:p>
          <a:p>
            <a:pPr marL="0" lvl="1" indent="361950">
              <a:buFont typeface="+mj-lt"/>
              <a:buAutoNum type="arabicPeriod"/>
            </a:pPr>
            <a:r>
              <a:rPr lang="ru-RU" sz="3200" b="1" dirty="0" err="1" smtClean="0">
                <a:latin typeface="Calibri" pitchFamily="34" charset="0"/>
              </a:rPr>
              <a:t>Відкрити</a:t>
            </a:r>
            <a:r>
              <a:rPr lang="ru-RU" sz="3200" b="1" dirty="0" smtClean="0">
                <a:latin typeface="Calibri" pitchFamily="34" charset="0"/>
              </a:rPr>
              <a:t> Головне меню </a:t>
            </a:r>
            <a:r>
              <a:rPr lang="ru-RU" sz="3200" b="1" dirty="0" err="1" smtClean="0">
                <a:latin typeface="Calibri" pitchFamily="34" charset="0"/>
              </a:rPr>
              <a:t>програми</a:t>
            </a:r>
            <a:r>
              <a:rPr lang="ru-RU" sz="3200" b="1" dirty="0" smtClean="0">
                <a:latin typeface="Calibri" pitchFamily="34" charset="0"/>
              </a:rPr>
              <a:t> </a:t>
            </a:r>
            <a:r>
              <a:rPr lang="ru-RU" sz="3200" b="1" dirty="0" err="1" smtClean="0">
                <a:latin typeface="Calibri" pitchFamily="34" charset="0"/>
              </a:rPr>
              <a:t>вибором</a:t>
            </a:r>
            <a:r>
              <a:rPr lang="ru-RU" sz="3200" b="1" dirty="0" smtClean="0">
                <a:latin typeface="Calibri" pitchFamily="34" charset="0"/>
              </a:rPr>
              <a:t> кнопки </a:t>
            </a:r>
            <a:r>
              <a:rPr lang="en-US" sz="3200" b="1" dirty="0" smtClean="0">
                <a:latin typeface="Calibri" pitchFamily="34" charset="0"/>
              </a:rPr>
              <a:t>Office</a:t>
            </a:r>
            <a:r>
              <a:rPr lang="ru-RU" sz="3200" b="1" dirty="0" smtClean="0">
                <a:latin typeface="Calibri" pitchFamily="34" charset="0"/>
              </a:rPr>
              <a:t>.</a:t>
            </a:r>
            <a:endParaRPr lang="ru-RU" sz="3200" dirty="0" smtClean="0">
              <a:latin typeface="Calibri" pitchFamily="34" charset="0"/>
            </a:endParaRPr>
          </a:p>
          <a:p>
            <a:pPr marL="0" lvl="1" indent="361950">
              <a:buFont typeface="+mj-lt"/>
              <a:buAutoNum type="arabicPeriod"/>
            </a:pPr>
            <a:r>
              <a:rPr lang="ru-RU" sz="3200" b="1" dirty="0" err="1" smtClean="0">
                <a:latin typeface="Calibri" pitchFamily="34" charset="0"/>
              </a:rPr>
              <a:t>Вибрати</a:t>
            </a:r>
            <a:r>
              <a:rPr lang="ru-RU" sz="3200" b="1" dirty="0" smtClean="0">
                <a:latin typeface="Calibri" pitchFamily="34" charset="0"/>
              </a:rPr>
              <a:t> команду </a:t>
            </a:r>
            <a:r>
              <a:rPr lang="ru-RU" sz="3200" b="1" dirty="0" err="1" smtClean="0">
                <a:latin typeface="Calibri" pitchFamily="34" charset="0"/>
              </a:rPr>
              <a:t>Створити</a:t>
            </a:r>
            <a:r>
              <a:rPr lang="ru-RU" sz="3200" b="1" dirty="0" smtClean="0">
                <a:latin typeface="Calibri" pitchFamily="34" charset="0"/>
              </a:rPr>
              <a:t>, </a:t>
            </a:r>
            <a:r>
              <a:rPr lang="ru-RU" sz="3200" b="1" dirty="0" err="1" smtClean="0">
                <a:latin typeface="Calibri" pitchFamily="34" charset="0"/>
              </a:rPr>
              <a:t>що</a:t>
            </a:r>
            <a:r>
              <a:rPr lang="ru-RU" sz="3200" b="1" dirty="0" smtClean="0">
                <a:latin typeface="Calibri" pitchFamily="34" charset="0"/>
              </a:rPr>
              <a:t> </a:t>
            </a:r>
            <a:r>
              <a:rPr lang="ru-RU" sz="3200" b="1" dirty="0" err="1" smtClean="0">
                <a:latin typeface="Calibri" pitchFamily="34" charset="0"/>
              </a:rPr>
              <a:t>відкриває</a:t>
            </a:r>
            <a:r>
              <a:rPr lang="ru-RU" sz="3200" b="1" dirty="0" smtClean="0">
                <a:latin typeface="Calibri" pitchFamily="34" charset="0"/>
              </a:rPr>
              <a:t> </a:t>
            </a:r>
            <a:r>
              <a:rPr lang="ru-RU" sz="3200" b="1" dirty="0" err="1" smtClean="0">
                <a:latin typeface="Calibri" pitchFamily="34" charset="0"/>
              </a:rPr>
              <a:t>діалогове</a:t>
            </a:r>
            <a:r>
              <a:rPr lang="ru-RU" sz="3200" b="1" dirty="0" smtClean="0">
                <a:latin typeface="Calibri" pitchFamily="34" charset="0"/>
              </a:rPr>
              <a:t> </a:t>
            </a:r>
            <a:r>
              <a:rPr lang="ru-RU" sz="3200" b="1" dirty="0" err="1" smtClean="0">
                <a:latin typeface="Calibri" pitchFamily="34" charset="0"/>
              </a:rPr>
              <a:t>вікно</a:t>
            </a:r>
            <a:r>
              <a:rPr lang="ru-RU" sz="3200" b="1" dirty="0" smtClean="0">
                <a:latin typeface="Calibri" pitchFamily="34" charset="0"/>
              </a:rPr>
              <a:t> </a:t>
            </a:r>
            <a:r>
              <a:rPr lang="ru-RU" sz="3200" b="1" dirty="0" err="1" smtClean="0">
                <a:latin typeface="Calibri" pitchFamily="34" charset="0"/>
              </a:rPr>
              <a:t>Створення</a:t>
            </a:r>
            <a:r>
              <a:rPr lang="ru-RU" sz="3200" b="1" dirty="0" smtClean="0">
                <a:latin typeface="Calibri" pitchFamily="34" charset="0"/>
              </a:rPr>
              <a:t> документа.</a:t>
            </a:r>
            <a:endParaRPr lang="ru-RU" sz="3200" dirty="0" smtClean="0">
              <a:latin typeface="Calibri" pitchFamily="34" charset="0"/>
            </a:endParaRPr>
          </a:p>
          <a:p>
            <a:pPr marL="0" lvl="1" indent="361950">
              <a:buFont typeface="+mj-lt"/>
              <a:buAutoNum type="arabicPeriod"/>
            </a:pPr>
            <a:r>
              <a:rPr lang="ru-RU" sz="3200" b="1" dirty="0" err="1" smtClean="0">
                <a:latin typeface="Calibri" pitchFamily="34" charset="0"/>
              </a:rPr>
              <a:t>Вибрати</a:t>
            </a:r>
            <a:r>
              <a:rPr lang="ru-RU" sz="3200" b="1" dirty="0" smtClean="0">
                <a:latin typeface="Calibri" pitchFamily="34" charset="0"/>
              </a:rPr>
              <a:t> в списку </a:t>
            </a:r>
            <a:r>
              <a:rPr lang="ru-RU" sz="3200" b="1" dirty="0" err="1" smtClean="0">
                <a:latin typeface="Calibri" pitchFamily="34" charset="0"/>
              </a:rPr>
              <a:t>зліва</a:t>
            </a:r>
            <a:r>
              <a:rPr lang="ru-RU" sz="3200" b="1" dirty="0" smtClean="0">
                <a:latin typeface="Calibri" pitchFamily="34" charset="0"/>
              </a:rPr>
              <a:t> в </a:t>
            </a:r>
            <a:r>
              <a:rPr lang="ru-RU" sz="3200" b="1" dirty="0" err="1" smtClean="0">
                <a:latin typeface="Calibri" pitchFamily="34" charset="0"/>
              </a:rPr>
              <a:t>розділі</a:t>
            </a:r>
            <a:r>
              <a:rPr lang="ru-RU" sz="3200" b="1" dirty="0" smtClean="0">
                <a:latin typeface="Calibri" pitchFamily="34" charset="0"/>
              </a:rPr>
              <a:t> </a:t>
            </a:r>
            <a:r>
              <a:rPr lang="ru-RU" sz="3200" b="1" dirty="0" err="1" smtClean="0">
                <a:latin typeface="Calibri" pitchFamily="34" charset="0"/>
              </a:rPr>
              <a:t>Шаблони</a:t>
            </a:r>
            <a:r>
              <a:rPr lang="ru-RU" sz="3200" b="1" dirty="0" smtClean="0">
                <a:latin typeface="Calibri" pitchFamily="34" charset="0"/>
              </a:rPr>
              <a:t> </a:t>
            </a:r>
            <a:r>
              <a:rPr lang="ru-RU" sz="3200" b="1" dirty="0" err="1" smtClean="0">
                <a:latin typeface="Calibri" pitchFamily="34" charset="0"/>
              </a:rPr>
              <a:t>потрібну</a:t>
            </a:r>
            <a:r>
              <a:rPr lang="ru-RU" sz="3200" b="1" dirty="0" smtClean="0">
                <a:latin typeface="Calibri" pitchFamily="34" charset="0"/>
              </a:rPr>
              <a:t> </a:t>
            </a:r>
            <a:r>
              <a:rPr lang="ru-RU" sz="3200" b="1" dirty="0" err="1" smtClean="0">
                <a:latin typeface="Calibri" pitchFamily="34" charset="0"/>
              </a:rPr>
              <a:t>групу</a:t>
            </a:r>
            <a:r>
              <a:rPr lang="ru-RU" sz="3200" b="1" dirty="0" smtClean="0">
                <a:latin typeface="Calibri" pitchFamily="34" charset="0"/>
              </a:rPr>
              <a:t> </a:t>
            </a:r>
            <a:r>
              <a:rPr lang="ru-RU" sz="3200" b="1" dirty="0" err="1" smtClean="0">
                <a:latin typeface="Calibri" pitchFamily="34" charset="0"/>
              </a:rPr>
              <a:t>шаблонів</a:t>
            </a:r>
            <a:r>
              <a:rPr lang="ru-RU" sz="3200" b="1" dirty="0" smtClean="0">
                <a:latin typeface="Calibri" pitchFamily="34" charset="0"/>
              </a:rPr>
              <a:t> - </a:t>
            </a:r>
            <a:r>
              <a:rPr lang="ru-RU" sz="3200" b="1" dirty="0" err="1" smtClean="0">
                <a:latin typeface="Calibri" pitchFamily="34" charset="0"/>
              </a:rPr>
              <a:t>Інстальовані</a:t>
            </a:r>
            <a:r>
              <a:rPr lang="ru-RU" sz="3200" b="1" dirty="0" smtClean="0">
                <a:latin typeface="Calibri" pitchFamily="34" charset="0"/>
              </a:rPr>
              <a:t> </a:t>
            </a:r>
            <a:r>
              <a:rPr lang="ru-RU" sz="3200" b="1" dirty="0" err="1" smtClean="0">
                <a:latin typeface="Calibri" pitchFamily="34" charset="0"/>
              </a:rPr>
              <a:t>шаблони</a:t>
            </a:r>
            <a:r>
              <a:rPr lang="ru-RU" sz="3200" b="1" dirty="0" smtClean="0">
                <a:latin typeface="Calibri" pitchFamily="34" charset="0"/>
              </a:rPr>
              <a:t>.</a:t>
            </a:r>
            <a:endParaRPr lang="ru-RU" sz="3200" dirty="0" smtClean="0">
              <a:latin typeface="Calibri" pitchFamily="34" charset="0"/>
            </a:endParaRPr>
          </a:p>
          <a:p>
            <a:pPr marL="0" lvl="1" indent="361950">
              <a:buFont typeface="+mj-lt"/>
              <a:buAutoNum type="arabicPeriod"/>
            </a:pPr>
            <a:r>
              <a:rPr lang="ru-RU" sz="3200" b="1" dirty="0" err="1" smtClean="0">
                <a:latin typeface="Calibri" pitchFamily="34" charset="0"/>
              </a:rPr>
              <a:t>Вибрати</a:t>
            </a:r>
            <a:r>
              <a:rPr lang="ru-RU" sz="3200" b="1" dirty="0" smtClean="0">
                <a:latin typeface="Calibri" pitchFamily="34" charset="0"/>
              </a:rPr>
              <a:t> в списку </a:t>
            </a:r>
            <a:r>
              <a:rPr lang="ru-RU" sz="3200" b="1" dirty="0" err="1" smtClean="0">
                <a:latin typeface="Calibri" pitchFamily="34" charset="0"/>
              </a:rPr>
              <a:t>шаблонів</a:t>
            </a:r>
            <a:r>
              <a:rPr lang="ru-RU" sz="3200" b="1" dirty="0" smtClean="0">
                <a:latin typeface="Calibri" pitchFamily="34" charset="0"/>
              </a:rPr>
              <a:t> </a:t>
            </a:r>
            <a:r>
              <a:rPr lang="ru-RU" sz="3200" b="1" dirty="0" err="1" smtClean="0">
                <a:latin typeface="Calibri" pitchFamily="34" charset="0"/>
              </a:rPr>
              <a:t>потрібний</a:t>
            </a:r>
            <a:r>
              <a:rPr lang="ru-RU" sz="3200" b="1" dirty="0" smtClean="0">
                <a:latin typeface="Calibri" pitchFamily="34" charset="0"/>
              </a:rPr>
              <a:t> (</a:t>
            </a:r>
            <a:r>
              <a:rPr lang="ru-RU" sz="3200" b="1" dirty="0" err="1" smtClean="0">
                <a:latin typeface="Calibri" pitchFamily="34" charset="0"/>
              </a:rPr>
              <a:t>наприклад</a:t>
            </a:r>
            <a:r>
              <a:rPr lang="ru-RU" sz="3200" b="1" dirty="0" smtClean="0">
                <a:latin typeface="Calibri" pitchFamily="34" charset="0"/>
              </a:rPr>
              <a:t>, </a:t>
            </a:r>
            <a:r>
              <a:rPr lang="ru-RU" sz="3200" b="1" dirty="0" err="1" smtClean="0">
                <a:latin typeface="Calibri" pitchFamily="34" charset="0"/>
              </a:rPr>
              <a:t>Звичайне</a:t>
            </a:r>
            <a:r>
              <a:rPr lang="ru-RU" sz="3200" b="1" dirty="0" smtClean="0">
                <a:latin typeface="Calibri" pitchFamily="34" charset="0"/>
              </a:rPr>
              <a:t> резюме).</a:t>
            </a:r>
            <a:endParaRPr lang="ru-RU" sz="3200" dirty="0" smtClean="0">
              <a:latin typeface="Calibri" pitchFamily="34" charset="0"/>
            </a:endParaRPr>
          </a:p>
          <a:p>
            <a:pPr marL="0" lvl="1" indent="361950">
              <a:buFont typeface="+mj-lt"/>
              <a:buAutoNum type="arabicPeriod"/>
            </a:pPr>
            <a:r>
              <a:rPr lang="ru-RU" sz="3200" b="1" dirty="0" err="1" smtClean="0">
                <a:latin typeface="Calibri" pitchFamily="34" charset="0"/>
              </a:rPr>
              <a:t>Переглянути</a:t>
            </a:r>
            <a:r>
              <a:rPr lang="ru-RU" sz="3200" b="1" dirty="0" smtClean="0">
                <a:latin typeface="Calibri" pitchFamily="34" charset="0"/>
              </a:rPr>
              <a:t> структуру та </a:t>
            </a:r>
            <a:r>
              <a:rPr lang="ru-RU" sz="3200" b="1" dirty="0" err="1" smtClean="0">
                <a:latin typeface="Calibri" pitchFamily="34" charset="0"/>
              </a:rPr>
              <a:t>зовнішній</a:t>
            </a:r>
            <a:r>
              <a:rPr lang="ru-RU" sz="3200" b="1" dirty="0" smtClean="0">
                <a:latin typeface="Calibri" pitchFamily="34" charset="0"/>
              </a:rPr>
              <a:t> </a:t>
            </a:r>
            <a:r>
              <a:rPr lang="ru-RU" sz="3200" b="1" dirty="0" err="1" smtClean="0">
                <a:latin typeface="Calibri" pitchFamily="34" charset="0"/>
              </a:rPr>
              <a:t>вигляд</a:t>
            </a:r>
            <a:r>
              <a:rPr lang="ru-RU" sz="3200" b="1" dirty="0" smtClean="0">
                <a:latin typeface="Calibri" pitchFamily="34" charset="0"/>
              </a:rPr>
              <a:t> шаблону в </a:t>
            </a:r>
            <a:r>
              <a:rPr lang="ru-RU" sz="3200" b="1" dirty="0" err="1" smtClean="0">
                <a:latin typeface="Calibri" pitchFamily="34" charset="0"/>
              </a:rPr>
              <a:t>полі</a:t>
            </a:r>
            <a:r>
              <a:rPr lang="ru-RU" sz="3200" b="1" dirty="0" smtClean="0">
                <a:latin typeface="Calibri" pitchFamily="34" charset="0"/>
              </a:rPr>
              <a:t> </a:t>
            </a:r>
            <a:r>
              <a:rPr lang="ru-RU" sz="3200" b="1" dirty="0" err="1" smtClean="0">
                <a:latin typeface="Calibri" pitchFamily="34" charset="0"/>
              </a:rPr>
              <a:t>зразків</a:t>
            </a:r>
            <a:r>
              <a:rPr lang="ru-RU" sz="3200" b="1" dirty="0" smtClean="0">
                <a:latin typeface="Calibri" pitchFamily="34" charset="0"/>
              </a:rPr>
              <a:t> (справа у </a:t>
            </a:r>
            <a:r>
              <a:rPr lang="ru-RU" sz="3200" b="1" dirty="0" err="1" smtClean="0">
                <a:latin typeface="Calibri" pitchFamily="34" charset="0"/>
              </a:rPr>
              <a:t>вікні</a:t>
            </a:r>
            <a:r>
              <a:rPr lang="ru-RU" sz="3200" b="1" dirty="0" smtClean="0">
                <a:latin typeface="Calibri" pitchFamily="34" charset="0"/>
              </a:rPr>
              <a:t>).</a:t>
            </a:r>
            <a:endParaRPr lang="ru-RU" sz="3200" dirty="0" smtClean="0">
              <a:latin typeface="Calibri" pitchFamily="34" charset="0"/>
            </a:endParaRPr>
          </a:p>
          <a:p>
            <a:pPr marL="0" lvl="1" indent="361950">
              <a:buFont typeface="+mj-lt"/>
              <a:buAutoNum type="arabicPeriod"/>
            </a:pPr>
            <a:r>
              <a:rPr lang="ru-RU" sz="3200" b="1" dirty="0" err="1" smtClean="0">
                <a:latin typeface="Calibri" pitchFamily="34" charset="0"/>
              </a:rPr>
              <a:t>Вибрати</a:t>
            </a:r>
            <a:r>
              <a:rPr lang="ru-RU" sz="3200" b="1" dirty="0" smtClean="0">
                <a:latin typeface="Calibri" pitchFamily="34" charset="0"/>
              </a:rPr>
              <a:t> в </a:t>
            </a:r>
            <a:r>
              <a:rPr lang="ru-RU" sz="3200" b="1" dirty="0" err="1" smtClean="0">
                <a:latin typeface="Calibri" pitchFamily="34" charset="0"/>
              </a:rPr>
              <a:t>нижній</a:t>
            </a:r>
            <a:r>
              <a:rPr lang="ru-RU" sz="3200" b="1" dirty="0" smtClean="0">
                <a:latin typeface="Calibri" pitchFamily="34" charset="0"/>
              </a:rPr>
              <a:t> </a:t>
            </a:r>
            <a:r>
              <a:rPr lang="ru-RU" sz="3200" b="1" dirty="0" err="1" smtClean="0">
                <a:latin typeface="Calibri" pitchFamily="34" charset="0"/>
              </a:rPr>
              <a:t>частині</a:t>
            </a:r>
            <a:r>
              <a:rPr lang="ru-RU" sz="3200" b="1" dirty="0" smtClean="0">
                <a:latin typeface="Calibri" pitchFamily="34" charset="0"/>
              </a:rPr>
              <a:t> поля </a:t>
            </a:r>
            <a:r>
              <a:rPr lang="ru-RU" sz="3200" b="1" dirty="0" err="1" smtClean="0">
                <a:latin typeface="Calibri" pitchFamily="34" charset="0"/>
              </a:rPr>
              <a:t>зразків</a:t>
            </a:r>
            <a:r>
              <a:rPr lang="ru-RU" sz="3200" b="1" dirty="0" smtClean="0">
                <a:latin typeface="Calibri" pitchFamily="34" charset="0"/>
              </a:rPr>
              <a:t> </a:t>
            </a:r>
            <a:r>
              <a:rPr lang="ru-RU" sz="3200" b="1" dirty="0" err="1" smtClean="0">
                <a:latin typeface="Calibri" pitchFamily="34" charset="0"/>
              </a:rPr>
              <a:t>перемикач</a:t>
            </a:r>
            <a:r>
              <a:rPr lang="ru-RU" sz="3200" b="1" dirty="0" smtClean="0">
                <a:latin typeface="Calibri" pitchFamily="34" charset="0"/>
              </a:rPr>
              <a:t> Документ.</a:t>
            </a:r>
            <a:endParaRPr lang="ru-RU" sz="3200" dirty="0" smtClean="0">
              <a:latin typeface="Calibri" pitchFamily="34" charset="0"/>
            </a:endParaRPr>
          </a:p>
          <a:p>
            <a:pPr marL="0" lvl="1" indent="361950">
              <a:buFont typeface="+mj-lt"/>
              <a:buAutoNum type="arabicPeriod"/>
            </a:pPr>
            <a:r>
              <a:rPr lang="ru-RU" sz="3200" b="1" dirty="0" err="1" smtClean="0">
                <a:latin typeface="Calibri" pitchFamily="34" charset="0"/>
              </a:rPr>
              <a:t>Вибрати</a:t>
            </a:r>
            <a:r>
              <a:rPr lang="ru-RU" sz="3200" b="1" dirty="0" smtClean="0">
                <a:latin typeface="Calibri" pitchFamily="34" charset="0"/>
              </a:rPr>
              <a:t> кнопку </a:t>
            </a:r>
            <a:r>
              <a:rPr lang="ru-RU" sz="3200" b="1" dirty="0" err="1" smtClean="0">
                <a:latin typeface="Calibri" pitchFamily="34" charset="0"/>
              </a:rPr>
              <a:t>Створити</a:t>
            </a:r>
            <a:r>
              <a:rPr lang="ru-RU" sz="3200" b="1" dirty="0" smtClean="0">
                <a:latin typeface="Calibri" pitchFamily="34" charset="0"/>
              </a:rPr>
              <a:t>.</a:t>
            </a:r>
            <a:endParaRPr lang="ru-RU" sz="3200" dirty="0" smtClean="0">
              <a:latin typeface="Calibri" pitchFamily="34" charset="0"/>
            </a:endParaRPr>
          </a:p>
          <a:p>
            <a:pPr marL="0" lvl="1" indent="361950">
              <a:buFont typeface="+mj-lt"/>
              <a:buAutoNum type="arabicPeriod"/>
            </a:pPr>
            <a:r>
              <a:rPr lang="ru-RU" sz="3200" b="1" dirty="0" err="1" smtClean="0">
                <a:latin typeface="Calibri" pitchFamily="34" charset="0"/>
              </a:rPr>
              <a:t>Заповнити</a:t>
            </a:r>
            <a:r>
              <a:rPr lang="ru-RU" sz="3200" b="1" dirty="0" smtClean="0">
                <a:latin typeface="Calibri" pitchFamily="34" charset="0"/>
              </a:rPr>
              <a:t> </a:t>
            </a:r>
            <a:r>
              <a:rPr lang="ru-RU" sz="3200" b="1" dirty="0" err="1" smtClean="0">
                <a:latin typeface="Calibri" pitchFamily="34" charset="0"/>
              </a:rPr>
              <a:t>запропоновані</a:t>
            </a:r>
            <a:r>
              <a:rPr lang="ru-RU" sz="3200" b="1" dirty="0" smtClean="0">
                <a:latin typeface="Calibri" pitchFamily="34" charset="0"/>
              </a:rPr>
              <a:t> поля </a:t>
            </a:r>
            <a:r>
              <a:rPr lang="ru-RU" sz="3200" b="1" dirty="0" err="1" smtClean="0">
                <a:latin typeface="Calibri" pitchFamily="34" charset="0"/>
              </a:rPr>
              <a:t>потрібними</a:t>
            </a:r>
            <a:r>
              <a:rPr lang="ru-RU" sz="3200" b="1" dirty="0" smtClean="0">
                <a:latin typeface="Calibri" pitchFamily="34" charset="0"/>
              </a:rPr>
              <a:t> </a:t>
            </a:r>
            <a:r>
              <a:rPr lang="ru-RU" sz="3200" b="1" dirty="0" err="1" smtClean="0">
                <a:latin typeface="Calibri" pitchFamily="34" charset="0"/>
              </a:rPr>
              <a:t>даними</a:t>
            </a:r>
            <a:r>
              <a:rPr lang="ru-RU" sz="3200" b="1" dirty="0" smtClean="0">
                <a:latin typeface="Calibri" pitchFamily="34" charset="0"/>
              </a:rPr>
              <a:t>.</a:t>
            </a:r>
            <a:endParaRPr lang="ru-RU" sz="3200" dirty="0" smtClean="0">
              <a:latin typeface="Calibri" pitchFamily="34" charset="0"/>
            </a:endParaRPr>
          </a:p>
          <a:p>
            <a:pPr marL="0" lvl="1" indent="361950">
              <a:buFont typeface="+mj-lt"/>
              <a:buAutoNum type="arabicPeriod"/>
            </a:pPr>
            <a:r>
              <a:rPr lang="ru-RU" sz="3200" b="1" dirty="0" err="1" smtClean="0">
                <a:latin typeface="Calibri" pitchFamily="34" charset="0"/>
              </a:rPr>
              <a:t>Зберегти</a:t>
            </a:r>
            <a:r>
              <a:rPr lang="ru-RU" sz="3200" b="1" dirty="0" smtClean="0">
                <a:latin typeface="Calibri" pitchFamily="34" charset="0"/>
              </a:rPr>
              <a:t> документ.</a:t>
            </a:r>
            <a:endParaRPr lang="ru-RU" sz="3200" dirty="0" smtClean="0">
              <a:latin typeface="Calibri" pitchFamily="34" charset="0"/>
            </a:endParaRPr>
          </a:p>
          <a:p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DA72B3-2256-4356-A0ED-72753F6E1BE2}" type="datetime1">
              <a:rPr lang="uk-UA" smtClean="0"/>
              <a:pPr/>
              <a:t>17.12.2014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Презентація вчителя СЗОШ №8 м. Хмельницького Кравчук Г.Т.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0E9778-4EAB-474E-A89A-52B770F79B1A}" type="slidenum">
              <a:rPr lang="ru-RU" smtClean="0"/>
              <a:pPr/>
              <a:t>8</a:t>
            </a:fld>
            <a:endParaRPr lang="ru-RU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550408" y="1571612"/>
            <a:ext cx="4561459" cy="3571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err="1" smtClean="0">
                <a:latin typeface="Calibri" pitchFamily="34" charset="0"/>
              </a:rPr>
              <a:t>Шаблони</a:t>
            </a:r>
            <a:r>
              <a:rPr lang="ru-RU" dirty="0" smtClean="0">
                <a:latin typeface="Calibri" pitchFamily="34" charset="0"/>
              </a:rPr>
              <a:t>, </a:t>
            </a:r>
            <a:r>
              <a:rPr lang="ru-RU" dirty="0" err="1" smtClean="0">
                <a:latin typeface="Calibri" pitchFamily="34" charset="0"/>
              </a:rPr>
              <a:t>які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</a:rPr>
              <a:t>розміщені</a:t>
            </a:r>
            <a:r>
              <a:rPr lang="ru-RU" dirty="0" smtClean="0">
                <a:latin typeface="Calibri" pitchFamily="34" charset="0"/>
              </a:rPr>
              <a:t> на </a:t>
            </a:r>
            <a:r>
              <a:rPr lang="ru-RU" dirty="0" err="1" smtClean="0">
                <a:latin typeface="Calibri" pitchFamily="34" charset="0"/>
              </a:rPr>
              <a:t>сайті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en-US" dirty="0" smtClean="0">
                <a:latin typeface="Calibri" pitchFamily="34" charset="0"/>
              </a:rPr>
              <a:t>Microsoft Office Online</a:t>
            </a:r>
            <a:endParaRPr lang="ru-RU" dirty="0"/>
          </a:p>
        </p:txBody>
      </p:sp>
      <p:sp>
        <p:nvSpPr>
          <p:cNvPr id="8" name="Текст 7"/>
          <p:cNvSpPr>
            <a:spLocks noGrp="1"/>
          </p:cNvSpPr>
          <p:nvPr>
            <p:ph type="body" sz="half" idx="3"/>
          </p:nvPr>
        </p:nvSpPr>
        <p:spPr/>
        <p:txBody>
          <a:bodyPr>
            <a:normAutofit lnSpcReduction="10000"/>
          </a:bodyPr>
          <a:lstStyle/>
          <a:p>
            <a:pPr algn="ctr"/>
            <a:r>
              <a:rPr lang="uk-UA" dirty="0" smtClean="0">
                <a:latin typeface="Calibri" pitchFamily="34" charset="0"/>
              </a:rPr>
              <a:t>Шаблони </a:t>
            </a:r>
            <a:r>
              <a:rPr lang="en-US" dirty="0" smtClean="0">
                <a:latin typeface="Calibri" pitchFamily="34" charset="0"/>
              </a:rPr>
              <a:t>Microsoft Office Online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2"/>
          </p:nvPr>
        </p:nvSpPr>
        <p:spPr>
          <a:xfrm>
            <a:off x="142844" y="1444294"/>
            <a:ext cx="4354544" cy="4842226"/>
          </a:xfrm>
        </p:spPr>
        <p:txBody>
          <a:bodyPr>
            <a:normAutofit fontScale="55000" lnSpcReduction="20000"/>
          </a:bodyPr>
          <a:lstStyle/>
          <a:p>
            <a:pPr marL="85725" indent="0">
              <a:buNone/>
            </a:pPr>
            <a:r>
              <a:rPr lang="ru-RU" sz="2500" b="1" dirty="0" err="1" smtClean="0">
                <a:latin typeface="Calibri" pitchFamily="34" charset="0"/>
              </a:rPr>
              <a:t>Якщо</a:t>
            </a:r>
            <a:r>
              <a:rPr lang="ru-RU" sz="2500" b="1" dirty="0" smtClean="0">
                <a:latin typeface="Calibri" pitchFamily="34" charset="0"/>
              </a:rPr>
              <a:t> </a:t>
            </a:r>
            <a:r>
              <a:rPr lang="ru-RU" sz="2500" b="1" dirty="0" err="1" smtClean="0">
                <a:latin typeface="Calibri" pitchFamily="34" charset="0"/>
              </a:rPr>
              <a:t>користувач</a:t>
            </a:r>
            <a:r>
              <a:rPr lang="ru-RU" sz="2500" b="1" dirty="0" smtClean="0">
                <a:latin typeface="Calibri" pitchFamily="34" charset="0"/>
              </a:rPr>
              <a:t> </a:t>
            </a:r>
            <a:r>
              <a:rPr lang="ru-RU" sz="2500" b="1" dirty="0" err="1" smtClean="0">
                <a:latin typeface="Calibri" pitchFamily="34" charset="0"/>
              </a:rPr>
              <a:t>бажає</a:t>
            </a:r>
            <a:r>
              <a:rPr lang="ru-RU" sz="2500" b="1" dirty="0" smtClean="0">
                <a:latin typeface="Calibri" pitchFamily="34" charset="0"/>
              </a:rPr>
              <a:t> </a:t>
            </a:r>
            <a:r>
              <a:rPr lang="ru-RU" sz="2500" b="1" dirty="0" err="1" smtClean="0">
                <a:latin typeface="Calibri" pitchFamily="34" charset="0"/>
              </a:rPr>
              <a:t>застосувати</a:t>
            </a:r>
            <a:r>
              <a:rPr lang="ru-RU" sz="2500" b="1" dirty="0" smtClean="0">
                <a:latin typeface="Calibri" pitchFamily="34" charset="0"/>
              </a:rPr>
              <a:t> один </a:t>
            </a:r>
            <a:r>
              <a:rPr lang="ru-RU" sz="2500" b="1" dirty="0" err="1" smtClean="0">
                <a:latin typeface="Calibri" pitchFamily="34" charset="0"/>
              </a:rPr>
              <a:t>із</a:t>
            </a:r>
            <a:r>
              <a:rPr lang="ru-RU" sz="2500" b="1" dirty="0" smtClean="0">
                <a:latin typeface="Calibri" pitchFamily="34" charset="0"/>
              </a:rPr>
              <a:t> </a:t>
            </a:r>
            <a:r>
              <a:rPr lang="ru-RU" sz="2500" b="1" dirty="0" err="1" smtClean="0">
                <a:latin typeface="Calibri" pitchFamily="34" charset="0"/>
              </a:rPr>
              <a:t>шаблонів</a:t>
            </a:r>
            <a:r>
              <a:rPr lang="ru-RU" sz="2500" b="1" dirty="0" smtClean="0">
                <a:latin typeface="Calibri" pitchFamily="34" charset="0"/>
              </a:rPr>
              <a:t>, </a:t>
            </a:r>
            <a:r>
              <a:rPr lang="ru-RU" sz="2500" b="1" dirty="0" err="1" smtClean="0">
                <a:latin typeface="Calibri" pitchFamily="34" charset="0"/>
              </a:rPr>
              <a:t>які</a:t>
            </a:r>
            <a:r>
              <a:rPr lang="ru-RU" sz="2500" b="1" dirty="0" smtClean="0">
                <a:latin typeface="Calibri" pitchFamily="34" charset="0"/>
              </a:rPr>
              <a:t> </a:t>
            </a:r>
            <a:r>
              <a:rPr lang="ru-RU" sz="2500" b="1" dirty="0" err="1" smtClean="0">
                <a:latin typeface="Calibri" pitchFamily="34" charset="0"/>
              </a:rPr>
              <a:t>розміщені</a:t>
            </a:r>
            <a:r>
              <a:rPr lang="ru-RU" sz="2500" b="1" dirty="0" smtClean="0">
                <a:latin typeface="Calibri" pitchFamily="34" charset="0"/>
              </a:rPr>
              <a:t> на </a:t>
            </a:r>
            <a:r>
              <a:rPr lang="ru-RU" sz="2500" b="1" dirty="0" err="1" smtClean="0">
                <a:latin typeface="Calibri" pitchFamily="34" charset="0"/>
              </a:rPr>
              <a:t>сайті</a:t>
            </a:r>
            <a:r>
              <a:rPr lang="ru-RU" sz="2500" b="1" dirty="0" smtClean="0">
                <a:latin typeface="Calibri" pitchFamily="34" charset="0"/>
              </a:rPr>
              <a:t> </a:t>
            </a:r>
            <a:r>
              <a:rPr lang="en-US" sz="2500" b="1" dirty="0" smtClean="0">
                <a:latin typeface="Calibri" pitchFamily="34" charset="0"/>
              </a:rPr>
              <a:t>Microsoft Office Online</a:t>
            </a:r>
            <a:r>
              <a:rPr lang="ru-RU" sz="2500" b="1" dirty="0" smtClean="0">
                <a:latin typeface="Calibri" pitchFamily="34" charset="0"/>
              </a:rPr>
              <a:t>, то </a:t>
            </a:r>
            <a:r>
              <a:rPr lang="ru-RU" sz="2500" b="1" dirty="0" err="1" smtClean="0">
                <a:latin typeface="Calibri" pitchFamily="34" charset="0"/>
              </a:rPr>
              <a:t>слід</a:t>
            </a:r>
            <a:r>
              <a:rPr lang="ru-RU" sz="2500" b="1" dirty="0" smtClean="0">
                <a:latin typeface="Calibri" pitchFamily="34" charset="0"/>
              </a:rPr>
              <a:t> </a:t>
            </a:r>
            <a:r>
              <a:rPr lang="ru-RU" sz="2500" b="1" dirty="0" err="1" smtClean="0">
                <a:latin typeface="Calibri" pitchFamily="34" charset="0"/>
              </a:rPr>
              <a:t>виконати</a:t>
            </a:r>
            <a:r>
              <a:rPr lang="ru-RU" sz="2500" b="1" dirty="0" smtClean="0">
                <a:latin typeface="Calibri" pitchFamily="34" charset="0"/>
              </a:rPr>
              <a:t> </a:t>
            </a:r>
            <a:r>
              <a:rPr lang="ru-RU" sz="2500" b="1" dirty="0" err="1" smtClean="0">
                <a:latin typeface="Calibri" pitchFamily="34" charset="0"/>
              </a:rPr>
              <a:t>таку</a:t>
            </a:r>
            <a:r>
              <a:rPr lang="ru-RU" sz="2500" b="1" dirty="0" smtClean="0">
                <a:latin typeface="Calibri" pitchFamily="34" charset="0"/>
              </a:rPr>
              <a:t> </a:t>
            </a:r>
            <a:r>
              <a:rPr lang="ru-RU" sz="2500" b="1" dirty="0" err="1" smtClean="0">
                <a:latin typeface="Calibri" pitchFamily="34" charset="0"/>
              </a:rPr>
              <a:t>послідовність</a:t>
            </a:r>
            <a:r>
              <a:rPr lang="ru-RU" sz="2500" b="1" dirty="0" smtClean="0">
                <a:latin typeface="Calibri" pitchFamily="34" charset="0"/>
              </a:rPr>
              <a:t> </a:t>
            </a:r>
            <a:r>
              <a:rPr lang="ru-RU" sz="2500" b="1" dirty="0" err="1" smtClean="0">
                <a:latin typeface="Calibri" pitchFamily="34" charset="0"/>
              </a:rPr>
              <a:t>дій</a:t>
            </a:r>
            <a:r>
              <a:rPr lang="ru-RU" sz="2500" b="1" dirty="0" smtClean="0">
                <a:latin typeface="Calibri" pitchFamily="34" charset="0"/>
              </a:rPr>
              <a:t>:</a:t>
            </a:r>
          </a:p>
          <a:p>
            <a:pPr marL="85725" indent="0">
              <a:buNone/>
            </a:pPr>
            <a:endParaRPr lang="ru-RU" sz="2500" dirty="0" smtClean="0">
              <a:latin typeface="Calibri" pitchFamily="34" charset="0"/>
            </a:endParaRPr>
          </a:p>
          <a:p>
            <a:pPr marL="542925" lvl="2" indent="-457200">
              <a:buFont typeface="+mj-lt"/>
              <a:buAutoNum type="arabicPeriod"/>
            </a:pPr>
            <a:r>
              <a:rPr lang="ru-RU" sz="2500" b="1" dirty="0" err="1" smtClean="0">
                <a:latin typeface="Calibri" pitchFamily="34" charset="0"/>
              </a:rPr>
              <a:t>Відкрити</a:t>
            </a:r>
            <a:r>
              <a:rPr lang="ru-RU" sz="2500" b="1" dirty="0" smtClean="0">
                <a:latin typeface="Calibri" pitchFamily="34" charset="0"/>
              </a:rPr>
              <a:t> Головне меню </a:t>
            </a:r>
            <a:r>
              <a:rPr lang="ru-RU" sz="2500" b="1" dirty="0" err="1" smtClean="0">
                <a:latin typeface="Calibri" pitchFamily="34" charset="0"/>
              </a:rPr>
              <a:t>програми</a:t>
            </a:r>
            <a:r>
              <a:rPr lang="ru-RU" sz="2500" b="1" dirty="0" smtClean="0">
                <a:latin typeface="Calibri" pitchFamily="34" charset="0"/>
              </a:rPr>
              <a:t> </a:t>
            </a:r>
            <a:r>
              <a:rPr lang="ru-RU" sz="2500" b="1" dirty="0" err="1" smtClean="0">
                <a:latin typeface="Calibri" pitchFamily="34" charset="0"/>
              </a:rPr>
              <a:t>вибором</a:t>
            </a:r>
            <a:r>
              <a:rPr lang="ru-RU" sz="2500" b="1" dirty="0" smtClean="0">
                <a:latin typeface="Calibri" pitchFamily="34" charset="0"/>
              </a:rPr>
              <a:t> кнопки </a:t>
            </a:r>
            <a:r>
              <a:rPr lang="en-US" sz="2500" b="1" dirty="0" smtClean="0">
                <a:latin typeface="Calibri" pitchFamily="34" charset="0"/>
              </a:rPr>
              <a:t>Office</a:t>
            </a:r>
            <a:r>
              <a:rPr lang="ru-RU" sz="2500" b="1" dirty="0" smtClean="0">
                <a:latin typeface="Calibri" pitchFamily="34" charset="0"/>
              </a:rPr>
              <a:t>.</a:t>
            </a:r>
            <a:endParaRPr lang="ru-RU" sz="2500" dirty="0" smtClean="0">
              <a:latin typeface="Calibri" pitchFamily="34" charset="0"/>
            </a:endParaRPr>
          </a:p>
          <a:p>
            <a:pPr marL="542925" lvl="2" indent="-457200">
              <a:buFont typeface="+mj-lt"/>
              <a:buAutoNum type="arabicPeriod"/>
            </a:pPr>
            <a:r>
              <a:rPr lang="ru-RU" sz="2500" b="1" dirty="0" err="1" smtClean="0">
                <a:latin typeface="Calibri" pitchFamily="34" charset="0"/>
              </a:rPr>
              <a:t>Вибрати</a:t>
            </a:r>
            <a:r>
              <a:rPr lang="ru-RU" sz="2500" b="1" dirty="0" smtClean="0">
                <a:latin typeface="Calibri" pitchFamily="34" charset="0"/>
              </a:rPr>
              <a:t> команду </a:t>
            </a:r>
            <a:r>
              <a:rPr lang="ru-RU" sz="2500" b="1" dirty="0" err="1" smtClean="0">
                <a:latin typeface="Calibri" pitchFamily="34" charset="0"/>
              </a:rPr>
              <a:t>Створити</a:t>
            </a:r>
            <a:r>
              <a:rPr lang="ru-RU" sz="2500" b="1" dirty="0" smtClean="0">
                <a:latin typeface="Calibri" pitchFamily="34" charset="0"/>
              </a:rPr>
              <a:t>, </a:t>
            </a:r>
            <a:r>
              <a:rPr lang="ru-RU" sz="2500" b="1" dirty="0" err="1" smtClean="0">
                <a:latin typeface="Calibri" pitchFamily="34" charset="0"/>
              </a:rPr>
              <a:t>що</a:t>
            </a:r>
            <a:r>
              <a:rPr lang="ru-RU" sz="2500" b="1" dirty="0" smtClean="0">
                <a:latin typeface="Calibri" pitchFamily="34" charset="0"/>
              </a:rPr>
              <a:t> </a:t>
            </a:r>
            <a:r>
              <a:rPr lang="ru-RU" sz="2500" b="1" dirty="0" err="1" smtClean="0">
                <a:latin typeface="Calibri" pitchFamily="34" charset="0"/>
              </a:rPr>
              <a:t>відкриває</a:t>
            </a:r>
            <a:r>
              <a:rPr lang="ru-RU" sz="2500" b="1" dirty="0" smtClean="0">
                <a:latin typeface="Calibri" pitchFamily="34" charset="0"/>
              </a:rPr>
              <a:t> </a:t>
            </a:r>
            <a:r>
              <a:rPr lang="ru-RU" sz="2500" b="1" dirty="0" err="1" smtClean="0">
                <a:latin typeface="Calibri" pitchFamily="34" charset="0"/>
              </a:rPr>
              <a:t>діалогове</a:t>
            </a:r>
            <a:r>
              <a:rPr lang="ru-RU" sz="2500" b="1" dirty="0" smtClean="0">
                <a:latin typeface="Calibri" pitchFamily="34" charset="0"/>
              </a:rPr>
              <a:t> </a:t>
            </a:r>
            <a:r>
              <a:rPr lang="ru-RU" sz="2500" b="1" dirty="0" err="1" smtClean="0">
                <a:latin typeface="Calibri" pitchFamily="34" charset="0"/>
              </a:rPr>
              <a:t>вікно</a:t>
            </a:r>
            <a:r>
              <a:rPr lang="ru-RU" sz="2500" b="1" dirty="0" smtClean="0">
                <a:latin typeface="Calibri" pitchFamily="34" charset="0"/>
              </a:rPr>
              <a:t> </a:t>
            </a:r>
            <a:r>
              <a:rPr lang="ru-RU" sz="2500" b="1" dirty="0" err="1" smtClean="0">
                <a:latin typeface="Calibri" pitchFamily="34" charset="0"/>
              </a:rPr>
              <a:t>Створення</a:t>
            </a:r>
            <a:r>
              <a:rPr lang="ru-RU" sz="2500" b="1" dirty="0" smtClean="0">
                <a:latin typeface="Calibri" pitchFamily="34" charset="0"/>
              </a:rPr>
              <a:t> документа.</a:t>
            </a:r>
            <a:endParaRPr lang="ru-RU" sz="2500" dirty="0" smtClean="0">
              <a:latin typeface="Calibri" pitchFamily="34" charset="0"/>
            </a:endParaRPr>
          </a:p>
          <a:p>
            <a:pPr marL="542925" lvl="2" indent="-457200">
              <a:buFont typeface="+mj-lt"/>
              <a:buAutoNum type="arabicPeriod"/>
            </a:pPr>
            <a:r>
              <a:rPr lang="ru-RU" sz="2500" b="1" dirty="0" err="1" smtClean="0">
                <a:latin typeface="Calibri" pitchFamily="34" charset="0"/>
              </a:rPr>
              <a:t>Вибрати</a:t>
            </a:r>
            <a:r>
              <a:rPr lang="ru-RU" sz="2500" b="1" dirty="0" smtClean="0">
                <a:latin typeface="Calibri" pitchFamily="34" charset="0"/>
              </a:rPr>
              <a:t> в списку </a:t>
            </a:r>
            <a:r>
              <a:rPr lang="ru-RU" sz="2500" b="1" dirty="0" err="1" smtClean="0">
                <a:latin typeface="Calibri" pitchFamily="34" charset="0"/>
              </a:rPr>
              <a:t>зліва</a:t>
            </a:r>
            <a:r>
              <a:rPr lang="ru-RU" sz="2500" b="1" dirty="0" smtClean="0">
                <a:latin typeface="Calibri" pitchFamily="34" charset="0"/>
              </a:rPr>
              <a:t> в </a:t>
            </a:r>
            <a:r>
              <a:rPr lang="ru-RU" sz="2500" b="1" dirty="0" err="1" smtClean="0">
                <a:latin typeface="Calibri" pitchFamily="34" charset="0"/>
              </a:rPr>
              <a:t>розділі</a:t>
            </a:r>
            <a:r>
              <a:rPr lang="ru-RU" sz="2500" b="1" dirty="0" smtClean="0">
                <a:latin typeface="Calibri" pitchFamily="34" charset="0"/>
              </a:rPr>
              <a:t> </a:t>
            </a:r>
            <a:r>
              <a:rPr lang="en-US" sz="2500" b="1" dirty="0" smtClean="0">
                <a:latin typeface="Calibri" pitchFamily="34" charset="0"/>
              </a:rPr>
              <a:t>Microsoft Office Online</a:t>
            </a:r>
            <a:r>
              <a:rPr lang="ru-RU" sz="2500" b="1" dirty="0" smtClean="0">
                <a:latin typeface="Calibri" pitchFamily="34" charset="0"/>
              </a:rPr>
              <a:t> </a:t>
            </a:r>
            <a:r>
              <a:rPr lang="ru-RU" sz="2500" b="1" dirty="0" err="1" smtClean="0">
                <a:latin typeface="Calibri" pitchFamily="34" charset="0"/>
              </a:rPr>
              <a:t>потрібний</a:t>
            </a:r>
            <a:r>
              <a:rPr lang="ru-RU" sz="2500" b="1" dirty="0" smtClean="0">
                <a:latin typeface="Calibri" pitchFamily="34" charset="0"/>
              </a:rPr>
              <a:t> тип шаблону. </a:t>
            </a:r>
            <a:r>
              <a:rPr lang="ru-RU" sz="2500" b="1" dirty="0" err="1" smtClean="0">
                <a:latin typeface="Calibri" pitchFamily="34" charset="0"/>
              </a:rPr>
              <a:t>Наприклад</a:t>
            </a:r>
            <a:r>
              <a:rPr lang="ru-RU" sz="2500" b="1" dirty="0" smtClean="0">
                <a:latin typeface="Calibri" pitchFamily="34" charset="0"/>
              </a:rPr>
              <a:t> </a:t>
            </a:r>
            <a:r>
              <a:rPr lang="ru-RU" sz="2500" b="1" dirty="0" err="1" smtClean="0">
                <a:latin typeface="Calibri" pitchFamily="34" charset="0"/>
              </a:rPr>
              <a:t>Вітальні</a:t>
            </a:r>
            <a:r>
              <a:rPr lang="ru-RU" sz="2500" b="1" dirty="0" smtClean="0">
                <a:latin typeface="Calibri" pitchFamily="34" charset="0"/>
              </a:rPr>
              <a:t> </a:t>
            </a:r>
            <a:r>
              <a:rPr lang="ru-RU" sz="2500" b="1" dirty="0" err="1" smtClean="0">
                <a:latin typeface="Calibri" pitchFamily="34" charset="0"/>
              </a:rPr>
              <a:t>листівки</a:t>
            </a:r>
            <a:r>
              <a:rPr lang="ru-RU" sz="2500" b="1" dirty="0" smtClean="0">
                <a:latin typeface="Calibri" pitchFamily="34" charset="0"/>
              </a:rPr>
              <a:t>.</a:t>
            </a:r>
            <a:endParaRPr lang="ru-RU" sz="2500" dirty="0" smtClean="0">
              <a:latin typeface="Calibri" pitchFamily="34" charset="0"/>
            </a:endParaRPr>
          </a:p>
          <a:p>
            <a:pPr marL="542925" lvl="2" indent="-457200">
              <a:buFont typeface="+mj-lt"/>
              <a:buAutoNum type="arabicPeriod"/>
            </a:pPr>
            <a:r>
              <a:rPr lang="ru-RU" sz="2500" b="1" dirty="0" err="1" smtClean="0">
                <a:latin typeface="Calibri" pitchFamily="34" charset="0"/>
              </a:rPr>
              <a:t>Дочекатися</a:t>
            </a:r>
            <a:r>
              <a:rPr lang="ru-RU" sz="2500" b="1" dirty="0" smtClean="0">
                <a:latin typeface="Calibri" pitchFamily="34" charset="0"/>
              </a:rPr>
              <a:t> </a:t>
            </a:r>
            <a:r>
              <a:rPr lang="ru-RU" sz="2500" b="1" dirty="0" err="1" smtClean="0">
                <a:latin typeface="Calibri" pitchFamily="34" charset="0"/>
              </a:rPr>
              <a:t>з'єднання</a:t>
            </a:r>
            <a:r>
              <a:rPr lang="ru-RU" sz="2500" b="1" dirty="0" smtClean="0">
                <a:latin typeface="Calibri" pitchFamily="34" charset="0"/>
              </a:rPr>
              <a:t> </a:t>
            </a:r>
            <a:r>
              <a:rPr lang="ru-RU" sz="2500" b="1" dirty="0" err="1" smtClean="0">
                <a:latin typeface="Calibri" pitchFamily="34" charset="0"/>
              </a:rPr>
              <a:t>із</a:t>
            </a:r>
            <a:r>
              <a:rPr lang="ru-RU" sz="2500" b="1" dirty="0" smtClean="0">
                <a:latin typeface="Calibri" pitchFamily="34" charset="0"/>
              </a:rPr>
              <a:t> сервером сайта </a:t>
            </a:r>
            <a:r>
              <a:rPr lang="ru-RU" sz="2500" b="1" dirty="0" err="1" smtClean="0">
                <a:latin typeface="Calibri" pitchFamily="34" charset="0"/>
              </a:rPr>
              <a:t>і</a:t>
            </a:r>
            <a:r>
              <a:rPr lang="ru-RU" sz="2500" b="1" dirty="0" smtClean="0">
                <a:latin typeface="Calibri" pitchFamily="34" charset="0"/>
              </a:rPr>
              <a:t> </a:t>
            </a:r>
            <a:r>
              <a:rPr lang="ru-RU" sz="2500" b="1" dirty="0" err="1" smtClean="0">
                <a:latin typeface="Calibri" pitchFamily="34" charset="0"/>
              </a:rPr>
              <a:t>відображення</a:t>
            </a:r>
            <a:r>
              <a:rPr lang="ru-RU" sz="2500" b="1" dirty="0" smtClean="0">
                <a:latin typeface="Calibri" pitchFamily="34" charset="0"/>
              </a:rPr>
              <a:t> списку </a:t>
            </a:r>
            <a:r>
              <a:rPr lang="ru-RU" sz="2500" b="1" dirty="0" err="1" smtClean="0">
                <a:latin typeface="Calibri" pitchFamily="34" charset="0"/>
              </a:rPr>
              <a:t>шаблонів</a:t>
            </a:r>
            <a:r>
              <a:rPr lang="ru-RU" sz="2500" b="1" dirty="0" smtClean="0">
                <a:latin typeface="Calibri" pitchFamily="34" charset="0"/>
              </a:rPr>
              <a:t>.</a:t>
            </a:r>
          </a:p>
          <a:p>
            <a:pPr marL="542925" lvl="2" indent="-457200">
              <a:buFont typeface="+mj-lt"/>
              <a:buAutoNum type="arabicPeriod"/>
            </a:pPr>
            <a:r>
              <a:rPr lang="ru-RU" sz="2500" b="1" dirty="0" err="1" smtClean="0">
                <a:latin typeface="Calibri" pitchFamily="34" charset="0"/>
              </a:rPr>
              <a:t>Вибрати</a:t>
            </a:r>
            <a:r>
              <a:rPr lang="ru-RU" sz="2500" b="1" dirty="0" smtClean="0">
                <a:latin typeface="Calibri" pitchFamily="34" charset="0"/>
              </a:rPr>
              <a:t> </a:t>
            </a:r>
            <a:r>
              <a:rPr lang="ru-RU" sz="2500" b="1" dirty="0" err="1" smtClean="0">
                <a:latin typeface="Calibri" pitchFamily="34" charset="0"/>
              </a:rPr>
              <a:t>потрібний</a:t>
            </a:r>
            <a:r>
              <a:rPr lang="ru-RU" sz="2500" b="1" dirty="0" smtClean="0">
                <a:latin typeface="Calibri" pitchFamily="34" charset="0"/>
              </a:rPr>
              <a:t> шаблон.</a:t>
            </a:r>
          </a:p>
          <a:p>
            <a:pPr marL="542925" lvl="2" indent="-457200">
              <a:buFont typeface="+mj-lt"/>
              <a:buAutoNum type="arabicPeriod"/>
            </a:pPr>
            <a:r>
              <a:rPr lang="ru-RU" sz="2500" b="1" dirty="0" err="1" smtClean="0">
                <a:latin typeface="Calibri" pitchFamily="34" charset="0"/>
              </a:rPr>
              <a:t>Переглянути</a:t>
            </a:r>
            <a:r>
              <a:rPr lang="ru-RU" sz="2500" b="1" dirty="0" smtClean="0">
                <a:latin typeface="Calibri" pitchFamily="34" charset="0"/>
              </a:rPr>
              <a:t> структуру та </a:t>
            </a:r>
            <a:r>
              <a:rPr lang="ru-RU" sz="2500" b="1" dirty="0" err="1" smtClean="0">
                <a:latin typeface="Calibri" pitchFamily="34" charset="0"/>
              </a:rPr>
              <a:t>зовнішній</a:t>
            </a:r>
            <a:r>
              <a:rPr lang="ru-RU" sz="2500" b="1" dirty="0" smtClean="0">
                <a:latin typeface="Calibri" pitchFamily="34" charset="0"/>
              </a:rPr>
              <a:t> </a:t>
            </a:r>
            <a:r>
              <a:rPr lang="ru-RU" sz="2500" b="1" dirty="0" err="1" smtClean="0">
                <a:latin typeface="Calibri" pitchFamily="34" charset="0"/>
              </a:rPr>
              <a:t>вигляд</a:t>
            </a:r>
            <a:r>
              <a:rPr lang="ru-RU" sz="2500" b="1" dirty="0" smtClean="0">
                <a:latin typeface="Calibri" pitchFamily="34" charset="0"/>
              </a:rPr>
              <a:t> шаблону в </a:t>
            </a:r>
            <a:r>
              <a:rPr lang="ru-RU" sz="2500" b="1" dirty="0" err="1" smtClean="0">
                <a:latin typeface="Calibri" pitchFamily="34" charset="0"/>
              </a:rPr>
              <a:t>полі</a:t>
            </a:r>
            <a:r>
              <a:rPr lang="ru-RU" sz="2500" b="1" dirty="0" smtClean="0">
                <a:latin typeface="Calibri" pitchFamily="34" charset="0"/>
              </a:rPr>
              <a:t> </a:t>
            </a:r>
            <a:r>
              <a:rPr lang="ru-RU" sz="2500" b="1" dirty="0" err="1" smtClean="0">
                <a:latin typeface="Calibri" pitchFamily="34" charset="0"/>
              </a:rPr>
              <a:t>зразків</a:t>
            </a:r>
            <a:r>
              <a:rPr lang="ru-RU" sz="2500" b="1" dirty="0" smtClean="0">
                <a:latin typeface="Calibri" pitchFamily="34" charset="0"/>
              </a:rPr>
              <a:t>.</a:t>
            </a:r>
          </a:p>
          <a:p>
            <a:pPr marL="542925" lvl="2" indent="-457200">
              <a:buFont typeface="+mj-lt"/>
              <a:buAutoNum type="arabicPeriod"/>
            </a:pPr>
            <a:r>
              <a:rPr lang="ru-RU" sz="2500" b="1" dirty="0" err="1" smtClean="0">
                <a:latin typeface="Calibri" pitchFamily="34" charset="0"/>
              </a:rPr>
              <a:t>Вибрати</a:t>
            </a:r>
            <a:r>
              <a:rPr lang="ru-RU" sz="2500" b="1" dirty="0" smtClean="0">
                <a:latin typeface="Calibri" pitchFamily="34" charset="0"/>
              </a:rPr>
              <a:t> кнопку </a:t>
            </a:r>
            <a:r>
              <a:rPr lang="ru-RU" sz="2500" b="1" dirty="0" err="1" smtClean="0">
                <a:latin typeface="Calibri" pitchFamily="34" charset="0"/>
              </a:rPr>
              <a:t>Завантажити</a:t>
            </a:r>
            <a:r>
              <a:rPr lang="ru-RU" sz="2500" b="1" dirty="0" smtClean="0">
                <a:latin typeface="Calibri" pitchFamily="34" charset="0"/>
              </a:rPr>
              <a:t>.</a:t>
            </a:r>
          </a:p>
          <a:p>
            <a:pPr marL="542925" lvl="2" indent="-457200">
              <a:buFont typeface="+mj-lt"/>
              <a:buAutoNum type="arabicPeriod"/>
            </a:pPr>
            <a:r>
              <a:rPr lang="ru-RU" sz="2500" b="1" dirty="0" err="1" smtClean="0">
                <a:latin typeface="Calibri" pitchFamily="34" charset="0"/>
              </a:rPr>
              <a:t>Дочекатися</a:t>
            </a:r>
            <a:r>
              <a:rPr lang="ru-RU" sz="2500" b="1" dirty="0" smtClean="0">
                <a:latin typeface="Calibri" pitchFamily="34" charset="0"/>
              </a:rPr>
              <a:t> </a:t>
            </a:r>
            <a:r>
              <a:rPr lang="ru-RU" sz="2500" b="1" dirty="0" err="1" smtClean="0">
                <a:latin typeface="Calibri" pitchFamily="34" charset="0"/>
              </a:rPr>
              <a:t>завантаження</a:t>
            </a:r>
            <a:r>
              <a:rPr lang="ru-RU" sz="2500" b="1" dirty="0" smtClean="0">
                <a:latin typeface="Calibri" pitchFamily="34" charset="0"/>
              </a:rPr>
              <a:t> шаблону.</a:t>
            </a:r>
          </a:p>
          <a:p>
            <a:pPr marL="542925" lvl="2" indent="-457200">
              <a:buFont typeface="+mj-lt"/>
              <a:buAutoNum type="arabicPeriod"/>
            </a:pPr>
            <a:r>
              <a:rPr lang="ru-RU" sz="2500" b="1" dirty="0" err="1" smtClean="0">
                <a:latin typeface="Calibri" pitchFamily="34" charset="0"/>
              </a:rPr>
              <a:t>Заповнити</a:t>
            </a:r>
            <a:r>
              <a:rPr lang="ru-RU" sz="2500" b="1" dirty="0" smtClean="0">
                <a:latin typeface="Calibri" pitchFamily="34" charset="0"/>
              </a:rPr>
              <a:t> </a:t>
            </a:r>
            <a:r>
              <a:rPr lang="ru-RU" sz="2500" b="1" dirty="0" err="1" smtClean="0">
                <a:latin typeface="Calibri" pitchFamily="34" charset="0"/>
              </a:rPr>
              <a:t>запропоновані</a:t>
            </a:r>
            <a:r>
              <a:rPr lang="ru-RU" sz="2500" b="1" dirty="0" smtClean="0">
                <a:latin typeface="Calibri" pitchFamily="34" charset="0"/>
              </a:rPr>
              <a:t> поля </a:t>
            </a:r>
            <a:r>
              <a:rPr lang="ru-RU" sz="2500" b="1" dirty="0" err="1" smtClean="0">
                <a:latin typeface="Calibri" pitchFamily="34" charset="0"/>
              </a:rPr>
              <a:t>потрібними</a:t>
            </a:r>
            <a:r>
              <a:rPr lang="ru-RU" sz="2500" b="1" dirty="0" smtClean="0">
                <a:latin typeface="Calibri" pitchFamily="34" charset="0"/>
              </a:rPr>
              <a:t> </a:t>
            </a:r>
            <a:r>
              <a:rPr lang="ru-RU" sz="2500" b="1" dirty="0" err="1" smtClean="0">
                <a:latin typeface="Calibri" pitchFamily="34" charset="0"/>
              </a:rPr>
              <a:t>даними</a:t>
            </a:r>
            <a:r>
              <a:rPr lang="ru-RU" sz="2500" b="1" dirty="0" smtClean="0">
                <a:latin typeface="Calibri" pitchFamily="34" charset="0"/>
              </a:rPr>
              <a:t>.</a:t>
            </a:r>
          </a:p>
          <a:p>
            <a:pPr marL="542925" lvl="2" indent="-457200">
              <a:buFont typeface="+mj-lt"/>
              <a:buAutoNum type="arabicPeriod"/>
            </a:pPr>
            <a:r>
              <a:rPr lang="ru-RU" sz="2500" b="1" dirty="0" err="1" smtClean="0">
                <a:latin typeface="Calibri" pitchFamily="34" charset="0"/>
              </a:rPr>
              <a:t>Зберегти</a:t>
            </a:r>
            <a:r>
              <a:rPr lang="ru-RU" sz="2500" b="1" dirty="0" smtClean="0">
                <a:latin typeface="Calibri" pitchFamily="34" charset="0"/>
              </a:rPr>
              <a:t> документ.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DA72B3-2256-4356-A0ED-72753F6E1BE2}" type="datetime1">
              <a:rPr lang="uk-UA" smtClean="0"/>
              <a:pPr/>
              <a:t>17.12.2014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Презентація вчителя СЗОШ №8 м. Хмельницького Кравчук Г.Т.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0E9778-4EAB-474E-A89A-52B770F79B1A}" type="slidenum">
              <a:rPr lang="ru-RU" smtClean="0"/>
              <a:pPr/>
              <a:t>9</a:t>
            </a:fld>
            <a:endParaRPr lang="ru-RU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357686" y="1500174"/>
            <a:ext cx="4711359" cy="3857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ткрытая">
  <a:themeElements>
    <a:clrScheme name="Открытая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Открытая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Открытая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95000" t="-106500" r="5000" b="2065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398</TotalTime>
  <Words>2674</Words>
  <Application>Microsoft Office PowerPoint</Application>
  <PresentationFormat>Экран (4:3)</PresentationFormat>
  <Paragraphs>260</Paragraphs>
  <Slides>22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3" baseType="lpstr">
      <vt:lpstr>Открытая</vt:lpstr>
      <vt:lpstr>Вивчаємо інформатику</vt:lpstr>
      <vt:lpstr> </vt:lpstr>
      <vt:lpstr>Створення документа на основі шаблону</vt:lpstr>
      <vt:lpstr>Шаблон та документ</vt:lpstr>
      <vt:lpstr>Шаблони </vt:lpstr>
      <vt:lpstr>Значення властивостей об'єктів документа в шаблоні Normal.dotm</vt:lpstr>
      <vt:lpstr>Стандартний шаблон</vt:lpstr>
      <vt:lpstr>Створення документів на основі інстальованих шаблонів</vt:lpstr>
      <vt:lpstr>Шаблони, які розміщені на сайті Microsoft Office Online</vt:lpstr>
      <vt:lpstr>Способи створення шаблонів документів</vt:lpstr>
      <vt:lpstr>Способи створення шаблонів документів</vt:lpstr>
      <vt:lpstr>Способи створення шаблонів документів</vt:lpstr>
      <vt:lpstr>Створення макросів в автоматичному режимі та їхнє використання</vt:lpstr>
      <vt:lpstr>Створення макросів в автоматичному режимі та їхнє використання</vt:lpstr>
      <vt:lpstr>Створення макросу</vt:lpstr>
      <vt:lpstr>Запис макросу</vt:lpstr>
      <vt:lpstr>Презентация PowerPoint</vt:lpstr>
      <vt:lpstr>Презентация PowerPoint</vt:lpstr>
      <vt:lpstr>Презентация PowerPoint</vt:lpstr>
      <vt:lpstr>Робота з макросами</vt:lpstr>
      <vt:lpstr>Навчальна вправа</vt:lpstr>
      <vt:lpstr>Презентация PowerPoint</vt:lpstr>
    </vt:vector>
  </TitlesOfParts>
  <Company>HOME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Вивчаємо інформатику</dc:title>
  <dc:creator>KEK$</dc:creator>
  <cp:lastModifiedBy>Ира</cp:lastModifiedBy>
  <cp:revision>61</cp:revision>
  <dcterms:created xsi:type="dcterms:W3CDTF">2011-06-15T13:44:04Z</dcterms:created>
  <dcterms:modified xsi:type="dcterms:W3CDTF">2014-12-17T17:34:46Z</dcterms:modified>
</cp:coreProperties>
</file>