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5"/>
  </p:notesMasterIdLst>
  <p:handoutMasterIdLst>
    <p:handoutMasterId r:id="rId26"/>
  </p:handoutMasterIdLst>
  <p:sldIdLst>
    <p:sldId id="270" r:id="rId2"/>
    <p:sldId id="256" r:id="rId3"/>
    <p:sldId id="258" r:id="rId4"/>
    <p:sldId id="260" r:id="rId5"/>
    <p:sldId id="259" r:id="rId6"/>
    <p:sldId id="257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AAEC7"/>
    <a:srgbClr val="00FF00"/>
    <a:srgbClr val="000099"/>
    <a:srgbClr val="0099CC"/>
    <a:srgbClr val="D7918F"/>
    <a:srgbClr val="0000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697" autoAdjust="0"/>
  </p:normalViewPr>
  <p:slideViewPr>
    <p:cSldViewPr>
      <p:cViewPr varScale="1">
        <p:scale>
          <a:sx n="94" d="100"/>
          <a:sy n="94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BE37D-8347-4A4D-A6D9-281988E83166}" type="doc">
      <dgm:prSet loTypeId="urn:microsoft.com/office/officeart/2005/8/layout/cycle4" loCatId="relationship" qsTypeId="urn:microsoft.com/office/officeart/2005/8/quickstyle/3d9" qsCatId="3D" csTypeId="urn:microsoft.com/office/officeart/2005/8/colors/colorful5" csCatId="colorful" phldr="0"/>
      <dgm:spPr/>
      <dgm:t>
        <a:bodyPr/>
        <a:lstStyle/>
        <a:p>
          <a:endParaRPr lang="ru-RU"/>
        </a:p>
      </dgm:t>
    </dgm:pt>
    <dgm:pt modelId="{61065BD7-C77F-46C1-A8F2-F7B9097B7264}">
      <dgm:prSet phldrT="[Текст]" phldr="1"/>
      <dgm:spPr/>
      <dgm:t>
        <a:bodyPr/>
        <a:lstStyle/>
        <a:p>
          <a:endParaRPr lang="ru-RU" dirty="0"/>
        </a:p>
      </dgm:t>
    </dgm:pt>
    <dgm:pt modelId="{F4B35493-59A8-4ECE-A9DF-52DEFD21C7D4}" type="parTrans" cxnId="{56AF9759-E630-4953-87B5-D087B8B0D95B}">
      <dgm:prSet/>
      <dgm:spPr/>
      <dgm:t>
        <a:bodyPr/>
        <a:lstStyle/>
        <a:p>
          <a:endParaRPr lang="ru-RU"/>
        </a:p>
      </dgm:t>
    </dgm:pt>
    <dgm:pt modelId="{E993B472-0DEC-4829-B025-4E8F78479231}" type="sibTrans" cxnId="{56AF9759-E630-4953-87B5-D087B8B0D95B}">
      <dgm:prSet/>
      <dgm:spPr/>
      <dgm:t>
        <a:bodyPr/>
        <a:lstStyle/>
        <a:p>
          <a:endParaRPr lang="ru-RU"/>
        </a:p>
      </dgm:t>
    </dgm:pt>
    <dgm:pt modelId="{E159C585-8E4C-4DD0-9476-87D969B89C54}">
      <dgm:prSet phldrT="[Текст]" phldr="1"/>
      <dgm:spPr/>
      <dgm:t>
        <a:bodyPr/>
        <a:lstStyle/>
        <a:p>
          <a:endParaRPr lang="ru-RU"/>
        </a:p>
      </dgm:t>
    </dgm:pt>
    <dgm:pt modelId="{49AB87BF-BB29-4996-8329-E42806A951E9}" type="parTrans" cxnId="{3DC04AF7-8375-4DAC-986B-F9A4FC5BA173}">
      <dgm:prSet/>
      <dgm:spPr/>
      <dgm:t>
        <a:bodyPr/>
        <a:lstStyle/>
        <a:p>
          <a:endParaRPr lang="ru-RU"/>
        </a:p>
      </dgm:t>
    </dgm:pt>
    <dgm:pt modelId="{14C8D90A-E37C-4CEA-B933-62B640D7110E}" type="sibTrans" cxnId="{3DC04AF7-8375-4DAC-986B-F9A4FC5BA173}">
      <dgm:prSet/>
      <dgm:spPr/>
      <dgm:t>
        <a:bodyPr/>
        <a:lstStyle/>
        <a:p>
          <a:endParaRPr lang="ru-RU"/>
        </a:p>
      </dgm:t>
    </dgm:pt>
    <dgm:pt modelId="{9BB09EF3-6DAA-460E-82B7-2A1A7444D098}">
      <dgm:prSet phldrT="[Текст]" phldr="1"/>
      <dgm:spPr/>
      <dgm:t>
        <a:bodyPr/>
        <a:lstStyle/>
        <a:p>
          <a:endParaRPr lang="ru-RU" dirty="0"/>
        </a:p>
      </dgm:t>
    </dgm:pt>
    <dgm:pt modelId="{42FE195D-754B-4C14-A13E-068E1311CB3C}" type="parTrans" cxnId="{8782C854-D3CD-41D6-89BD-163434675263}">
      <dgm:prSet/>
      <dgm:spPr/>
      <dgm:t>
        <a:bodyPr/>
        <a:lstStyle/>
        <a:p>
          <a:endParaRPr lang="ru-RU"/>
        </a:p>
      </dgm:t>
    </dgm:pt>
    <dgm:pt modelId="{F7953412-7B3F-403E-85B0-266FAA60EA7A}" type="sibTrans" cxnId="{8782C854-D3CD-41D6-89BD-163434675263}">
      <dgm:prSet/>
      <dgm:spPr/>
      <dgm:t>
        <a:bodyPr/>
        <a:lstStyle/>
        <a:p>
          <a:endParaRPr lang="ru-RU"/>
        </a:p>
      </dgm:t>
    </dgm:pt>
    <dgm:pt modelId="{3A16366A-5502-4A57-827A-3C4E1CEE254B}">
      <dgm:prSet phldrT="[Текст]" phldr="1"/>
      <dgm:spPr/>
      <dgm:t>
        <a:bodyPr/>
        <a:lstStyle/>
        <a:p>
          <a:endParaRPr lang="ru-RU"/>
        </a:p>
      </dgm:t>
    </dgm:pt>
    <dgm:pt modelId="{3DBF9AB3-62D7-41D7-8F52-536FC5BE4EF1}" type="parTrans" cxnId="{77E8AFC4-51C4-4F0A-A5AB-D01E0C7293F5}">
      <dgm:prSet/>
      <dgm:spPr/>
      <dgm:t>
        <a:bodyPr/>
        <a:lstStyle/>
        <a:p>
          <a:endParaRPr lang="ru-RU"/>
        </a:p>
      </dgm:t>
    </dgm:pt>
    <dgm:pt modelId="{CBFB236C-DD09-4167-B512-3CDCEE51032F}" type="sibTrans" cxnId="{77E8AFC4-51C4-4F0A-A5AB-D01E0C7293F5}">
      <dgm:prSet/>
      <dgm:spPr/>
      <dgm:t>
        <a:bodyPr/>
        <a:lstStyle/>
        <a:p>
          <a:endParaRPr lang="ru-RU"/>
        </a:p>
      </dgm:t>
    </dgm:pt>
    <dgm:pt modelId="{4D7016D7-D98C-417D-9C0B-A2A8C0B4498E}">
      <dgm:prSet phldrT="[Текст]" phldr="1"/>
      <dgm:spPr/>
      <dgm:t>
        <a:bodyPr/>
        <a:lstStyle/>
        <a:p>
          <a:endParaRPr lang="ru-RU"/>
        </a:p>
      </dgm:t>
    </dgm:pt>
    <dgm:pt modelId="{83FD2BBB-73C6-457E-B0EC-7F94F865703F}" type="parTrans" cxnId="{0B28194F-ECD2-46F7-9F24-96FB140F5258}">
      <dgm:prSet/>
      <dgm:spPr/>
      <dgm:t>
        <a:bodyPr/>
        <a:lstStyle/>
        <a:p>
          <a:endParaRPr lang="ru-RU"/>
        </a:p>
      </dgm:t>
    </dgm:pt>
    <dgm:pt modelId="{858F808C-9A39-4F80-9AE8-766C54F4F90E}" type="sibTrans" cxnId="{0B28194F-ECD2-46F7-9F24-96FB140F5258}">
      <dgm:prSet/>
      <dgm:spPr/>
      <dgm:t>
        <a:bodyPr/>
        <a:lstStyle/>
        <a:p>
          <a:endParaRPr lang="ru-RU"/>
        </a:p>
      </dgm:t>
    </dgm:pt>
    <dgm:pt modelId="{B93F739E-D434-4BD7-B0C3-80CFFAABAF7A}">
      <dgm:prSet phldrT="[Текст]" phldr="1"/>
      <dgm:spPr/>
      <dgm:t>
        <a:bodyPr/>
        <a:lstStyle/>
        <a:p>
          <a:endParaRPr lang="ru-RU"/>
        </a:p>
      </dgm:t>
    </dgm:pt>
    <dgm:pt modelId="{DDFE5281-3E8F-4057-BA4D-84C81EAA1EA9}" type="parTrans" cxnId="{5FD8761D-F8AD-4B4E-9A5A-E8A1BD52BFD0}">
      <dgm:prSet/>
      <dgm:spPr/>
      <dgm:t>
        <a:bodyPr/>
        <a:lstStyle/>
        <a:p>
          <a:endParaRPr lang="ru-RU"/>
        </a:p>
      </dgm:t>
    </dgm:pt>
    <dgm:pt modelId="{7618BC6C-7A24-4F9B-A6FA-A90281C79D7D}" type="sibTrans" cxnId="{5FD8761D-F8AD-4B4E-9A5A-E8A1BD52BFD0}">
      <dgm:prSet/>
      <dgm:spPr/>
      <dgm:t>
        <a:bodyPr/>
        <a:lstStyle/>
        <a:p>
          <a:endParaRPr lang="ru-RU"/>
        </a:p>
      </dgm:t>
    </dgm:pt>
    <dgm:pt modelId="{8B73FE0D-F057-47E0-8833-899CABD1E8FB}">
      <dgm:prSet phldrT="[Текст]" phldr="1"/>
      <dgm:spPr/>
      <dgm:t>
        <a:bodyPr/>
        <a:lstStyle/>
        <a:p>
          <a:endParaRPr lang="ru-RU"/>
        </a:p>
      </dgm:t>
    </dgm:pt>
    <dgm:pt modelId="{EED7036B-7FDC-4695-8438-086AC291C705}" type="parTrans" cxnId="{A024D8FB-1D9C-4C22-A296-A80F4F7DEDDC}">
      <dgm:prSet/>
      <dgm:spPr/>
      <dgm:t>
        <a:bodyPr/>
        <a:lstStyle/>
        <a:p>
          <a:endParaRPr lang="ru-RU"/>
        </a:p>
      </dgm:t>
    </dgm:pt>
    <dgm:pt modelId="{239D82BD-A484-42EA-B9C1-86B3BD5AFD58}" type="sibTrans" cxnId="{A024D8FB-1D9C-4C22-A296-A80F4F7DEDDC}">
      <dgm:prSet/>
      <dgm:spPr/>
      <dgm:t>
        <a:bodyPr/>
        <a:lstStyle/>
        <a:p>
          <a:endParaRPr lang="ru-RU"/>
        </a:p>
      </dgm:t>
    </dgm:pt>
    <dgm:pt modelId="{8CB15D80-A7CE-41B4-AD54-D9413996E048}">
      <dgm:prSet phldrT="[Текст]" phldr="1"/>
      <dgm:spPr/>
      <dgm:t>
        <a:bodyPr/>
        <a:lstStyle/>
        <a:p>
          <a:endParaRPr lang="ru-RU"/>
        </a:p>
      </dgm:t>
    </dgm:pt>
    <dgm:pt modelId="{C930C8A6-DD4B-42E0-BF47-2241985130F3}" type="parTrans" cxnId="{0B070A77-6067-4822-AFDE-04139FC5447D}">
      <dgm:prSet/>
      <dgm:spPr/>
      <dgm:t>
        <a:bodyPr/>
        <a:lstStyle/>
        <a:p>
          <a:endParaRPr lang="ru-RU"/>
        </a:p>
      </dgm:t>
    </dgm:pt>
    <dgm:pt modelId="{89FE97FF-7FD8-4341-945A-1F0914B67E8E}" type="sibTrans" cxnId="{0B070A77-6067-4822-AFDE-04139FC5447D}">
      <dgm:prSet/>
      <dgm:spPr/>
      <dgm:t>
        <a:bodyPr/>
        <a:lstStyle/>
        <a:p>
          <a:endParaRPr lang="ru-RU"/>
        </a:p>
      </dgm:t>
    </dgm:pt>
    <dgm:pt modelId="{529E1E7C-1365-4235-9AD1-66F5F00F8C2B}" type="pres">
      <dgm:prSet presAssocID="{EA7BE37D-8347-4A4D-A6D9-281988E8316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461A38-1D7E-4094-9371-194DE2C71F83}" type="pres">
      <dgm:prSet presAssocID="{EA7BE37D-8347-4A4D-A6D9-281988E83166}" presName="children" presStyleCnt="0"/>
      <dgm:spPr/>
    </dgm:pt>
    <dgm:pt modelId="{B9B94625-7D94-4041-A46B-CD69E343F913}" type="pres">
      <dgm:prSet presAssocID="{EA7BE37D-8347-4A4D-A6D9-281988E83166}" presName="child1group" presStyleCnt="0"/>
      <dgm:spPr/>
    </dgm:pt>
    <dgm:pt modelId="{8A0B0740-8799-4178-B7D5-DAC2A32CAEA4}" type="pres">
      <dgm:prSet presAssocID="{EA7BE37D-8347-4A4D-A6D9-281988E83166}" presName="child1" presStyleLbl="bgAcc1" presStyleIdx="0" presStyleCnt="4"/>
      <dgm:spPr/>
      <dgm:t>
        <a:bodyPr/>
        <a:lstStyle/>
        <a:p>
          <a:endParaRPr lang="ru-RU"/>
        </a:p>
      </dgm:t>
    </dgm:pt>
    <dgm:pt modelId="{66770418-7E14-4125-A2B2-BC51A82AEE98}" type="pres">
      <dgm:prSet presAssocID="{EA7BE37D-8347-4A4D-A6D9-281988E8316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F9841-6309-43FE-B9AB-DD64A175050A}" type="pres">
      <dgm:prSet presAssocID="{EA7BE37D-8347-4A4D-A6D9-281988E83166}" presName="child2group" presStyleCnt="0"/>
      <dgm:spPr/>
    </dgm:pt>
    <dgm:pt modelId="{45D718AA-87C4-454F-8296-A61992EBC5B4}" type="pres">
      <dgm:prSet presAssocID="{EA7BE37D-8347-4A4D-A6D9-281988E83166}" presName="child2" presStyleLbl="bgAcc1" presStyleIdx="1" presStyleCnt="4"/>
      <dgm:spPr/>
      <dgm:t>
        <a:bodyPr/>
        <a:lstStyle/>
        <a:p>
          <a:endParaRPr lang="ru-RU"/>
        </a:p>
      </dgm:t>
    </dgm:pt>
    <dgm:pt modelId="{91570011-8CDF-47AD-A062-BC3DCF7A9334}" type="pres">
      <dgm:prSet presAssocID="{EA7BE37D-8347-4A4D-A6D9-281988E8316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00A68-41A7-432B-8C72-323425B8B0CC}" type="pres">
      <dgm:prSet presAssocID="{EA7BE37D-8347-4A4D-A6D9-281988E83166}" presName="child3group" presStyleCnt="0"/>
      <dgm:spPr/>
    </dgm:pt>
    <dgm:pt modelId="{4F638552-B8BF-49A6-99B4-1EB36ECF6020}" type="pres">
      <dgm:prSet presAssocID="{EA7BE37D-8347-4A4D-A6D9-281988E83166}" presName="child3" presStyleLbl="bgAcc1" presStyleIdx="2" presStyleCnt="4"/>
      <dgm:spPr/>
      <dgm:t>
        <a:bodyPr/>
        <a:lstStyle/>
        <a:p>
          <a:endParaRPr lang="ru-RU"/>
        </a:p>
      </dgm:t>
    </dgm:pt>
    <dgm:pt modelId="{E9143964-B255-4991-90B7-64C55F88C309}" type="pres">
      <dgm:prSet presAssocID="{EA7BE37D-8347-4A4D-A6D9-281988E8316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C9C52-9D65-4A75-892A-9D0D6B15592B}" type="pres">
      <dgm:prSet presAssocID="{EA7BE37D-8347-4A4D-A6D9-281988E83166}" presName="child4group" presStyleCnt="0"/>
      <dgm:spPr/>
    </dgm:pt>
    <dgm:pt modelId="{EFC43A6D-24B5-45E4-8E8D-F378D2702533}" type="pres">
      <dgm:prSet presAssocID="{EA7BE37D-8347-4A4D-A6D9-281988E83166}" presName="child4" presStyleLbl="bgAcc1" presStyleIdx="3" presStyleCnt="4"/>
      <dgm:spPr/>
      <dgm:t>
        <a:bodyPr/>
        <a:lstStyle/>
        <a:p>
          <a:endParaRPr lang="ru-RU"/>
        </a:p>
      </dgm:t>
    </dgm:pt>
    <dgm:pt modelId="{F398A9F6-45A5-427D-B216-0C378C113F52}" type="pres">
      <dgm:prSet presAssocID="{EA7BE37D-8347-4A4D-A6D9-281988E8316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7A1AF-8896-457B-ADE6-D5AE3D1A3AD4}" type="pres">
      <dgm:prSet presAssocID="{EA7BE37D-8347-4A4D-A6D9-281988E83166}" presName="childPlaceholder" presStyleCnt="0"/>
      <dgm:spPr/>
    </dgm:pt>
    <dgm:pt modelId="{5F541289-1A00-43B4-A4F2-2D2F5A2B5C91}" type="pres">
      <dgm:prSet presAssocID="{EA7BE37D-8347-4A4D-A6D9-281988E83166}" presName="circle" presStyleCnt="0"/>
      <dgm:spPr/>
    </dgm:pt>
    <dgm:pt modelId="{2B7F86DF-4D89-4F6D-9DDD-C5CF9D991E49}" type="pres">
      <dgm:prSet presAssocID="{EA7BE37D-8347-4A4D-A6D9-281988E8316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F4AFE-DA88-41B3-9FA7-4F0B6655072E}" type="pres">
      <dgm:prSet presAssocID="{EA7BE37D-8347-4A4D-A6D9-281988E8316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F0074-AFEA-45FB-9234-BBF95F56575E}" type="pres">
      <dgm:prSet presAssocID="{EA7BE37D-8347-4A4D-A6D9-281988E8316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43EB6-37F5-431D-BAD3-070B0E503D60}" type="pres">
      <dgm:prSet presAssocID="{EA7BE37D-8347-4A4D-A6D9-281988E8316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42532-DA6C-4B3E-A4A9-74B48512C503}" type="pres">
      <dgm:prSet presAssocID="{EA7BE37D-8347-4A4D-A6D9-281988E83166}" presName="quadrantPlaceholder" presStyleCnt="0"/>
      <dgm:spPr/>
    </dgm:pt>
    <dgm:pt modelId="{BA99804C-8D81-4BAE-9EEF-C2476E9897F3}" type="pres">
      <dgm:prSet presAssocID="{EA7BE37D-8347-4A4D-A6D9-281988E83166}" presName="center1" presStyleLbl="fgShp" presStyleIdx="0" presStyleCnt="2"/>
      <dgm:spPr/>
    </dgm:pt>
    <dgm:pt modelId="{8BDBDE3A-A03E-40D2-9820-0074A2238E9D}" type="pres">
      <dgm:prSet presAssocID="{EA7BE37D-8347-4A4D-A6D9-281988E83166}" presName="center2" presStyleLbl="fgShp" presStyleIdx="1" presStyleCnt="2"/>
      <dgm:spPr/>
    </dgm:pt>
  </dgm:ptLst>
  <dgm:cxnLst>
    <dgm:cxn modelId="{A024D8FB-1D9C-4C22-A296-A80F4F7DEDDC}" srcId="{EA7BE37D-8347-4A4D-A6D9-281988E83166}" destId="{8B73FE0D-F057-47E0-8833-899CABD1E8FB}" srcOrd="3" destOrd="0" parTransId="{EED7036B-7FDC-4695-8438-086AC291C705}" sibTransId="{239D82BD-A484-42EA-B9C1-86B3BD5AFD58}"/>
    <dgm:cxn modelId="{FDFA4F0E-753E-409E-A487-22DC854B70B4}" type="presOf" srcId="{3A16366A-5502-4A57-827A-3C4E1CEE254B}" destId="{91570011-8CDF-47AD-A062-BC3DCF7A9334}" srcOrd="1" destOrd="0" presId="urn:microsoft.com/office/officeart/2005/8/layout/cycle4"/>
    <dgm:cxn modelId="{B7759F18-248C-4FE3-9F4B-3E4231B8790F}" type="presOf" srcId="{3A16366A-5502-4A57-827A-3C4E1CEE254B}" destId="{45D718AA-87C4-454F-8296-A61992EBC5B4}" srcOrd="0" destOrd="0" presId="urn:microsoft.com/office/officeart/2005/8/layout/cycle4"/>
    <dgm:cxn modelId="{3DC04AF7-8375-4DAC-986B-F9A4FC5BA173}" srcId="{61065BD7-C77F-46C1-A8F2-F7B9097B7264}" destId="{E159C585-8E4C-4DD0-9476-87D969B89C54}" srcOrd="0" destOrd="0" parTransId="{49AB87BF-BB29-4996-8329-E42806A951E9}" sibTransId="{14C8D90A-E37C-4CEA-B933-62B640D7110E}"/>
    <dgm:cxn modelId="{30F76AFD-B402-48D1-AB6F-40FD6AD909A3}" type="presOf" srcId="{61065BD7-C77F-46C1-A8F2-F7B9097B7264}" destId="{2B7F86DF-4D89-4F6D-9DDD-C5CF9D991E49}" srcOrd="0" destOrd="0" presId="urn:microsoft.com/office/officeart/2005/8/layout/cycle4"/>
    <dgm:cxn modelId="{8FE0F819-01F2-4E2D-8D7E-50D28994BA40}" type="presOf" srcId="{8CB15D80-A7CE-41B4-AD54-D9413996E048}" destId="{F398A9F6-45A5-427D-B216-0C378C113F52}" srcOrd="1" destOrd="0" presId="urn:microsoft.com/office/officeart/2005/8/layout/cycle4"/>
    <dgm:cxn modelId="{333112BA-6D81-4869-BBD6-8DAA21DD56CF}" type="presOf" srcId="{4D7016D7-D98C-417D-9C0B-A2A8C0B4498E}" destId="{DE3F0074-AFEA-45FB-9234-BBF95F56575E}" srcOrd="0" destOrd="0" presId="urn:microsoft.com/office/officeart/2005/8/layout/cycle4"/>
    <dgm:cxn modelId="{56AF9759-E630-4953-87B5-D087B8B0D95B}" srcId="{EA7BE37D-8347-4A4D-A6D9-281988E83166}" destId="{61065BD7-C77F-46C1-A8F2-F7B9097B7264}" srcOrd="0" destOrd="0" parTransId="{F4B35493-59A8-4ECE-A9DF-52DEFD21C7D4}" sibTransId="{E993B472-0DEC-4829-B025-4E8F78479231}"/>
    <dgm:cxn modelId="{5FD8761D-F8AD-4B4E-9A5A-E8A1BD52BFD0}" srcId="{4D7016D7-D98C-417D-9C0B-A2A8C0B4498E}" destId="{B93F739E-D434-4BD7-B0C3-80CFFAABAF7A}" srcOrd="0" destOrd="0" parTransId="{DDFE5281-3E8F-4057-BA4D-84C81EAA1EA9}" sibTransId="{7618BC6C-7A24-4F9B-A6FA-A90281C79D7D}"/>
    <dgm:cxn modelId="{7AB6EAC6-1D62-42E0-AFF7-7BEA5679AB3B}" type="presOf" srcId="{8B73FE0D-F057-47E0-8833-899CABD1E8FB}" destId="{B5143EB6-37F5-431D-BAD3-070B0E503D60}" srcOrd="0" destOrd="0" presId="urn:microsoft.com/office/officeart/2005/8/layout/cycle4"/>
    <dgm:cxn modelId="{8782C854-D3CD-41D6-89BD-163434675263}" srcId="{EA7BE37D-8347-4A4D-A6D9-281988E83166}" destId="{9BB09EF3-6DAA-460E-82B7-2A1A7444D098}" srcOrd="1" destOrd="0" parTransId="{42FE195D-754B-4C14-A13E-068E1311CB3C}" sibTransId="{F7953412-7B3F-403E-85B0-266FAA60EA7A}"/>
    <dgm:cxn modelId="{F8E64434-687A-45FC-8F1F-5591B30BE155}" type="presOf" srcId="{8CB15D80-A7CE-41B4-AD54-D9413996E048}" destId="{EFC43A6D-24B5-45E4-8E8D-F378D2702533}" srcOrd="0" destOrd="0" presId="urn:microsoft.com/office/officeart/2005/8/layout/cycle4"/>
    <dgm:cxn modelId="{D430F36B-F118-43E1-BC1E-D5B5723622AF}" type="presOf" srcId="{E159C585-8E4C-4DD0-9476-87D969B89C54}" destId="{8A0B0740-8799-4178-B7D5-DAC2A32CAEA4}" srcOrd="0" destOrd="0" presId="urn:microsoft.com/office/officeart/2005/8/layout/cycle4"/>
    <dgm:cxn modelId="{CC6AD422-EE20-4622-8026-B7C4C189D211}" type="presOf" srcId="{9BB09EF3-6DAA-460E-82B7-2A1A7444D098}" destId="{AA7F4AFE-DA88-41B3-9FA7-4F0B6655072E}" srcOrd="0" destOrd="0" presId="urn:microsoft.com/office/officeart/2005/8/layout/cycle4"/>
    <dgm:cxn modelId="{0B070A77-6067-4822-AFDE-04139FC5447D}" srcId="{8B73FE0D-F057-47E0-8833-899CABD1E8FB}" destId="{8CB15D80-A7CE-41B4-AD54-D9413996E048}" srcOrd="0" destOrd="0" parTransId="{C930C8A6-DD4B-42E0-BF47-2241985130F3}" sibTransId="{89FE97FF-7FD8-4341-945A-1F0914B67E8E}"/>
    <dgm:cxn modelId="{1757A938-64DC-4DA8-8FDB-B96DBAD60C45}" type="presOf" srcId="{E159C585-8E4C-4DD0-9476-87D969B89C54}" destId="{66770418-7E14-4125-A2B2-BC51A82AEE98}" srcOrd="1" destOrd="0" presId="urn:microsoft.com/office/officeart/2005/8/layout/cycle4"/>
    <dgm:cxn modelId="{AE1DEAF8-8D4E-4503-8BA2-86B29C2995E2}" type="presOf" srcId="{EA7BE37D-8347-4A4D-A6D9-281988E83166}" destId="{529E1E7C-1365-4235-9AD1-66F5F00F8C2B}" srcOrd="0" destOrd="0" presId="urn:microsoft.com/office/officeart/2005/8/layout/cycle4"/>
    <dgm:cxn modelId="{77E8AFC4-51C4-4F0A-A5AB-D01E0C7293F5}" srcId="{9BB09EF3-6DAA-460E-82B7-2A1A7444D098}" destId="{3A16366A-5502-4A57-827A-3C4E1CEE254B}" srcOrd="0" destOrd="0" parTransId="{3DBF9AB3-62D7-41D7-8F52-536FC5BE4EF1}" sibTransId="{CBFB236C-DD09-4167-B512-3CDCEE51032F}"/>
    <dgm:cxn modelId="{7711ED2C-0709-45C8-B90C-D9E11568DB22}" type="presOf" srcId="{B93F739E-D434-4BD7-B0C3-80CFFAABAF7A}" destId="{4F638552-B8BF-49A6-99B4-1EB36ECF6020}" srcOrd="0" destOrd="0" presId="urn:microsoft.com/office/officeart/2005/8/layout/cycle4"/>
    <dgm:cxn modelId="{A9B9FB8E-1F2D-4254-8F5E-FCCB43112E24}" type="presOf" srcId="{B93F739E-D434-4BD7-B0C3-80CFFAABAF7A}" destId="{E9143964-B255-4991-90B7-64C55F88C309}" srcOrd="1" destOrd="0" presId="urn:microsoft.com/office/officeart/2005/8/layout/cycle4"/>
    <dgm:cxn modelId="{0B28194F-ECD2-46F7-9F24-96FB140F5258}" srcId="{EA7BE37D-8347-4A4D-A6D9-281988E83166}" destId="{4D7016D7-D98C-417D-9C0B-A2A8C0B4498E}" srcOrd="2" destOrd="0" parTransId="{83FD2BBB-73C6-457E-B0EC-7F94F865703F}" sibTransId="{858F808C-9A39-4F80-9AE8-766C54F4F90E}"/>
    <dgm:cxn modelId="{528FAB02-91E3-46CD-81A8-8DDF8688F47F}" type="presParOf" srcId="{529E1E7C-1365-4235-9AD1-66F5F00F8C2B}" destId="{40461A38-1D7E-4094-9371-194DE2C71F83}" srcOrd="0" destOrd="0" presId="urn:microsoft.com/office/officeart/2005/8/layout/cycle4"/>
    <dgm:cxn modelId="{B48E11B9-AB7E-49A8-BA41-0144A0E91A02}" type="presParOf" srcId="{40461A38-1D7E-4094-9371-194DE2C71F83}" destId="{B9B94625-7D94-4041-A46B-CD69E343F913}" srcOrd="0" destOrd="0" presId="urn:microsoft.com/office/officeart/2005/8/layout/cycle4"/>
    <dgm:cxn modelId="{F2DF7ABF-1662-44B8-A1F0-5DCA9BA48318}" type="presParOf" srcId="{B9B94625-7D94-4041-A46B-CD69E343F913}" destId="{8A0B0740-8799-4178-B7D5-DAC2A32CAEA4}" srcOrd="0" destOrd="0" presId="urn:microsoft.com/office/officeart/2005/8/layout/cycle4"/>
    <dgm:cxn modelId="{CC96688C-ECA7-4582-93A9-70B5E12FA327}" type="presParOf" srcId="{B9B94625-7D94-4041-A46B-CD69E343F913}" destId="{66770418-7E14-4125-A2B2-BC51A82AEE98}" srcOrd="1" destOrd="0" presId="urn:microsoft.com/office/officeart/2005/8/layout/cycle4"/>
    <dgm:cxn modelId="{6C3E6177-CD3C-498B-9902-E139BF792AD9}" type="presParOf" srcId="{40461A38-1D7E-4094-9371-194DE2C71F83}" destId="{693F9841-6309-43FE-B9AB-DD64A175050A}" srcOrd="1" destOrd="0" presId="urn:microsoft.com/office/officeart/2005/8/layout/cycle4"/>
    <dgm:cxn modelId="{63A35DF9-A129-4896-B955-F6C7CDC3CF8B}" type="presParOf" srcId="{693F9841-6309-43FE-B9AB-DD64A175050A}" destId="{45D718AA-87C4-454F-8296-A61992EBC5B4}" srcOrd="0" destOrd="0" presId="urn:microsoft.com/office/officeart/2005/8/layout/cycle4"/>
    <dgm:cxn modelId="{EF1B0AB5-2067-4ADD-BDD0-7B03E2D2B29C}" type="presParOf" srcId="{693F9841-6309-43FE-B9AB-DD64A175050A}" destId="{91570011-8CDF-47AD-A062-BC3DCF7A9334}" srcOrd="1" destOrd="0" presId="urn:microsoft.com/office/officeart/2005/8/layout/cycle4"/>
    <dgm:cxn modelId="{B2EA0ED4-F82D-4B48-AF2A-E171A6FADE34}" type="presParOf" srcId="{40461A38-1D7E-4094-9371-194DE2C71F83}" destId="{F9200A68-41A7-432B-8C72-323425B8B0CC}" srcOrd="2" destOrd="0" presId="urn:microsoft.com/office/officeart/2005/8/layout/cycle4"/>
    <dgm:cxn modelId="{97095AB8-1CB2-4F58-B783-D4B50F669F6B}" type="presParOf" srcId="{F9200A68-41A7-432B-8C72-323425B8B0CC}" destId="{4F638552-B8BF-49A6-99B4-1EB36ECF6020}" srcOrd="0" destOrd="0" presId="urn:microsoft.com/office/officeart/2005/8/layout/cycle4"/>
    <dgm:cxn modelId="{D2E4B7C7-5094-4E7C-A781-2A34B76C51B1}" type="presParOf" srcId="{F9200A68-41A7-432B-8C72-323425B8B0CC}" destId="{E9143964-B255-4991-90B7-64C55F88C309}" srcOrd="1" destOrd="0" presId="urn:microsoft.com/office/officeart/2005/8/layout/cycle4"/>
    <dgm:cxn modelId="{C434C746-C0AE-4CE1-999A-A21ECC4FB202}" type="presParOf" srcId="{40461A38-1D7E-4094-9371-194DE2C71F83}" destId="{B69C9C52-9D65-4A75-892A-9D0D6B15592B}" srcOrd="3" destOrd="0" presId="urn:microsoft.com/office/officeart/2005/8/layout/cycle4"/>
    <dgm:cxn modelId="{9D3AC793-4186-4DCD-BFBD-D0C2625DA839}" type="presParOf" srcId="{B69C9C52-9D65-4A75-892A-9D0D6B15592B}" destId="{EFC43A6D-24B5-45E4-8E8D-F378D2702533}" srcOrd="0" destOrd="0" presId="urn:microsoft.com/office/officeart/2005/8/layout/cycle4"/>
    <dgm:cxn modelId="{BC0247DB-FCCC-43BB-BA49-F96B615C557C}" type="presParOf" srcId="{B69C9C52-9D65-4A75-892A-9D0D6B15592B}" destId="{F398A9F6-45A5-427D-B216-0C378C113F52}" srcOrd="1" destOrd="0" presId="urn:microsoft.com/office/officeart/2005/8/layout/cycle4"/>
    <dgm:cxn modelId="{024E7DDF-EBC5-44FA-8969-FCB1C75FD5C1}" type="presParOf" srcId="{40461A38-1D7E-4094-9371-194DE2C71F83}" destId="{A7C7A1AF-8896-457B-ADE6-D5AE3D1A3AD4}" srcOrd="4" destOrd="0" presId="urn:microsoft.com/office/officeart/2005/8/layout/cycle4"/>
    <dgm:cxn modelId="{879E13F8-124C-44C2-9AE1-18BB859AF778}" type="presParOf" srcId="{529E1E7C-1365-4235-9AD1-66F5F00F8C2B}" destId="{5F541289-1A00-43B4-A4F2-2D2F5A2B5C91}" srcOrd="1" destOrd="0" presId="urn:microsoft.com/office/officeart/2005/8/layout/cycle4"/>
    <dgm:cxn modelId="{43025C4E-336F-4D92-AF7A-50FEA949D169}" type="presParOf" srcId="{5F541289-1A00-43B4-A4F2-2D2F5A2B5C91}" destId="{2B7F86DF-4D89-4F6D-9DDD-C5CF9D991E49}" srcOrd="0" destOrd="0" presId="urn:microsoft.com/office/officeart/2005/8/layout/cycle4"/>
    <dgm:cxn modelId="{93DFFEAC-06C8-476A-88AB-7F39F4F32898}" type="presParOf" srcId="{5F541289-1A00-43B4-A4F2-2D2F5A2B5C91}" destId="{AA7F4AFE-DA88-41B3-9FA7-4F0B6655072E}" srcOrd="1" destOrd="0" presId="urn:microsoft.com/office/officeart/2005/8/layout/cycle4"/>
    <dgm:cxn modelId="{4BA40423-F935-4B4D-B59B-989F06EA89BF}" type="presParOf" srcId="{5F541289-1A00-43B4-A4F2-2D2F5A2B5C91}" destId="{DE3F0074-AFEA-45FB-9234-BBF95F56575E}" srcOrd="2" destOrd="0" presId="urn:microsoft.com/office/officeart/2005/8/layout/cycle4"/>
    <dgm:cxn modelId="{37270BB7-63E1-4610-92F4-E0675F865033}" type="presParOf" srcId="{5F541289-1A00-43B4-A4F2-2D2F5A2B5C91}" destId="{B5143EB6-37F5-431D-BAD3-070B0E503D60}" srcOrd="3" destOrd="0" presId="urn:microsoft.com/office/officeart/2005/8/layout/cycle4"/>
    <dgm:cxn modelId="{6BCC6CA8-AA98-435E-A2EA-0DA999661B0F}" type="presParOf" srcId="{5F541289-1A00-43B4-A4F2-2D2F5A2B5C91}" destId="{8BB42532-DA6C-4B3E-A4A9-74B48512C503}" srcOrd="4" destOrd="0" presId="urn:microsoft.com/office/officeart/2005/8/layout/cycle4"/>
    <dgm:cxn modelId="{F6F90C45-651F-4F5E-9106-072F24883B1D}" type="presParOf" srcId="{529E1E7C-1365-4235-9AD1-66F5F00F8C2B}" destId="{BA99804C-8D81-4BAE-9EEF-C2476E9897F3}" srcOrd="2" destOrd="0" presId="urn:microsoft.com/office/officeart/2005/8/layout/cycle4"/>
    <dgm:cxn modelId="{3730FD25-0FF2-40ED-96D6-AE6011FBD0BE}" type="presParOf" srcId="{529E1E7C-1365-4235-9AD1-66F5F00F8C2B}" destId="{8BDBDE3A-A03E-40D2-9820-0074A2238E9D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наочний посібник для 8 класу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7E085CC-695D-4D1A-AD56-14C39F9A00C2}" type="datetime1">
              <a:rPr lang="ru-RU"/>
              <a:pPr>
                <a:defRPr/>
              </a:pPr>
              <a:t>10.06.2012</a:t>
            </a:fld>
            <a:endParaRPr lang="ru-R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Лагода Т.Г.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F4EB072-071A-4175-90D5-C111E411B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наочний посібник для 8 класу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35F04D4-9920-40DD-AEF9-4C0D29772DF7}" type="datetime1">
              <a:rPr lang="ru-RU"/>
              <a:pPr>
                <a:defRPr/>
              </a:pPr>
              <a:t>10.06.2012</a:t>
            </a:fld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Лагода Т.Г.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26A6D59-5962-4BFC-89E6-194106BB6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наочний посібник для 8 класу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19698E9-69C8-4F80-9394-90E846DB4571}" type="datetime1">
              <a:rPr lang="ru-RU" smtClean="0"/>
              <a:pPr/>
              <a:t>10.06.2012</a:t>
            </a:fld>
            <a:endParaRPr lang="ru-RU" smtClean="0"/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B0941-F2CF-457A-8033-D65B3EA0F7D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1400" smtClean="0"/>
              <a:t>Виступи перед аудиторією здавна були важливою і непростою галуззю розумової праці. Кожен оратор знає, яку велику допомогу можуть надати всілякі наочні посібники, що ілюструють матеріал, стимулюють увагу і зацікавленість аудиторії, полегшують орієнтацію у складних проблемах. З появою персональних комп’ютерів виникли спеціальні засоби підготовки презентацій, якими можна оснастити виступ. </a:t>
            </a:r>
          </a:p>
          <a:p>
            <a:pPr eaLnBrk="1" hangingPunct="1"/>
            <a:endParaRPr lang="ru-RU" sz="1400" smtClean="0"/>
          </a:p>
        </p:txBody>
      </p:sp>
      <p:sp>
        <p:nvSpPr>
          <p:cNvPr id="28679" name="Нижний колонтитул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Лагода Т.Г.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наочний посібник для 8 класу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F2DAA05-6296-42F3-9FC2-C4E34F38F913}" type="datetime1">
              <a:rPr lang="ru-RU" smtClean="0"/>
              <a:pPr/>
              <a:t>10.06.2012</a:t>
            </a:fld>
            <a:endParaRPr lang="ru-RU" smtClean="0"/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FBE3B-2942-45FC-B8AB-D9AED7BA51C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703" name="Нижний колонтитул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Лагода Т.Г.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наочний посібник для 8 класу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A27DEA2-8A27-4546-A997-EC09258944F8}" type="datetime1">
              <a:rPr lang="ru-RU" smtClean="0"/>
              <a:pPr/>
              <a:t>10.06.2012</a:t>
            </a:fld>
            <a:endParaRPr lang="ru-RU" smtClean="0"/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2D2E4-76B4-48BF-A9B6-AE6BF2039020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За допомогою елементів керування можна активно впливати на перебіг демонстрації слайдів презентації.</a:t>
            </a:r>
          </a:p>
        </p:txBody>
      </p:sp>
      <p:sp>
        <p:nvSpPr>
          <p:cNvPr id="30727" name="Нижний колонтитул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Лагода Т.Г.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наочний посібник для 8 класу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DBA6B13-F459-4292-8A71-FE1C04BABB27}" type="datetime1">
              <a:rPr lang="ru-RU" smtClean="0"/>
              <a:pPr/>
              <a:t>10.06.2012</a:t>
            </a:fld>
            <a:endParaRPr lang="ru-RU" smtClean="0"/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9C606-41F4-4006-AEDC-18E8951A1971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Застосування анімаційних ефектів надає презентації динамічності, а також дає змогу підкреслити деякі ключові моменти її змісту.</a:t>
            </a:r>
          </a:p>
          <a:p>
            <a:pPr eaLnBrk="1" hangingPunct="1"/>
            <a:r>
              <a:rPr lang="ru-RU" i="1" smtClean="0"/>
              <a:t>Стежте, щоб ефект був доречним.</a:t>
            </a:r>
          </a:p>
          <a:p>
            <a:pPr eaLnBrk="1" hangingPunct="1"/>
            <a:r>
              <a:rPr lang="uk-UA" i="1" smtClean="0"/>
              <a:t>Надмірне використання звуків, анімаційних ефектів – бар’єр на шляху ефективної передачі інформації.</a:t>
            </a:r>
            <a:endParaRPr lang="ru-RU" i="1" smtClean="0"/>
          </a:p>
        </p:txBody>
      </p:sp>
      <p:sp>
        <p:nvSpPr>
          <p:cNvPr id="31751" name="Нижний колонтитул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Лагода Т.Г.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наочний посібник для 8 класу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4D620DE-BA7D-44B6-8DB3-C38D1435739D}" type="datetime1">
              <a:rPr lang="ru-RU" smtClean="0"/>
              <a:pPr/>
              <a:t>10.06.2012</a:t>
            </a:fld>
            <a:endParaRPr lang="ru-RU" smtClean="0"/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6FDC5-0486-4610-8224-D13A2C47C272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i="1" smtClean="0"/>
              <a:t>Ім’я файла вибирайте згідно з тематикою презентації. Стандартне розширення презентації – ppt.</a:t>
            </a:r>
          </a:p>
          <a:p>
            <a:pPr eaLnBrk="1" hangingPunct="1"/>
            <a:r>
              <a:rPr lang="ru-RU" i="1" smtClean="0"/>
              <a:t>Після створення першого слайда презентації краще її зберегти. І взагалі – процедуру збереження повторюйте якомога частіше</a:t>
            </a:r>
            <a:r>
              <a:rPr lang="ru-RU" smtClean="0"/>
              <a:t> </a:t>
            </a:r>
          </a:p>
        </p:txBody>
      </p:sp>
      <p:sp>
        <p:nvSpPr>
          <p:cNvPr id="32775" name="Нижний колонтитул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Лагода Т.Г.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6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наочний посібник для 8 класу</a:t>
            </a:r>
          </a:p>
        </p:txBody>
      </p:sp>
      <p:sp>
        <p:nvSpPr>
          <p:cNvPr id="33797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04959B-9AF6-4570-9E47-96713BD58813}" type="datetime1">
              <a:rPr lang="ru-RU" smtClean="0"/>
              <a:pPr/>
              <a:t>10.06.2012</a:t>
            </a:fld>
            <a:endParaRPr lang="ru-RU" smtClean="0"/>
          </a:p>
        </p:txBody>
      </p:sp>
      <p:sp>
        <p:nvSpPr>
          <p:cNvPr id="33798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FFA07-09F9-4D45-B733-552776C5D42C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3799" name="Нижний колонтитул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Лагода Т.Г.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20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наочний посібник для 8 класу</a:t>
            </a:r>
          </a:p>
        </p:txBody>
      </p:sp>
      <p:sp>
        <p:nvSpPr>
          <p:cNvPr id="34821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027B871-6F63-4BED-82BC-D0D40DCE3CC8}" type="datetime1">
              <a:rPr lang="ru-RU" smtClean="0"/>
              <a:pPr/>
              <a:t>10.06.2012</a:t>
            </a:fld>
            <a:endParaRPr lang="ru-RU" smtClean="0"/>
          </a:p>
        </p:txBody>
      </p:sp>
      <p:sp>
        <p:nvSpPr>
          <p:cNvPr id="34822" name="Нижний колонтитул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Лагода Т.Г.</a:t>
            </a:r>
          </a:p>
        </p:txBody>
      </p:sp>
      <p:sp>
        <p:nvSpPr>
          <p:cNvPr id="34823" name="Номер слайда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C7C9A-5BC9-4371-89D5-93CBD59164EC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наочний посібник для 8 класу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0E882DC-C494-4B91-9650-84953433CD75}" type="datetime1">
              <a:rPr lang="ru-RU" smtClean="0"/>
              <a:pPr/>
              <a:t>10.06.2012</a:t>
            </a:fld>
            <a:endParaRPr lang="ru-RU" smtClean="0"/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337A7-D7B4-4262-A207-CFFEDF2D543A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i="1" dirty="0" smtClean="0"/>
              <a:t>Файл, на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здійснюється</a:t>
            </a:r>
            <a:r>
              <a:rPr lang="ru-RU" i="1" dirty="0" smtClean="0"/>
              <a:t> </a:t>
            </a:r>
            <a:r>
              <a:rPr lang="ru-RU" i="1" dirty="0" err="1" smtClean="0"/>
              <a:t>посилання</a:t>
            </a:r>
            <a:r>
              <a:rPr lang="ru-RU" i="1" dirty="0" smtClean="0"/>
              <a:t>, </a:t>
            </a:r>
            <a:r>
              <a:rPr lang="ru-RU" i="1" dirty="0" err="1" smtClean="0"/>
              <a:t>бажано</a:t>
            </a:r>
            <a:r>
              <a:rPr lang="ru-RU" i="1" dirty="0" smtClean="0"/>
              <a:t> </a:t>
            </a:r>
            <a:r>
              <a:rPr lang="ru-RU" i="1" dirty="0" err="1" smtClean="0"/>
              <a:t>помістити</a:t>
            </a:r>
            <a:r>
              <a:rPr lang="ru-RU" i="1" dirty="0" smtClean="0"/>
              <a:t> в одну папку </a:t>
            </a:r>
            <a:r>
              <a:rPr lang="ru-RU" i="1" dirty="0" err="1" smtClean="0"/>
              <a:t>з</a:t>
            </a:r>
            <a:r>
              <a:rPr lang="ru-RU" i="1" dirty="0" smtClean="0"/>
              <a:t> файлом </a:t>
            </a:r>
            <a:r>
              <a:rPr lang="ru-RU" i="1" dirty="0" err="1" smtClean="0"/>
              <a:t>презентації</a:t>
            </a:r>
            <a:r>
              <a:rPr lang="ru-RU" i="1" dirty="0" smtClean="0"/>
              <a:t>. </a:t>
            </a:r>
            <a:r>
              <a:rPr lang="ru-RU" i="1" dirty="0" err="1" smtClean="0"/>
              <a:t>Переміщуючи</a:t>
            </a:r>
            <a:r>
              <a:rPr lang="ru-RU" i="1" dirty="0" smtClean="0"/>
              <a:t> </a:t>
            </a:r>
            <a:r>
              <a:rPr lang="ru-RU" i="1" dirty="0" err="1" smtClean="0"/>
              <a:t>презентацію</a:t>
            </a:r>
            <a:r>
              <a:rPr lang="ru-RU" i="1" dirty="0" smtClean="0"/>
              <a:t> на </a:t>
            </a:r>
            <a:r>
              <a:rPr lang="ru-RU" i="1" dirty="0" err="1" smtClean="0"/>
              <a:t>інший</a:t>
            </a:r>
            <a:r>
              <a:rPr lang="ru-RU" i="1" dirty="0" smtClean="0"/>
              <a:t> </a:t>
            </a:r>
            <a:r>
              <a:rPr lang="ru-RU" i="1" dirty="0" err="1" smtClean="0"/>
              <a:t>комп</a:t>
            </a:r>
            <a:r>
              <a:rPr lang="ru-RU" i="1" dirty="0" smtClean="0"/>
              <a:t> '</a:t>
            </a:r>
            <a:r>
              <a:rPr lang="ru-RU" i="1" dirty="0" err="1" smtClean="0"/>
              <a:t>ютер</a:t>
            </a:r>
            <a:r>
              <a:rPr lang="ru-RU" i="1" dirty="0" smtClean="0"/>
              <a:t>, </a:t>
            </a:r>
            <a:r>
              <a:rPr lang="ru-RU" i="1" dirty="0" err="1" smtClean="0"/>
              <a:t>простежте</a:t>
            </a:r>
            <a:r>
              <a:rPr lang="ru-RU" i="1" dirty="0" smtClean="0"/>
              <a:t>, </a:t>
            </a:r>
            <a:r>
              <a:rPr lang="ru-RU" i="1" dirty="0" err="1" smtClean="0"/>
              <a:t>щоб</a:t>
            </a:r>
            <a:r>
              <a:rPr lang="ru-RU" i="1" dirty="0" smtClean="0"/>
              <a:t> </a:t>
            </a:r>
            <a:r>
              <a:rPr lang="ru-RU" i="1" dirty="0" err="1" smtClean="0"/>
              <a:t>цей</a:t>
            </a:r>
            <a:r>
              <a:rPr lang="ru-RU" i="1" dirty="0" smtClean="0"/>
              <a:t> файл </a:t>
            </a:r>
            <a:r>
              <a:rPr lang="ru-RU" i="1" dirty="0" err="1" smtClean="0"/>
              <a:t>також</a:t>
            </a:r>
            <a:r>
              <a:rPr lang="ru-RU" i="1" dirty="0" smtClean="0"/>
              <a:t> </a:t>
            </a:r>
            <a:r>
              <a:rPr lang="ru-RU" i="1" dirty="0" err="1" smtClean="0"/>
              <a:t>був</a:t>
            </a:r>
            <a:r>
              <a:rPr lang="ru-RU" i="1" dirty="0" smtClean="0"/>
              <a:t> </a:t>
            </a:r>
            <a:r>
              <a:rPr lang="ru-RU" i="1" dirty="0" err="1" smtClean="0"/>
              <a:t>переписаний</a:t>
            </a:r>
            <a:r>
              <a:rPr lang="ru-RU" i="1" dirty="0" smtClean="0"/>
              <a:t>.</a:t>
            </a:r>
          </a:p>
        </p:txBody>
      </p:sp>
      <p:sp>
        <p:nvSpPr>
          <p:cNvPr id="35847" name="Нижний колонтитул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Лагода Т.Г.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наочний посібник для 8 класу</a:t>
            </a:r>
          </a:p>
        </p:txBody>
      </p:sp>
      <p:sp>
        <p:nvSpPr>
          <p:cNvPr id="36869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18B744F-4869-4837-B03B-137B3DD18EBE}" type="datetime1">
              <a:rPr lang="ru-RU" smtClean="0"/>
              <a:pPr/>
              <a:t>10.06.2012</a:t>
            </a:fld>
            <a:endParaRPr lang="ru-RU" smtClean="0"/>
          </a:p>
        </p:txBody>
      </p:sp>
      <p:sp>
        <p:nvSpPr>
          <p:cNvPr id="36870" name="Нижний колонтитул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Лагода Т.Г.</a:t>
            </a:r>
          </a:p>
        </p:txBody>
      </p:sp>
      <p:sp>
        <p:nvSpPr>
          <p:cNvPr id="36871" name="Номер слайда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FC4F7-52BB-482C-B8D9-4867E41140C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Учитель інформатики Лагода Т.Г.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272D5-3464-4396-8DCF-BD0DA90FB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Учитель інформатики Лагода Т.Г.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8115C-BF1D-47F7-90BD-A91DA843A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Учитель інформатики Лагода Т.Г.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50A66-2F2D-45F8-B73E-786D37E7D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Учитель інформатики Лагода Т.Г.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53C2E-7ACE-4330-BC27-92F99D58F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Учитель інформатики Лагода Т.Г.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BD59-E411-408D-B077-3265B8DCB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/>
              <a:t>Учитель інформатики Лагода Т.Г.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C35CE8-5E9C-4355-B17F-4EA4F7676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3" r:id="rId2"/>
    <p:sldLayoutId id="2147483711" r:id="rId3"/>
    <p:sldLayoutId id="2147483714" r:id="rId4"/>
    <p:sldLayoutId id="2147483712" r:id="rId5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Documents%20and%20Settings\All%20Users\&#1044;&#1086;&#1082;&#1091;&#1084;&#1077;&#1085;&#1090;&#1099;\&#1052;&#1086;&#1103;%20&#1084;&#1091;&#1079;&#1099;&#1082;&#1072;\&#1054;&#1073;&#1088;&#1072;&#1079;&#1094;&#1099;%20&#1084;&#1091;&#1079;&#1099;&#1082;&#1080;\New%20Stories%20(Highway%20Blues).wma" TargetMode="Externa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Documents%20and%20Settings\Makedonsky\&#1052;&#1086;&#1080;%20&#1076;&#1086;&#1082;&#1091;&#1084;&#1077;&#1085;&#1090;&#1099;\&#1052;&#1086;&#1080;%20&#1074;&#1080;&#1076;&#1077;&#1086;&#1079;&#1072;&#1087;&#1080;&#1089;&#1080;\&#1044;&#1080;&#1084;&#1072;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D:\&#1052;&#1086;&#1080;%20&#1076;&#1086;&#1082;&#1091;&#1084;&#1077;&#1085;&#1090;&#1099;\&#1052;&#1072;&#1096;&#1072;\Netele_6.files\9.gi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1916113"/>
            <a:ext cx="6048375" cy="3657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Електронний посібник для   8 класу</a:t>
            </a:r>
            <a:endParaRPr lang="uk-U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uk-UA" sz="4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Розробила вчитель інформатики</a:t>
            </a:r>
          </a:p>
          <a:p>
            <a:pPr algn="ctr" eaLnBrk="1" hangingPunct="1">
              <a:buFontTx/>
              <a:buNone/>
              <a:defRPr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Української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ЗШ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uk-UA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Black Narrow" pitchFamily="2" charset="0"/>
              </a:rPr>
              <a:t>Лагода Тетяна Григорівна</a:t>
            </a:r>
            <a:endParaRPr lang="ru-RU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Black Narrow" pitchFamily="2" charset="0"/>
            </a:endParaRPr>
          </a:p>
        </p:txBody>
      </p:sp>
      <p:pic>
        <p:nvPicPr>
          <p:cNvPr id="6147" name="Picture 5" descr="BS00201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3141663"/>
            <a:ext cx="1357312" cy="1600200"/>
          </a:xfrm>
        </p:spPr>
      </p:pic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00375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інформатики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Лагода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/>
              <a:t>Т.Г.</a:t>
            </a:r>
          </a:p>
        </p:txBody>
      </p:sp>
      <p:sp>
        <p:nvSpPr>
          <p:cNvPr id="614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1A8786-75BB-4CA5-8B57-8A6101DA9ACC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857250" y="571500"/>
            <a:ext cx="77041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mtClean="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2000" dir="5400000" algn="tl" rotWithShape="0">
                    <a:srgbClr val="000000">
                      <a:alpha val="29999"/>
                    </a:srgbClr>
                  </a:outerShdw>
                </a:effectLst>
                <a:latin typeface="Impact"/>
              </a:rPr>
              <a:t>Електронні</a:t>
            </a:r>
            <a:r>
              <a:rPr lang="ru-RU" sz="3600" kern="10" smtClean="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2000" dir="5400000" algn="tl" rotWithShape="0">
                    <a:srgbClr val="000000">
                      <a:alpha val="2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2000" dir="5400000" algn="tl" rotWithShape="0">
                    <a:srgbClr val="000000">
                      <a:alpha val="29999"/>
                    </a:srgbClr>
                  </a:outerShdw>
                </a:effectLst>
                <a:latin typeface="Impact"/>
              </a:rPr>
              <a:t>презентації</a:t>
            </a:r>
            <a:endParaRPr lang="ru-RU" sz="3600" kern="10" dirty="0">
              <a:ln w="10160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2000" dir="5400000" algn="tl" rotWithShape="0">
                  <a:srgbClr val="000000">
                    <a:alpha val="29999"/>
                  </a:srgbClr>
                </a:outerShdw>
              </a:effectLst>
              <a:latin typeface="Impact"/>
            </a:endParaRPr>
          </a:p>
        </p:txBody>
      </p:sp>
      <p:sp>
        <p:nvSpPr>
          <p:cNvPr id="1844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86688" y="6215063"/>
            <a:ext cx="866775" cy="4318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18441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00063" y="6143625"/>
            <a:ext cx="1368425" cy="503238"/>
          </a:xfrm>
          <a:prstGeom prst="actionButtonEnd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ПОВЕРНЕННЯ</a:t>
            </a:r>
            <a:endParaRPr lang="ru-RU" sz="1400" dirty="0"/>
          </a:p>
        </p:txBody>
      </p:sp>
      <p:sp>
        <p:nvSpPr>
          <p:cNvPr id="1844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15125" y="6215063"/>
            <a:ext cx="722313" cy="433387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НАЗАД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2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928670"/>
            <a:ext cx="687070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ЗБЕРЕЖЕННЯ ПРЕЗЕНТАЦІЇ</a:t>
            </a:r>
            <a:r>
              <a:rPr lang="uk-UA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636838"/>
            <a:ext cx="7199312" cy="365760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Файл –  </a:t>
            </a:r>
            <a:r>
              <a:rPr lang="uk-UA" sz="28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Сохранить</a:t>
            </a:r>
            <a:r>
              <a:rPr lang="uk-UA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uk-UA" sz="28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Сохранить</a:t>
            </a:r>
            <a:r>
              <a:rPr lang="uk-UA" sz="28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8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</a:t>
            </a:r>
            <a:r>
              <a:rPr lang="uk-UA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–</a:t>
            </a:r>
            <a:r>
              <a:rPr lang="uk-UA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вибрати шлях, де зберігатиметься файл, та ввести ім’я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файла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4" name="Picture 4" descr="BS00201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43688" y="3357563"/>
            <a:ext cx="1357312" cy="1600200"/>
          </a:xfrm>
        </p:spPr>
      </p:pic>
      <p:sp>
        <p:nvSpPr>
          <p:cNvPr id="1536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14625" y="6400800"/>
            <a:ext cx="3594100" cy="45720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1536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9A628F-29AB-4820-968C-54AB961FCECF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229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29500" y="6143625"/>
            <a:ext cx="815975" cy="452438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12295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71500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ПОВЕРНЕННЯ</a:t>
            </a:r>
            <a:endParaRPr lang="ru-RU" sz="1400" dirty="0"/>
          </a:p>
        </p:txBody>
      </p:sp>
      <p:sp>
        <p:nvSpPr>
          <p:cNvPr id="1229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57938" y="6215063"/>
            <a:ext cx="735012" cy="454025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НАЗАД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687070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ВСТАВКА НОВОГО СЛАЙДУ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28800"/>
            <a:ext cx="4206875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Головна</a:t>
            </a:r>
            <a:r>
              <a:rPr lang="uk-UA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/ </a:t>
            </a:r>
            <a:r>
              <a:rPr lang="uk-UA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Створити </a:t>
            </a:r>
            <a:r>
              <a:rPr lang="uk-UA" sz="28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слайд</a:t>
            </a:r>
            <a:r>
              <a:rPr lang="uk-UA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Контексне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меню</a:t>
            </a:r>
            <a:r>
              <a:rPr lang="uk-UA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/створити слайд;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Виділити останній слайд</a:t>
            </a:r>
            <a:r>
              <a:rPr lang="uk-UA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натиснути </a:t>
            </a: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Enter</a:t>
            </a:r>
            <a:endParaRPr lang="ru-RU" sz="28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10100" y="2149475"/>
            <a:ext cx="3771900" cy="3016250"/>
          </a:xfrm>
          <a:noFill/>
        </p:spPr>
      </p:pic>
      <p:sp>
        <p:nvSpPr>
          <p:cNvPr id="1638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86000" y="6400800"/>
            <a:ext cx="4094163" cy="45720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1639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634AE9-24C5-4B65-8CC3-904BDE95499E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434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958850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14343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71500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ПОВЕРНЕННЯ</a:t>
            </a:r>
            <a:endParaRPr lang="ru-RU" sz="1400" dirty="0"/>
          </a:p>
        </p:txBody>
      </p:sp>
      <p:sp>
        <p:nvSpPr>
          <p:cNvPr id="1434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156325" y="6286500"/>
            <a:ext cx="936625" cy="382588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/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ФОН СЛАЙД</a:t>
            </a:r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1785938"/>
            <a:ext cx="3771900" cy="36576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Дизайн</a:t>
            </a:r>
            <a:r>
              <a:rPr lang="uk-UA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/ </a:t>
            </a:r>
            <a:r>
              <a:rPr lang="uk-UA" sz="40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Фон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74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00313" y="6400800"/>
            <a:ext cx="3951287" cy="45720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1741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DC353C-3B81-43D1-AA30-61C00D807D41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536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58063" y="6215063"/>
            <a:ext cx="887412" cy="452437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15367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00063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/>
              <a:t>ПОВЕРНЕННЯ</a:t>
            </a:r>
            <a:endParaRPr lang="ru-RU" sz="1400"/>
          </a:p>
        </p:txBody>
      </p:sp>
      <p:sp>
        <p:nvSpPr>
          <p:cNvPr id="15368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429375" y="6215063"/>
            <a:ext cx="714375" cy="454025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НАЗАД</a:t>
            </a:r>
            <a:endParaRPr lang="ru-RU" sz="1400" dirty="0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/>
          <a:srcRect r="1505" b="86446"/>
          <a:stretch>
            <a:fillRect/>
          </a:stretch>
        </p:blipFill>
        <p:spPr bwMode="auto">
          <a:xfrm>
            <a:off x="571500" y="2643188"/>
            <a:ext cx="8001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 rot="2198976">
            <a:off x="3956050" y="3216275"/>
            <a:ext cx="4143375" cy="207963"/>
          </a:xfrm>
          <a:prstGeom prst="rightArrow">
            <a:avLst>
              <a:gd name="adj1" fmla="val 6706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57188"/>
            <a:ext cx="687070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Вставки та форматування рисунку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uk-UA" sz="2800" b="1" i="1" smtClean="0">
                <a:solidFill>
                  <a:schemeClr val="bg1"/>
                </a:solidFill>
              </a:rPr>
              <a:t>Вставка</a:t>
            </a:r>
            <a:r>
              <a:rPr lang="uk-UA" sz="2800" smtClean="0"/>
              <a:t>/ </a:t>
            </a:r>
            <a:r>
              <a:rPr lang="uk-UA" sz="2800" b="1" i="1" smtClean="0">
                <a:solidFill>
                  <a:srgbClr val="00FF00"/>
                </a:solidFill>
              </a:rPr>
              <a:t>Рисунок</a:t>
            </a:r>
            <a:r>
              <a:rPr lang="uk-UA" sz="2800" smtClean="0"/>
              <a:t>/ </a:t>
            </a:r>
            <a:r>
              <a:rPr lang="uk-UA" sz="2800" b="1" i="1" smtClean="0">
                <a:solidFill>
                  <a:srgbClr val="FFFF00"/>
                </a:solidFill>
              </a:rPr>
              <a:t>Кліп</a:t>
            </a:r>
            <a:r>
              <a:rPr lang="uk-UA" sz="2800" smtClean="0">
                <a:solidFill>
                  <a:srgbClr val="FFFF00"/>
                </a:solidFill>
              </a:rPr>
              <a:t> </a:t>
            </a:r>
            <a:r>
              <a:rPr lang="uk-UA" sz="2800" smtClean="0"/>
              <a:t>/ </a:t>
            </a:r>
            <a:endParaRPr lang="ru-RU" sz="2800" smtClean="0">
              <a:solidFill>
                <a:schemeClr val="bg1"/>
              </a:solidFill>
            </a:endParaRPr>
          </a:p>
        </p:txBody>
      </p:sp>
      <p:sp>
        <p:nvSpPr>
          <p:cNvPr id="1843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86000" y="6400800"/>
            <a:ext cx="4094163" cy="45720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1843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B29201-C2CC-4D8A-8C66-BA8D78612271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63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58063" y="6215063"/>
            <a:ext cx="1030287" cy="452437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16391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73088" y="6126163"/>
            <a:ext cx="1368425" cy="503237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ПОВЕРНЕННЯ</a:t>
            </a:r>
            <a:endParaRPr lang="ru-RU" sz="1400" dirty="0"/>
          </a:p>
        </p:txBody>
      </p:sp>
      <p:sp>
        <p:nvSpPr>
          <p:cNvPr id="1639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156325" y="6215063"/>
            <a:ext cx="936625" cy="454025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НАЗАД</a:t>
            </a:r>
            <a:endParaRPr lang="ru-RU" dirty="0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/>
          <a:srcRect l="20117" t="21240" r="20703" b="24561"/>
          <a:stretch>
            <a:fillRect/>
          </a:stretch>
        </p:blipFill>
        <p:spPr bwMode="auto">
          <a:xfrm>
            <a:off x="3786188" y="2071688"/>
            <a:ext cx="4679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428625"/>
            <a:ext cx="6870700" cy="1600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ВСТАВКА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ОРГАНІЗАЦІЙНОЇ ДІАГРАМИ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102100" cy="36576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Вставка</a:t>
            </a:r>
            <a:r>
              <a:rPr lang="uk-UA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/ </a:t>
            </a:r>
            <a:r>
              <a:rPr lang="en-US" sz="4000" b="1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SmartArt</a:t>
            </a:r>
            <a:endParaRPr lang="ru-RU" sz="4000" dirty="0"/>
          </a:p>
        </p:txBody>
      </p:sp>
      <p:sp>
        <p:nvSpPr>
          <p:cNvPr id="1946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14563" y="6400800"/>
            <a:ext cx="4094162" cy="45720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19461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2D64B7-C14A-4749-88FA-4FA1C85D6460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7424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86625" y="6215063"/>
            <a:ext cx="1030288" cy="452437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17425" name="AutoShape 1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71500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/>
              <a:t>ПОВЕРНЕННЯ</a:t>
            </a:r>
            <a:endParaRPr lang="ru-RU" sz="1400"/>
          </a:p>
        </p:txBody>
      </p:sp>
      <p:sp>
        <p:nvSpPr>
          <p:cNvPr id="17426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156325" y="6215063"/>
            <a:ext cx="936625" cy="454025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НАЗАД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3857620" y="2428868"/>
          <a:ext cx="4548198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687070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ВСТАВКА ТАБЛИЦІ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492375"/>
            <a:ext cx="3771900" cy="36576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Вставка</a:t>
            </a:r>
            <a:r>
              <a:rPr lang="uk-UA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/ </a:t>
            </a:r>
            <a:r>
              <a:rPr lang="uk-UA" sz="3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Таблиця</a:t>
            </a:r>
            <a:endParaRPr lang="ru-RU" sz="36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57438" y="6400800"/>
            <a:ext cx="4022725" cy="45720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103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D9BE1F-BF62-4B1F-BF0E-D3890F50FCE1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6554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58063" y="6215063"/>
            <a:ext cx="958850" cy="452437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65543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00063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ПОВЕРНЕННЯ</a:t>
            </a:r>
            <a:endParaRPr lang="ru-RU" sz="1400" dirty="0"/>
          </a:p>
        </p:txBody>
      </p:sp>
      <p:sp>
        <p:nvSpPr>
          <p:cNvPr id="6554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215063" y="6143625"/>
            <a:ext cx="877887" cy="525463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НАЗАД</a:t>
            </a:r>
            <a:endParaRPr lang="ru-RU" dirty="0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3786188" y="2571750"/>
          <a:ext cx="4557712" cy="2500313"/>
        </p:xfrm>
        <a:graphic>
          <a:graphicData uri="http://schemas.openxmlformats.org/presentationml/2006/ole">
            <p:oleObj spid="_x0000_s1026" name="Лист" r:id="rId3" imgW="2447806" imgH="1343107" progId="Excel.Shee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687070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ВСТАВКА КОЛОНТИТУЛІВ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6981825" cy="3657600"/>
          </a:xfrm>
        </p:spPr>
        <p:txBody>
          <a:bodyPr/>
          <a:lstStyle/>
          <a:p>
            <a:pPr eaLnBrk="1" hangingPunct="1"/>
            <a:r>
              <a:rPr lang="uk-UA" sz="3600" b="1" i="1" smtClean="0">
                <a:solidFill>
                  <a:schemeClr val="bg1"/>
                </a:solidFill>
              </a:rPr>
              <a:t>Вставка </a:t>
            </a:r>
            <a:r>
              <a:rPr lang="uk-UA" sz="3600" smtClean="0">
                <a:solidFill>
                  <a:srgbClr val="00FF00"/>
                </a:solidFill>
              </a:rPr>
              <a:t>/</a:t>
            </a:r>
            <a:r>
              <a:rPr lang="uk-UA" sz="3600" b="1" i="1" smtClean="0">
                <a:solidFill>
                  <a:srgbClr val="00FF00"/>
                </a:solidFill>
              </a:rPr>
              <a:t>Колонтитул</a:t>
            </a:r>
            <a:r>
              <a:rPr lang="ru-RU" sz="3600" b="1" i="1" smtClean="0">
                <a:solidFill>
                  <a:srgbClr val="00FF00"/>
                </a:solidFill>
              </a:rPr>
              <a:t>и</a:t>
            </a:r>
            <a:endParaRPr lang="ru-RU" sz="3600" smtClean="0">
              <a:solidFill>
                <a:srgbClr val="00FF00"/>
              </a:solidFill>
            </a:endParaRPr>
          </a:p>
        </p:txBody>
      </p:sp>
      <p:sp>
        <p:nvSpPr>
          <p:cNvPr id="2048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14563" y="6400800"/>
            <a:ext cx="4165600" cy="45720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2048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5653E1-3B6D-49D8-A38F-3DA3AF754B52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6656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143750" y="6143625"/>
            <a:ext cx="1101725" cy="523875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66567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71500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/>
              <a:t>ПОВЕРНЕННЯ</a:t>
            </a:r>
            <a:endParaRPr lang="ru-RU" sz="1400"/>
          </a:p>
        </p:txBody>
      </p:sp>
      <p:sp>
        <p:nvSpPr>
          <p:cNvPr id="66568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143625" y="6143625"/>
            <a:ext cx="949325" cy="525463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НАЗАД</a:t>
            </a:r>
            <a:endParaRPr lang="ru-RU" dirty="0"/>
          </a:p>
        </p:txBody>
      </p:sp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2"/>
          <a:srcRect l="30469" t="27100" r="31445" b="38477"/>
          <a:stretch>
            <a:fillRect/>
          </a:stretch>
        </p:blipFill>
        <p:spPr bwMode="auto">
          <a:xfrm>
            <a:off x="2214563" y="2428875"/>
            <a:ext cx="46434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14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РЕЖИМИ ПЕРЕГЛЯДУ ПРЕЗЕНТАЦІЇ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3320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Звичайний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ru-RU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Сортувальник</a:t>
            </a:r>
            <a:r>
              <a:rPr lang="ru-RU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слайдів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Показ </a:t>
            </a:r>
            <a:r>
              <a:rPr lang="ru-RU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слайдів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endParaRPr lang="uk-UA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uk-UA" dirty="0" smtClean="0">
                <a:solidFill>
                  <a:srgbClr val="FFFF00"/>
                </a:solidFill>
              </a:rPr>
              <a:t>Сторінка заміток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50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86000" y="6381750"/>
            <a:ext cx="3876675" cy="47625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2150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3660CB-9890-4A4E-8FD4-7FC9387E97BF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2151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86625" y="6143625"/>
            <a:ext cx="1223963" cy="5238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ДАЛІ</a:t>
            </a:r>
            <a:endParaRPr lang="ru-RU"/>
          </a:p>
        </p:txBody>
      </p:sp>
      <p:sp>
        <p:nvSpPr>
          <p:cNvPr id="21511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71500" y="6143625"/>
            <a:ext cx="1368425" cy="50323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/>
              <a:t>ПОВЕРНЕННЯ</a:t>
            </a:r>
            <a:endParaRPr lang="ru-RU" sz="1400"/>
          </a:p>
        </p:txBody>
      </p:sp>
      <p:sp>
        <p:nvSpPr>
          <p:cNvPr id="2151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156325" y="6143625"/>
            <a:ext cx="936625" cy="5254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НАЗАД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ВСТАВКА ГІПЕРПОСИЛАНЬ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Вставка</a:t>
            </a: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/ 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Гіперпосилання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86000" y="6381750"/>
            <a:ext cx="3733800" cy="47625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2253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51D73E-6C5C-45A4-B0C6-C58F49B09A2C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6861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00063" y="6215063"/>
            <a:ext cx="1584325" cy="503237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200" b="1"/>
              <a:t>Попередній слайд</a:t>
            </a:r>
            <a:endParaRPr lang="ru-RU" sz="1200" b="1"/>
          </a:p>
        </p:txBody>
      </p:sp>
      <p:sp>
        <p:nvSpPr>
          <p:cNvPr id="6861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86625" y="6215063"/>
            <a:ext cx="1223963" cy="452437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6861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156325" y="6215063"/>
            <a:ext cx="936625" cy="454025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ВСТАВКА ЗВУКУ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Вставка</a:t>
            </a:r>
            <a:r>
              <a:rPr lang="uk-UA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/ </a:t>
            </a:r>
            <a:r>
              <a:rPr lang="uk-UA" sz="40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  <a:r>
              <a:rPr lang="uk-UA" sz="40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вук</a:t>
            </a: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/ </a:t>
            </a:r>
            <a:r>
              <a:rPr lang="uk-UA" sz="40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Звук </a:t>
            </a:r>
            <a:r>
              <a:rPr lang="uk-UA" sz="4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із </a:t>
            </a:r>
            <a:r>
              <a:rPr lang="uk-UA" sz="4000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файла</a:t>
            </a:r>
            <a:r>
              <a:rPr lang="ru-RU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ru-RU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40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38" y="6381750"/>
            <a:ext cx="3733800" cy="47625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2355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E56D90-9075-458F-863A-945902D18BF5}" type="slidenum">
              <a:rPr lang="ru-RU" smtClean="0"/>
              <a:pPr/>
              <a:t>19</a:t>
            </a:fld>
            <a:endParaRPr lang="ru-RU" smtClean="0"/>
          </a:p>
        </p:txBody>
      </p:sp>
      <p:pic>
        <p:nvPicPr>
          <p:cNvPr id="69636" name="New Stories (Highway Blues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50" y="714375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15188" y="6072188"/>
            <a:ext cx="1223962" cy="574675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69638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71500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/>
              <a:t>ПОВЕРНЕННЯ</a:t>
            </a:r>
            <a:endParaRPr lang="ru-RU" sz="1400"/>
          </a:p>
        </p:txBody>
      </p:sp>
      <p:sp>
        <p:nvSpPr>
          <p:cNvPr id="69639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156325" y="6072188"/>
            <a:ext cx="936625" cy="596900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/>
              <a:t>НАЗАД</a:t>
            </a:r>
            <a:endParaRPr lang="ru-RU"/>
          </a:p>
        </p:txBody>
      </p:sp>
      <p:pic>
        <p:nvPicPr>
          <p:cNvPr id="11" name="Picture 4" descr="E:\PFILES\MSOFFICE\CLIPART\HOMEANIM\AG00010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3357563"/>
            <a:ext cx="23590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6"/>
                </p:tgtEl>
              </p:cMediaNode>
            </p:audio>
          </p:childTnLst>
        </p:cTn>
      </p:par>
    </p:tnLst>
    <p:bldLst>
      <p:bldP spid="69634" grpId="0"/>
      <p:bldP spid="696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276475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Презентація</a:t>
            </a:r>
            <a:r>
              <a:rPr lang="uk-UA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dirty="0"/>
              <a:t>(</a:t>
            </a:r>
            <a:r>
              <a:rPr lang="uk-UA" dirty="0">
                <a:solidFill>
                  <a:schemeClr val="bg1"/>
                </a:solidFill>
              </a:rPr>
              <a:t>від англ. </a:t>
            </a:r>
            <a:r>
              <a:rPr lang="uk-UA" i="1" dirty="0">
                <a:solidFill>
                  <a:schemeClr val="bg1"/>
                </a:solidFill>
              </a:rPr>
              <a:t>«р</a:t>
            </a:r>
            <a:r>
              <a:rPr lang="en-US" i="1" dirty="0">
                <a:solidFill>
                  <a:schemeClr val="bg1"/>
                </a:solidFill>
              </a:rPr>
              <a:t>r</a:t>
            </a:r>
            <a:r>
              <a:rPr lang="uk-UA" i="1" dirty="0">
                <a:solidFill>
                  <a:schemeClr val="bg1"/>
                </a:solidFill>
              </a:rPr>
              <a:t>е</a:t>
            </a:r>
            <a:r>
              <a:rPr lang="en-US" i="1" dirty="0">
                <a:solidFill>
                  <a:schemeClr val="bg1"/>
                </a:solidFill>
              </a:rPr>
              <a:t>s</a:t>
            </a:r>
            <a:r>
              <a:rPr lang="uk-UA" i="1" dirty="0" err="1">
                <a:solidFill>
                  <a:schemeClr val="bg1"/>
                </a:solidFill>
              </a:rPr>
              <a:t>еп</a:t>
            </a:r>
            <a:r>
              <a:rPr lang="en-US" i="1" dirty="0">
                <a:solidFill>
                  <a:schemeClr val="bg1"/>
                </a:solidFill>
              </a:rPr>
              <a:t>t</a:t>
            </a:r>
            <a:r>
              <a:rPr lang="uk-UA" i="1" dirty="0">
                <a:solidFill>
                  <a:schemeClr val="bg1"/>
                </a:solidFill>
              </a:rPr>
              <a:t>а</a:t>
            </a:r>
            <a:r>
              <a:rPr lang="en-US" i="1" dirty="0">
                <a:solidFill>
                  <a:schemeClr val="bg1"/>
                </a:solidFill>
              </a:rPr>
              <a:t>t</a:t>
            </a:r>
            <a:r>
              <a:rPr lang="uk-UA" i="1" dirty="0" err="1" smtClean="0">
                <a:solidFill>
                  <a:schemeClr val="bg1"/>
                </a:solidFill>
              </a:rPr>
              <a:t>іо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  <a:r>
              <a:rPr lang="uk-UA" i="1" dirty="0" smtClean="0">
                <a:solidFill>
                  <a:schemeClr val="bg1"/>
                </a:solidFill>
              </a:rPr>
              <a:t>» </a:t>
            </a:r>
            <a:r>
              <a:rPr lang="uk-UA" i="1" dirty="0">
                <a:solidFill>
                  <a:schemeClr val="bg1"/>
                </a:solidFill>
              </a:rPr>
              <a:t>– </a:t>
            </a:r>
            <a:r>
              <a:rPr lang="uk-UA" dirty="0">
                <a:solidFill>
                  <a:schemeClr val="bg1"/>
                </a:solidFill>
              </a:rPr>
              <a:t>подання, вистава) – це набір картинок-слайдів на певну тему, які зберігаються у файлі спеціального формату</a:t>
            </a:r>
            <a:r>
              <a:rPr lang="ru-RU" dirty="0">
                <a:solidFill>
                  <a:schemeClr val="bg1"/>
                </a:solidFill>
              </a:rPr>
              <a:t> .</a:t>
            </a:r>
            <a:r>
              <a:rPr lang="en-US" dirty="0" err="1">
                <a:solidFill>
                  <a:schemeClr val="bg1"/>
                </a:solidFill>
              </a:rPr>
              <a:t>ppt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71813" y="6381750"/>
            <a:ext cx="3519487" cy="47625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245273-8420-45FF-A14E-A09DDE64173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10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29500" y="6143625"/>
            <a:ext cx="1030288" cy="452438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4104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00063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/>
              <a:t>ПОВЕРНЕННЯ</a:t>
            </a:r>
            <a:endParaRPr 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ВСТАВКА ВІДЕОКЛІПІВ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Вставка</a:t>
            </a:r>
            <a:r>
              <a:rPr lang="uk-UA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/ </a:t>
            </a:r>
            <a:r>
              <a:rPr lang="uk-UA" sz="36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Фільм</a:t>
            </a: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/</a:t>
            </a:r>
          </a:p>
          <a:p>
            <a:pPr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Фільм</a:t>
            </a:r>
            <a:r>
              <a:rPr lang="ru-RU" sz="36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із</a:t>
            </a:r>
            <a:r>
              <a:rPr lang="ru-RU" sz="36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файла</a:t>
            </a:r>
            <a:r>
              <a:rPr lang="ru-RU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ru-RU" sz="36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3734" name="Дима.wmv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989138"/>
            <a:ext cx="4029075" cy="3022600"/>
          </a:xfrm>
        </p:spPr>
      </p:pic>
      <p:sp>
        <p:nvSpPr>
          <p:cNvPr id="24581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14563" y="6400800"/>
            <a:ext cx="4165600" cy="45720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24582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CFB158-1177-497D-9E70-B61FA34C9354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7373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143750" y="6215063"/>
            <a:ext cx="1223963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73738" name="AutoShape 1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71500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/>
              <a:t>ПОВЕРНЕННЯ</a:t>
            </a:r>
            <a:endParaRPr lang="ru-RU" sz="1400"/>
          </a:p>
        </p:txBody>
      </p:sp>
      <p:sp>
        <p:nvSpPr>
          <p:cNvPr id="73739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156325" y="6215063"/>
            <a:ext cx="936625" cy="454025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3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3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6240" fill="hold"/>
                                        <p:tgtEl>
                                          <p:spTgt spid="73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4"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6870700" cy="19605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ІМПОРТУВАННЯ ОБ’ЄКТІВ, СТВОРЕНИХ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СЕРЕДОВИЩІ ІНШИХ ПРОГРАМНИХ ЗАСОБІВ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997200"/>
            <a:ext cx="3771900" cy="365760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Вставка</a:t>
            </a:r>
            <a:r>
              <a:rPr lang="uk-UA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/ </a:t>
            </a:r>
            <a:r>
              <a:rPr lang="uk-UA" sz="28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</a:t>
            </a:r>
            <a:r>
              <a:rPr lang="en-US" sz="28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ru-RU" sz="28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єкт</a:t>
            </a:r>
            <a:r>
              <a:rPr lang="ru-RU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вибрати тип об’єкта та програму, в якій він виконаний 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545013" y="2419350"/>
          <a:ext cx="3100387" cy="3509963"/>
        </p:xfrm>
        <a:graphic>
          <a:graphicData uri="http://schemas.openxmlformats.org/presentationml/2006/ole">
            <p:oleObj spid="_x0000_s2050" name="Точечный рисунок" r:id="rId3" imgW="3895238" imgH="4409524" progId="PBrush">
              <p:embed/>
            </p:oleObj>
          </a:graphicData>
        </a:graphic>
      </p:graphicFrame>
      <p:sp>
        <p:nvSpPr>
          <p:cNvPr id="205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714500" y="6400800"/>
            <a:ext cx="4665663" cy="45720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205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D0316-99BF-44B2-98FC-09EB862DED06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7578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15188" y="6286500"/>
            <a:ext cx="1223962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75783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71500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ПОВЕРНЕННЯ</a:t>
            </a:r>
            <a:endParaRPr lang="ru-RU" sz="1400" dirty="0"/>
          </a:p>
        </p:txBody>
      </p:sp>
      <p:sp>
        <p:nvSpPr>
          <p:cNvPr id="7578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156325" y="6357938"/>
            <a:ext cx="936625" cy="311150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ТВОРЕННЯ СПИСКУ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uk-UA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натиснути </a:t>
            </a:r>
            <a:r>
              <a:rPr lang="en-US" sz="2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Enter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переходу на новий рядок,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uk-UA" sz="280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натиснути кнопку </a:t>
            </a:r>
            <a:r>
              <a:rPr lang="ru-RU" sz="2800" b="1" i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Нумерація</a:t>
            </a:r>
            <a:r>
              <a:rPr lang="uk-UA" sz="280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для створення нумерованого або кнопку </a:t>
            </a:r>
            <a:r>
              <a:rPr lang="ru-RU" sz="2800" b="1" i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Маркер</a:t>
            </a:r>
            <a:r>
              <a:rPr lang="ru-RU" sz="280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створення маркованого списку</a:t>
            </a:r>
          </a:p>
        </p:txBody>
      </p:sp>
      <p:sp>
        <p:nvSpPr>
          <p:cNvPr id="2560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00250" y="6381750"/>
            <a:ext cx="3876675" cy="47625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2560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9028BC-F2F7-4C34-AE1F-502140874A74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778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5825" y="6143625"/>
            <a:ext cx="1223963" cy="452438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77829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71500" y="6215063"/>
            <a:ext cx="1368425" cy="503237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П</a:t>
            </a:r>
            <a:r>
              <a:rPr lang="uk-UA" sz="1400" b="1" dirty="0"/>
              <a:t>ОВЕРНЕННЯ</a:t>
            </a:r>
            <a:endParaRPr lang="ru-RU" sz="1400" b="1" dirty="0"/>
          </a:p>
        </p:txBody>
      </p:sp>
      <p:sp>
        <p:nvSpPr>
          <p:cNvPr id="7783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156325" y="6143625"/>
            <a:ext cx="936625" cy="525463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Лагод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0848141">
            <a:off x="1142976" y="3643314"/>
            <a:ext cx="1643055" cy="2327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86000" y="6381750"/>
            <a:ext cx="3609975" cy="47625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2662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C576-9B44-45C3-B1D0-AD1016C928FA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>
            <a:off x="755650" y="981075"/>
            <a:ext cx="7581900" cy="271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Успіхів Вам</a:t>
            </a:r>
          </a:p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 у вивченні</a:t>
            </a:r>
          </a:p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 Power Point</a:t>
            </a:r>
          </a:p>
        </p:txBody>
      </p:sp>
      <p:sp>
        <p:nvSpPr>
          <p:cNvPr id="86030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15063"/>
            <a:ext cx="857250" cy="454025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НАЗАД</a:t>
            </a:r>
            <a:endParaRPr lang="ru-RU" dirty="0"/>
          </a:p>
        </p:txBody>
      </p:sp>
      <p:sp>
        <p:nvSpPr>
          <p:cNvPr id="8603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43813" y="6215063"/>
            <a:ext cx="1009650" cy="4318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86034" name="AutoShape 1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71500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ПОВЕРНЕННЯ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  <a:defRPr/>
            </a:pPr>
            <a:r>
              <a:rPr lang="ru-RU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Перед </a:t>
            </a:r>
            <a:r>
              <a:rPr lang="ru-RU" sz="28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створенням</a:t>
            </a:r>
            <a:r>
              <a:rPr lang="ru-RU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презентації</a:t>
            </a:r>
            <a:r>
              <a:rPr lang="ru-RU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необхідно</a:t>
            </a:r>
            <a:r>
              <a:rPr lang="ru-RU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 eaLnBrk="1" hangingPunct="1">
              <a:buFontTx/>
              <a:buNone/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19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71750" y="6400800"/>
            <a:ext cx="3214688" cy="45720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819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795E1-ABA7-4F8D-AC37-CA159261A719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500063" y="500063"/>
            <a:ext cx="6535737" cy="11287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Проектування презентації</a:t>
            </a: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6011863" y="1484313"/>
            <a:ext cx="2016125" cy="1584325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i="1" dirty="0" err="1"/>
              <a:t>Визначити</a:t>
            </a:r>
            <a:r>
              <a:rPr lang="ru-RU" sz="1600" b="1" i="1" dirty="0"/>
              <a:t> </a:t>
            </a:r>
            <a:r>
              <a:rPr lang="ru-RU" sz="2000" b="1" i="1" dirty="0">
                <a:solidFill>
                  <a:schemeClr val="tx2"/>
                </a:solidFill>
              </a:rPr>
              <a:t>тему</a:t>
            </a:r>
            <a:r>
              <a:rPr lang="ru-RU" sz="1600" i="1" dirty="0"/>
              <a:t> </a:t>
            </a:r>
          </a:p>
          <a:p>
            <a:pPr algn="ctr">
              <a:defRPr/>
            </a:pPr>
            <a:r>
              <a:rPr lang="ru-RU" sz="1600" b="1" i="1" dirty="0"/>
              <a:t>та </a:t>
            </a:r>
            <a:r>
              <a:rPr lang="ru-RU" sz="2000" b="1" i="1" dirty="0" err="1">
                <a:solidFill>
                  <a:schemeClr val="tx2"/>
                </a:solidFill>
              </a:rPr>
              <a:t>призначення</a:t>
            </a:r>
            <a:endParaRPr lang="ru-RU" sz="2000" b="1" i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sz="1600" b="1" i="1" dirty="0" err="1"/>
              <a:t>презентації</a:t>
            </a:r>
            <a:endParaRPr lang="ru-RU" sz="1600" b="1" i="1" dirty="0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7019925" y="2997200"/>
            <a:ext cx="504825" cy="1081088"/>
          </a:xfrm>
          <a:prstGeom prst="downArrow">
            <a:avLst>
              <a:gd name="adj1" fmla="val 50000"/>
              <a:gd name="adj2" fmla="val 5353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3708400" y="2349500"/>
            <a:ext cx="2303463" cy="215900"/>
          </a:xfrm>
          <a:prstGeom prst="rightArrow">
            <a:avLst>
              <a:gd name="adj1" fmla="val 50000"/>
              <a:gd name="adj2" fmla="val 2667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65" name="WordArt 21"/>
          <p:cNvSpPr>
            <a:spLocks noChangeArrowheads="1" noChangeShapeType="1" noTextEdit="1"/>
          </p:cNvSpPr>
          <p:nvPr/>
        </p:nvSpPr>
        <p:spPr bwMode="auto">
          <a:xfrm>
            <a:off x="4932363" y="1700213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6300788" y="4292600"/>
            <a:ext cx="1871662" cy="172878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b="1" i="1" dirty="0" err="1"/>
              <a:t>Створити</a:t>
            </a:r>
            <a:r>
              <a:rPr lang="ru-RU" i="1" dirty="0"/>
              <a:t> </a:t>
            </a:r>
            <a:r>
              <a:rPr lang="ru-RU" sz="2000" b="1" dirty="0">
                <a:solidFill>
                  <a:schemeClr val="tx2"/>
                </a:solidFill>
              </a:rPr>
              <a:t>план</a:t>
            </a:r>
            <a:r>
              <a:rPr lang="ru-RU" sz="2000" i="1" dirty="0"/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i="1" dirty="0"/>
              <a:t>– </a:t>
            </a:r>
            <a:r>
              <a:rPr lang="ru-RU" sz="2000" b="1" i="1" dirty="0">
                <a:solidFill>
                  <a:schemeClr val="tx2"/>
                </a:solidFill>
              </a:rPr>
              <a:t>схему</a:t>
            </a:r>
            <a:r>
              <a:rPr lang="ru-RU" sz="2000" i="1" dirty="0"/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i="1" dirty="0"/>
              <a:t>(</a:t>
            </a:r>
            <a:r>
              <a:rPr lang="ru-RU" b="1" i="1" dirty="0" err="1"/>
              <a:t>сценарій</a:t>
            </a:r>
            <a:r>
              <a:rPr lang="ru-RU" b="1" i="1" dirty="0"/>
              <a:t>)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i="1" dirty="0" err="1"/>
              <a:t>презентації</a:t>
            </a:r>
            <a:r>
              <a:rPr lang="ru-RU" i="1" dirty="0"/>
              <a:t>;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167" name="WordArt 23"/>
          <p:cNvSpPr>
            <a:spLocks noChangeArrowheads="1" noChangeShapeType="1" noTextEdit="1"/>
          </p:cNvSpPr>
          <p:nvPr/>
        </p:nvSpPr>
        <p:spPr bwMode="auto">
          <a:xfrm>
            <a:off x="7740650" y="2997200"/>
            <a:ext cx="431800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4140200" y="5013325"/>
            <a:ext cx="2016125" cy="360363"/>
          </a:xfrm>
          <a:prstGeom prst="leftArrow">
            <a:avLst>
              <a:gd name="adj1" fmla="val 50000"/>
              <a:gd name="adj2" fmla="val 13986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69" name="WordArt 25"/>
          <p:cNvSpPr>
            <a:spLocks noChangeArrowheads="1" noChangeShapeType="1" noTextEdit="1"/>
          </p:cNvSpPr>
          <p:nvPr/>
        </p:nvSpPr>
        <p:spPr bwMode="auto">
          <a:xfrm>
            <a:off x="5148263" y="4292600"/>
            <a:ext cx="503237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1692275" y="3500438"/>
            <a:ext cx="2447925" cy="2738437"/>
          </a:xfrm>
          <a:prstGeom prst="flowChartOnlineStorag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b="1" i="1" dirty="0" err="1"/>
              <a:t>Сформолювати</a:t>
            </a:r>
            <a:r>
              <a:rPr lang="ru-RU" b="1" i="1" dirty="0"/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i="1" dirty="0"/>
              <a:t> </a:t>
            </a:r>
            <a:r>
              <a:rPr lang="ru-RU" sz="2000" b="1" i="1" dirty="0" err="1">
                <a:solidFill>
                  <a:schemeClr val="tx2"/>
                </a:solidFill>
              </a:rPr>
              <a:t>зміст</a:t>
            </a:r>
            <a:r>
              <a:rPr lang="ru-RU" sz="2000" b="1" i="1" dirty="0">
                <a:solidFill>
                  <a:schemeClr val="tx2"/>
                </a:solidFill>
              </a:rPr>
              <a:t>, </a:t>
            </a:r>
            <a:r>
              <a:rPr lang="ru-RU" sz="2000" b="1" i="1" dirty="0" err="1">
                <a:solidFill>
                  <a:schemeClr val="tx2"/>
                </a:solidFill>
              </a:rPr>
              <a:t>тези</a:t>
            </a:r>
            <a:r>
              <a:rPr lang="ru-RU" sz="2000" b="1" i="1" dirty="0"/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i="1" dirty="0" err="1"/>
              <a:t>усіх</a:t>
            </a:r>
            <a:r>
              <a:rPr lang="ru-RU" b="1" i="1" dirty="0"/>
              <a:t> </a:t>
            </a:r>
            <a:r>
              <a:rPr lang="ru-RU" b="1" i="1" dirty="0" err="1"/>
              <a:t>слайдів</a:t>
            </a:r>
            <a:r>
              <a:rPr lang="ru-RU" b="1" i="1" dirty="0"/>
              <a:t>,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 стиль.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17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86625" y="6286500"/>
            <a:ext cx="1000125" cy="360363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6172" name="AutoShape 2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00063" y="6072188"/>
            <a:ext cx="1368425" cy="503237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/>
              <a:t>ПОВЕРНЕННЯ</a:t>
            </a:r>
            <a:endParaRPr lang="ru-RU" sz="1400"/>
          </a:p>
        </p:txBody>
      </p:sp>
      <p:sp>
        <p:nvSpPr>
          <p:cNvPr id="6173" name="AutoShape 2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215063" y="6215063"/>
            <a:ext cx="774700" cy="500062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НАЗАД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62" grpId="0" build="allAtOnce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Програмний засіб для створення 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презентацій</a:t>
            </a:r>
            <a:r>
              <a:rPr lang="uk-UA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38" y="6381750"/>
            <a:ext cx="3662362" cy="47625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922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329B41-211C-4AAD-9C98-B33255B00B32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042988" y="2924175"/>
            <a:ext cx="6865937" cy="1943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Power Point</a:t>
            </a:r>
            <a:endParaRPr lang="ru-RU" sz="36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2484438" y="2060575"/>
            <a:ext cx="382905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Bangle"/>
              </a:rPr>
              <a:t>Microsoft</a:t>
            </a:r>
            <a:endParaRPr lang="ru-RU" sz="3600" kern="10" dirty="0">
              <a:ln w="1841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algn="tl" rotWithShape="0">
                  <a:srgbClr val="000000">
                    <a:alpha val="70000"/>
                  </a:srgbClr>
                </a:outerShdw>
              </a:effectLst>
              <a:latin typeface="Bangle"/>
            </a:endParaRPr>
          </a:p>
        </p:txBody>
      </p:sp>
      <p:sp>
        <p:nvSpPr>
          <p:cNvPr id="819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15063"/>
            <a:ext cx="958850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8199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00063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ПОВЕРНЕННЯ</a:t>
            </a:r>
            <a:endParaRPr lang="ru-RU" sz="1400" dirty="0"/>
          </a:p>
        </p:txBody>
      </p:sp>
      <p:sp>
        <p:nvSpPr>
          <p:cNvPr id="820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57938" y="6215063"/>
            <a:ext cx="735012" cy="454025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НАЗАД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animBg="1"/>
      <p:bldP spid="81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Призначення презентацій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133600"/>
            <a:ext cx="7696200" cy="3929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під</a:t>
            </a:r>
            <a:r>
              <a:rPr lang="ru-RU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час </a:t>
            </a:r>
            <a:r>
              <a:rPr lang="ru-RU" sz="2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доповіді</a:t>
            </a:r>
            <a:r>
              <a:rPr lang="ru-RU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для </a:t>
            </a:r>
            <a:r>
              <a:rPr lang="ru-RU" sz="2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зацікавленості</a:t>
            </a:r>
            <a:r>
              <a:rPr lang="ru-RU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слухачів</a:t>
            </a:r>
            <a:r>
              <a:rPr lang="ru-RU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ілюстраціями</a:t>
            </a:r>
            <a:r>
              <a:rPr lang="ru-RU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ефектами</a:t>
            </a:r>
            <a:r>
              <a:rPr lang="ru-RU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учні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виконують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завдання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створенню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презентацій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для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вивчення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тієї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іншої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теми любого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шкільного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предмету;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унаочнення навчального матеріалу;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сфери бізнесу;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рекламування товарів, послуг;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створення фотоальбомів тощо;</a:t>
            </a:r>
            <a:endParaRPr lang="uk-UA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  <a:r>
              <a:rPr lang="uk-UA" sz="2000" dirty="0">
                <a:solidFill>
                  <a:srgbClr val="CAAE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правління навчально-пізнавальною діяльністю учнів;</a:t>
            </a:r>
            <a:endParaRPr lang="uk-UA" sz="2000" b="1" dirty="0">
              <a:solidFill>
                <a:srgbClr val="CAAEC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контролю та перевірки засвоєння навчального матеріалу;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узагальнення та систематизації </a:t>
            </a:r>
            <a:r>
              <a:rPr lang="uk-U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знань.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71750" y="6381750"/>
            <a:ext cx="3590925" cy="47625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1126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93EA55-2728-4C03-8352-0C134ED49F0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71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72375" y="6286500"/>
            <a:ext cx="887413" cy="309563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7173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71500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ПОВЕРНЕННЯ</a:t>
            </a:r>
            <a:endParaRPr lang="ru-RU" sz="1400" dirty="0"/>
          </a:p>
        </p:txBody>
      </p:sp>
      <p:sp>
        <p:nvSpPr>
          <p:cNvPr id="717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57938" y="6215063"/>
            <a:ext cx="735012" cy="454025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НАЗАД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071563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bg1"/>
                </a:solidFill>
              </a:rPr>
              <a:t>Способи  створення презентацій: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852738"/>
            <a:ext cx="7696200" cy="3657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uk-UA" b="1" i="1" smtClean="0">
                <a:solidFill>
                  <a:schemeClr val="bg1"/>
                </a:solidFill>
              </a:rPr>
              <a:t>Нова презентація;</a:t>
            </a:r>
            <a:endParaRPr lang="ru-RU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uk-UA" b="1" i="1" smtClean="0">
                <a:solidFill>
                  <a:srgbClr val="FF9900"/>
                </a:solidFill>
              </a:rPr>
              <a:t>Шаблон оформлення;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uk-UA" b="1" i="1" smtClean="0">
                <a:solidFill>
                  <a:srgbClr val="00FF00"/>
                </a:solidFill>
              </a:rPr>
              <a:t>Майстер автозмісту;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i="1" smtClean="0">
                <a:solidFill>
                  <a:srgbClr val="FFFF00"/>
                </a:solidFill>
              </a:rPr>
              <a:t>Microsoft Offise Online</a:t>
            </a:r>
            <a:endParaRPr lang="uk-UA" b="1" i="1" smtClean="0">
              <a:solidFill>
                <a:srgbClr val="FFFF00"/>
              </a:solidFill>
            </a:endParaRPr>
          </a:p>
        </p:txBody>
      </p:sp>
      <p:sp>
        <p:nvSpPr>
          <p:cNvPr id="1024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4625" y="6381750"/>
            <a:ext cx="3305175" cy="47625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B1D006-EE2D-4550-9B2D-2487DA3512C5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12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29500" y="6143625"/>
            <a:ext cx="958850" cy="452438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5126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00063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ПОВЕРНЕННЯ</a:t>
            </a:r>
            <a:endParaRPr lang="ru-RU" sz="1400" dirty="0"/>
          </a:p>
        </p:txBody>
      </p:sp>
      <p:sp>
        <p:nvSpPr>
          <p:cNvPr id="5127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286500" y="6143625"/>
            <a:ext cx="806450" cy="525463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НАЗАД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84313"/>
            <a:ext cx="7531100" cy="365760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НЕОБХІДНІ ДЛЯ АКТИВНОГО ВПЛИВУ НА ПЕРЕГЛЯД ДЕМОНСТРАЦІЇ СЛАЙДІВ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86063" y="6400800"/>
            <a:ext cx="3665537" cy="45720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1229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388DC8-417C-45A3-9892-F5539CB76617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14375" y="2786063"/>
            <a:ext cx="77041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uk-UA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Алгоритм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</a:t>
            </a:r>
            <a:r>
              <a:rPr lang="uk-UA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кноп</a:t>
            </a:r>
            <a:r>
              <a:rPr lang="uk-UA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  <a:r>
              <a:rPr lang="uk-UA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керування</a:t>
            </a:r>
            <a:r>
              <a:rPr lang="uk-UA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just">
              <a:defRPr/>
            </a:pPr>
            <a:endParaRPr lang="uk-UA" sz="2800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Вставка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/ </a:t>
            </a:r>
            <a:r>
              <a:rPr lang="uk-UA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Фігури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/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нопки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керування</a:t>
            </a:r>
          </a:p>
          <a:p>
            <a:pPr algn="just"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потім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вибрати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необхідну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кнопку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857224" y="500042"/>
            <a:ext cx="75612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КНОПКИ КЕРУВАННЯ </a:t>
            </a:r>
          </a:p>
        </p:txBody>
      </p:sp>
      <p:sp>
        <p:nvSpPr>
          <p:cNvPr id="9227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571875" y="5572125"/>
            <a:ext cx="647700" cy="649288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8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71500" y="6000750"/>
            <a:ext cx="1943100" cy="649288"/>
          </a:xfrm>
          <a:prstGeom prst="actionButtonBeginning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НА ПЕРШИЙ СЛАЙД</a:t>
            </a:r>
            <a:endParaRPr lang="ru-RU" sz="1400" dirty="0"/>
          </a:p>
        </p:txBody>
      </p:sp>
      <p:sp>
        <p:nvSpPr>
          <p:cNvPr id="9229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300788" y="5805488"/>
            <a:ext cx="2087562" cy="792162"/>
          </a:xfrm>
          <a:prstGeom prst="actionButtonEnd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ОСТАННІЙ СЛАЙД</a:t>
            </a:r>
            <a:endParaRPr lang="ru-RU" sz="1400" dirty="0"/>
          </a:p>
        </p:txBody>
      </p:sp>
      <p:sp>
        <p:nvSpPr>
          <p:cNvPr id="9230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14875" y="5572125"/>
            <a:ext cx="719138" cy="6477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Анімація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PowerPoint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- це рух або видозміна об’єктів на екрані.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3188" y="6381750"/>
            <a:ext cx="3571875" cy="47625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1331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713ED0-2A17-431F-A4EC-9E2B8C5989F3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08075" y="2819400"/>
            <a:ext cx="69278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Анімаційні ефекти можуть супроводжувати</a:t>
            </a:r>
          </a:p>
          <a:p>
            <a:pPr algn="ctr">
              <a:buFontTx/>
              <a:buChar char="•"/>
              <a:defRPr/>
            </a:pPr>
            <a:r>
              <a:rPr lang="uk-UA" sz="2800" dirty="0">
                <a:solidFill>
                  <a:srgbClr val="D791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зміну слайдів,</a:t>
            </a:r>
            <a:endParaRPr lang="en-US" sz="2800" dirty="0">
              <a:solidFill>
                <a:srgbClr val="D7918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ctr">
              <a:buFontTx/>
              <a:buChar char="•"/>
              <a:defRPr/>
            </a:pPr>
            <a:r>
              <a:rPr lang="uk-UA" sz="2800" dirty="0">
                <a:solidFill>
                  <a:srgbClr val="CAAE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появу та відображення об’єктів слайда</a:t>
            </a:r>
            <a:r>
              <a:rPr lang="uk-UA" sz="2800" dirty="0">
                <a:solidFill>
                  <a:srgbClr val="C06A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39975" y="4292600"/>
            <a:ext cx="626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8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Алгоритм створення анімацій :</a:t>
            </a:r>
          </a:p>
          <a:p>
            <a:pPr>
              <a:spcBef>
                <a:spcPct val="50000"/>
              </a:spcBef>
              <a:defRPr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Анімація</a:t>
            </a:r>
            <a:r>
              <a:rPr lang="uk-UA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Настройка анімації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214438" y="428625"/>
            <a:ext cx="6767512" cy="12239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АНІМАЦІЙНІ ЕФЕКТИ</a:t>
            </a:r>
          </a:p>
        </p:txBody>
      </p:sp>
      <p:sp>
        <p:nvSpPr>
          <p:cNvPr id="1024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887413" cy="452438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10249" name="AutoShape 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71500" y="6143625"/>
            <a:ext cx="1368425" cy="503238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ПОВЕРНЕННЯ</a:t>
            </a:r>
            <a:endParaRPr lang="ru-RU" sz="1400" dirty="0"/>
          </a:p>
        </p:txBody>
      </p:sp>
      <p:sp>
        <p:nvSpPr>
          <p:cNvPr id="10250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429375" y="6143625"/>
            <a:ext cx="857250" cy="504825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НАЗАД</a:t>
            </a:r>
            <a:endParaRPr lang="ru-RU" sz="1400" dirty="0"/>
          </a:p>
        </p:txBody>
      </p:sp>
      <p:pic>
        <p:nvPicPr>
          <p:cNvPr id="12" name="Picture 16" descr="D:\Мои документы\Маша\Netele_6.files\9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85750" y="2428875"/>
            <a:ext cx="201612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 build="allAtOnce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Заголовки</a:t>
            </a:r>
            <a:r>
              <a:rPr 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текст;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графічні об’єкти (ефекти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WordArt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рисунки з бібліотеки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ClipArt Gallery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чи з </a:t>
            </a:r>
            <a:r>
              <a:rPr lang="uk-U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файла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uk-U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автофігури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організаційні діаграми, таблиці, діаграми);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елементи </a:t>
            </a:r>
            <a:r>
              <a:rPr lang="uk-UA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мультимедіа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uk-UA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відеокліпи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звукові кліпи з файлів чи дикторські тексти);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дат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uk-UA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час, текст колонтитула, номер слайда;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dirty="0">
                <a:solidFill>
                  <a:srgbClr val="D791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кнопки керування процесом демонстрації</a:t>
            </a:r>
            <a:r>
              <a:rPr lang="uk-UA" sz="2400" dirty="0">
                <a:solidFill>
                  <a:srgbClr val="D7918F"/>
                </a:solidFill>
              </a:rPr>
              <a:t>.</a:t>
            </a:r>
            <a:endParaRPr lang="ru-RU" sz="2400" dirty="0">
              <a:solidFill>
                <a:srgbClr val="D7918F"/>
              </a:solidFill>
            </a:endParaRPr>
          </a:p>
        </p:txBody>
      </p:sp>
      <p:sp>
        <p:nvSpPr>
          <p:cNvPr id="1433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4625" y="6381750"/>
            <a:ext cx="3448050" cy="476250"/>
          </a:xfrm>
          <a:noFill/>
        </p:spPr>
        <p:txBody>
          <a:bodyPr/>
          <a:lstStyle/>
          <a:p>
            <a:r>
              <a:rPr lang="ru-RU" smtClean="0"/>
              <a:t>Учитель інформатики Лагода Т.Г.</a:t>
            </a:r>
          </a:p>
        </p:txBody>
      </p:sp>
      <p:sp>
        <p:nvSpPr>
          <p:cNvPr id="1434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6EABE6-AFB9-444C-834C-85994CA08D45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785786" y="500042"/>
            <a:ext cx="7531126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Елементи</a:t>
            </a:r>
            <a:r>
              <a:rPr lang="ru-RU" sz="3600" b="1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 </a:t>
            </a:r>
            <a:r>
              <a:rPr lang="ru-RU" sz="3600" b="1" kern="1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слайдів</a:t>
            </a:r>
            <a:endParaRPr lang="ru-RU" sz="3600" b="1" kern="1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Impact"/>
            </a:endParaRPr>
          </a:p>
        </p:txBody>
      </p:sp>
      <p:sp>
        <p:nvSpPr>
          <p:cNvPr id="1127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15250" y="6143625"/>
            <a:ext cx="744538" cy="452438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dirty="0"/>
              <a:t>ДАЛІ</a:t>
            </a:r>
            <a:endParaRPr lang="ru-RU" dirty="0"/>
          </a:p>
        </p:txBody>
      </p:sp>
      <p:sp>
        <p:nvSpPr>
          <p:cNvPr id="11271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00063" y="6072188"/>
            <a:ext cx="1368425" cy="503237"/>
          </a:xfrm>
          <a:prstGeom prst="actionButtonRetur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ПОВЕРНЕННЯ</a:t>
            </a:r>
            <a:endParaRPr lang="ru-RU" sz="1400" dirty="0"/>
          </a:p>
        </p:txBody>
      </p:sp>
      <p:sp>
        <p:nvSpPr>
          <p:cNvPr id="1127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500813" y="6143625"/>
            <a:ext cx="592137" cy="525463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1400" dirty="0"/>
              <a:t>НАЗАД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933</Words>
  <Application>Microsoft PowerPoint</Application>
  <PresentationFormat>Экран (4:3)</PresentationFormat>
  <Paragraphs>255</Paragraphs>
  <Slides>23</Slides>
  <Notes>9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CSC</vt:lpstr>
      <vt:lpstr>Лист</vt:lpstr>
      <vt:lpstr>Точечный рисунок</vt:lpstr>
      <vt:lpstr>Слайд 1</vt:lpstr>
      <vt:lpstr>Слайд 2</vt:lpstr>
      <vt:lpstr>Слайд 3</vt:lpstr>
      <vt:lpstr>Програмний засіб для створення презентацій:</vt:lpstr>
      <vt:lpstr>Призначення презентацій</vt:lpstr>
      <vt:lpstr>Способи  створення презентацій:</vt:lpstr>
      <vt:lpstr>Слайд 7</vt:lpstr>
      <vt:lpstr>Слайд 8</vt:lpstr>
      <vt:lpstr>Слайд 9</vt:lpstr>
      <vt:lpstr>ЗБЕРЕЖЕННЯ ПРЕЗЕНТАЦІЇ </vt:lpstr>
      <vt:lpstr>ВСТАВКА НОВОГО СЛАЙДУ</vt:lpstr>
      <vt:lpstr>ФОН СЛАЙДУ</vt:lpstr>
      <vt:lpstr>Вставки та форматування рисунку </vt:lpstr>
      <vt:lpstr>ВСТАВКА ОРГАНІЗАЦІЙНОЇ ДІАГРАМИ</vt:lpstr>
      <vt:lpstr>ВСТАВКА ТАБЛИЦІ</vt:lpstr>
      <vt:lpstr>ВСТАВКА КОЛОНТИТУЛІВ</vt:lpstr>
      <vt:lpstr>РЕЖИМИ ПЕРЕГЛЯДУ ПРЕЗЕНТАЦІЇ </vt:lpstr>
      <vt:lpstr>ВСТАВКА ГІПЕРПОСИЛАНЬ </vt:lpstr>
      <vt:lpstr>ВСТАВКА ЗВУКУ</vt:lpstr>
      <vt:lpstr>ВСТАВКА ВІДЕОКЛІПІВ </vt:lpstr>
      <vt:lpstr>ІМПОРТУВАННЯ ОБ’ЄКТІВ, СТВОРЕНИХ У СЕРЕДОВИЩІ ІНШИХ ПРОГРАМНИХ ЗАСОБІВ</vt:lpstr>
      <vt:lpstr>CТВОРЕННЯ СПИСКУ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Gomez</cp:lastModifiedBy>
  <cp:revision>21</cp:revision>
  <dcterms:created xsi:type="dcterms:W3CDTF">1601-01-01T00:00:00Z</dcterms:created>
  <dcterms:modified xsi:type="dcterms:W3CDTF">2012-06-10T11:12:47Z</dcterms:modified>
</cp:coreProperties>
</file>