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59" r:id="rId3"/>
    <p:sldId id="258" r:id="rId4"/>
    <p:sldId id="260" r:id="rId5"/>
    <p:sldId id="29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0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image" Target="../media/image73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image" Target="../media/image73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05BFB-FD02-42A4-B024-30E728FE1180}" type="doc">
      <dgm:prSet loTypeId="urn:microsoft.com/office/officeart/2009/3/layout/StepUp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15B3D86-926A-4CC7-8AA0-D4C96E20CBEA}">
      <dgm:prSet phldrT="[Текст]"/>
      <dgm:spPr/>
      <dgm:t>
        <a:bodyPr/>
        <a:lstStyle/>
        <a:p>
          <a:r>
            <a:rPr lang="uk-UA" dirty="0" smtClean="0"/>
            <a:t>Яким буває меню</a:t>
          </a:r>
          <a:endParaRPr lang="uk-UA" dirty="0"/>
        </a:p>
      </dgm:t>
    </dgm:pt>
    <dgm:pt modelId="{DF55645F-A126-4D86-9561-716167B27046}" type="parTrans" cxnId="{68FB6ADD-641A-4696-9742-88298C57E541}">
      <dgm:prSet/>
      <dgm:spPr/>
      <dgm:t>
        <a:bodyPr/>
        <a:lstStyle/>
        <a:p>
          <a:endParaRPr lang="uk-UA"/>
        </a:p>
      </dgm:t>
    </dgm:pt>
    <dgm:pt modelId="{2D71F001-BD1C-49B7-AFB3-4937C19A9401}" type="sibTrans" cxnId="{68FB6ADD-641A-4696-9742-88298C57E541}">
      <dgm:prSet/>
      <dgm:spPr/>
      <dgm:t>
        <a:bodyPr/>
        <a:lstStyle/>
        <a:p>
          <a:endParaRPr lang="uk-UA"/>
        </a:p>
      </dgm:t>
    </dgm:pt>
    <dgm:pt modelId="{9955DCCA-1927-447A-B0E0-D61663048EE8}">
      <dgm:prSet phldrT="[Текст]"/>
      <dgm:spPr/>
      <dgm:t>
        <a:bodyPr/>
        <a:lstStyle/>
        <a:p>
          <a:r>
            <a:rPr lang="uk-UA" dirty="0" smtClean="0"/>
            <a:t>Чому Головне меню має таку назву</a:t>
          </a:r>
          <a:endParaRPr lang="uk-UA" dirty="0"/>
        </a:p>
      </dgm:t>
    </dgm:pt>
    <dgm:pt modelId="{BEB06C26-D1FE-49F6-AF77-63A677BA45F4}" type="parTrans" cxnId="{F726AB76-4D4D-43E1-B7BC-CD8D37266646}">
      <dgm:prSet/>
      <dgm:spPr/>
      <dgm:t>
        <a:bodyPr/>
        <a:lstStyle/>
        <a:p>
          <a:endParaRPr lang="uk-UA"/>
        </a:p>
      </dgm:t>
    </dgm:pt>
    <dgm:pt modelId="{E50F8F57-8A45-42CA-A274-24C4CA1CD071}" type="sibTrans" cxnId="{F726AB76-4D4D-43E1-B7BC-CD8D37266646}">
      <dgm:prSet/>
      <dgm:spPr/>
      <dgm:t>
        <a:bodyPr/>
        <a:lstStyle/>
        <a:p>
          <a:endParaRPr lang="uk-UA"/>
        </a:p>
      </dgm:t>
    </dgm:pt>
    <dgm:pt modelId="{73DEBAF0-3834-4328-A549-117CFA3EE1D1}">
      <dgm:prSet phldrT="[Текст]"/>
      <dgm:spPr/>
      <dgm:t>
        <a:bodyPr/>
        <a:lstStyle/>
        <a:p>
          <a:r>
            <a:rPr lang="uk-UA" dirty="0" smtClean="0"/>
            <a:t>Як викликати контекстне меню</a:t>
          </a:r>
          <a:endParaRPr lang="uk-UA" dirty="0"/>
        </a:p>
      </dgm:t>
    </dgm:pt>
    <dgm:pt modelId="{9AE7E492-4EBB-43C0-8534-E258D4206DF5}" type="parTrans" cxnId="{F3FE8053-BDD6-4F22-A305-45A3AE8C476B}">
      <dgm:prSet/>
      <dgm:spPr/>
      <dgm:t>
        <a:bodyPr/>
        <a:lstStyle/>
        <a:p>
          <a:endParaRPr lang="uk-UA"/>
        </a:p>
      </dgm:t>
    </dgm:pt>
    <dgm:pt modelId="{ACDCF1E4-0FC2-4D18-B0EC-5DA71AF0A799}" type="sibTrans" cxnId="{F3FE8053-BDD6-4F22-A305-45A3AE8C476B}">
      <dgm:prSet/>
      <dgm:spPr/>
      <dgm:t>
        <a:bodyPr/>
        <a:lstStyle/>
        <a:p>
          <a:endParaRPr lang="uk-UA"/>
        </a:p>
      </dgm:t>
    </dgm:pt>
    <dgm:pt modelId="{FEDCFE9D-6382-40FC-88DE-E0E1FB7739FC}">
      <dgm:prSet phldrT="[Текст]"/>
      <dgm:spPr/>
      <dgm:t>
        <a:bodyPr/>
        <a:lstStyle/>
        <a:p>
          <a:r>
            <a:rPr lang="uk-UA" dirty="0" smtClean="0"/>
            <a:t>Як за допомогою меню обрати вказівку</a:t>
          </a:r>
          <a:endParaRPr lang="uk-UA" dirty="0"/>
        </a:p>
      </dgm:t>
    </dgm:pt>
    <dgm:pt modelId="{17AB2135-A698-449E-AF1F-5CEB4CF30FAA}" type="parTrans" cxnId="{FA0449FC-8206-415F-A13E-9B22FB4432A4}">
      <dgm:prSet/>
      <dgm:spPr/>
      <dgm:t>
        <a:bodyPr/>
        <a:lstStyle/>
        <a:p>
          <a:endParaRPr lang="uk-UA"/>
        </a:p>
      </dgm:t>
    </dgm:pt>
    <dgm:pt modelId="{C775A166-994A-4403-847C-B6A1FCF87495}" type="sibTrans" cxnId="{FA0449FC-8206-415F-A13E-9B22FB4432A4}">
      <dgm:prSet/>
      <dgm:spPr/>
      <dgm:t>
        <a:bodyPr/>
        <a:lstStyle/>
        <a:p>
          <a:endParaRPr lang="uk-UA"/>
        </a:p>
      </dgm:t>
    </dgm:pt>
    <dgm:pt modelId="{278BBEC3-25EB-4983-A2ED-39E7510A7FC9}" type="pres">
      <dgm:prSet presAssocID="{E5105BFB-FD02-42A4-B024-30E728FE118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BF0CC98-8900-4BA1-A102-A374D41FF3BF}" type="pres">
      <dgm:prSet presAssocID="{315B3D86-926A-4CC7-8AA0-D4C96E20CBEA}" presName="composite" presStyleCnt="0"/>
      <dgm:spPr/>
      <dgm:t>
        <a:bodyPr/>
        <a:lstStyle/>
        <a:p>
          <a:endParaRPr lang="uk-UA"/>
        </a:p>
      </dgm:t>
    </dgm:pt>
    <dgm:pt modelId="{97F4F5B0-160D-40C2-BA04-7E2E012FE3F3}" type="pres">
      <dgm:prSet presAssocID="{315B3D86-926A-4CC7-8AA0-D4C96E20CBEA}" presName="LShape" presStyleLbl="alignNode1" presStyleIdx="0" presStyleCnt="7"/>
      <dgm:spPr/>
      <dgm:t>
        <a:bodyPr/>
        <a:lstStyle/>
        <a:p>
          <a:endParaRPr lang="uk-UA"/>
        </a:p>
      </dgm:t>
    </dgm:pt>
    <dgm:pt modelId="{6A1C8FA4-0F52-445B-8E3A-B1010353A56A}" type="pres">
      <dgm:prSet presAssocID="{315B3D86-926A-4CC7-8AA0-D4C96E20CBE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CC8D66-CC3D-43B1-9028-C9C2A7507516}" type="pres">
      <dgm:prSet presAssocID="{315B3D86-926A-4CC7-8AA0-D4C96E20CBEA}" presName="Triangle" presStyleLbl="alignNode1" presStyleIdx="1" presStyleCnt="7"/>
      <dgm:spPr/>
      <dgm:t>
        <a:bodyPr/>
        <a:lstStyle/>
        <a:p>
          <a:endParaRPr lang="uk-UA"/>
        </a:p>
      </dgm:t>
    </dgm:pt>
    <dgm:pt modelId="{38C4B215-A2C7-43E1-B40E-95E31A1B4645}" type="pres">
      <dgm:prSet presAssocID="{2D71F001-BD1C-49B7-AFB3-4937C19A9401}" presName="sibTrans" presStyleCnt="0"/>
      <dgm:spPr/>
      <dgm:t>
        <a:bodyPr/>
        <a:lstStyle/>
        <a:p>
          <a:endParaRPr lang="uk-UA"/>
        </a:p>
      </dgm:t>
    </dgm:pt>
    <dgm:pt modelId="{0D8E35D1-8279-4738-84B1-109E39103AF9}" type="pres">
      <dgm:prSet presAssocID="{2D71F001-BD1C-49B7-AFB3-4937C19A9401}" presName="space" presStyleCnt="0"/>
      <dgm:spPr/>
      <dgm:t>
        <a:bodyPr/>
        <a:lstStyle/>
        <a:p>
          <a:endParaRPr lang="uk-UA"/>
        </a:p>
      </dgm:t>
    </dgm:pt>
    <dgm:pt modelId="{3C6A016D-BCF4-4525-85FC-23F81AB96AE7}" type="pres">
      <dgm:prSet presAssocID="{9955DCCA-1927-447A-B0E0-D61663048EE8}" presName="composite" presStyleCnt="0"/>
      <dgm:spPr/>
      <dgm:t>
        <a:bodyPr/>
        <a:lstStyle/>
        <a:p>
          <a:endParaRPr lang="uk-UA"/>
        </a:p>
      </dgm:t>
    </dgm:pt>
    <dgm:pt modelId="{AC0DE14E-82E2-45F6-BC06-171FB2815A16}" type="pres">
      <dgm:prSet presAssocID="{9955DCCA-1927-447A-B0E0-D61663048EE8}" presName="LShape" presStyleLbl="alignNode1" presStyleIdx="2" presStyleCnt="7"/>
      <dgm:spPr/>
      <dgm:t>
        <a:bodyPr/>
        <a:lstStyle/>
        <a:p>
          <a:endParaRPr lang="uk-UA"/>
        </a:p>
      </dgm:t>
    </dgm:pt>
    <dgm:pt modelId="{BBAF9E15-80C3-4253-BCA0-4AFD6FEA651C}" type="pres">
      <dgm:prSet presAssocID="{9955DCCA-1927-447A-B0E0-D61663048EE8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164056-8AA8-4CA8-AFE5-5EFFB9095995}" type="pres">
      <dgm:prSet presAssocID="{9955DCCA-1927-447A-B0E0-D61663048EE8}" presName="Triangle" presStyleLbl="alignNode1" presStyleIdx="3" presStyleCnt="7"/>
      <dgm:spPr/>
      <dgm:t>
        <a:bodyPr/>
        <a:lstStyle/>
        <a:p>
          <a:endParaRPr lang="uk-UA"/>
        </a:p>
      </dgm:t>
    </dgm:pt>
    <dgm:pt modelId="{3B1E5A8A-F516-4D35-ACEA-08FECD676D88}" type="pres">
      <dgm:prSet presAssocID="{E50F8F57-8A45-42CA-A274-24C4CA1CD071}" presName="sibTrans" presStyleCnt="0"/>
      <dgm:spPr/>
      <dgm:t>
        <a:bodyPr/>
        <a:lstStyle/>
        <a:p>
          <a:endParaRPr lang="uk-UA"/>
        </a:p>
      </dgm:t>
    </dgm:pt>
    <dgm:pt modelId="{B3046140-F40C-4711-B20A-B8E13C910150}" type="pres">
      <dgm:prSet presAssocID="{E50F8F57-8A45-42CA-A274-24C4CA1CD071}" presName="space" presStyleCnt="0"/>
      <dgm:spPr/>
      <dgm:t>
        <a:bodyPr/>
        <a:lstStyle/>
        <a:p>
          <a:endParaRPr lang="uk-UA"/>
        </a:p>
      </dgm:t>
    </dgm:pt>
    <dgm:pt modelId="{553C9E41-A10E-41D4-B209-1B638E724388}" type="pres">
      <dgm:prSet presAssocID="{73DEBAF0-3834-4328-A549-117CFA3EE1D1}" presName="composite" presStyleCnt="0"/>
      <dgm:spPr/>
      <dgm:t>
        <a:bodyPr/>
        <a:lstStyle/>
        <a:p>
          <a:endParaRPr lang="uk-UA"/>
        </a:p>
      </dgm:t>
    </dgm:pt>
    <dgm:pt modelId="{77AA25AA-2414-40B8-95D0-A8FD724C6A6E}" type="pres">
      <dgm:prSet presAssocID="{73DEBAF0-3834-4328-A549-117CFA3EE1D1}" presName="LShape" presStyleLbl="alignNode1" presStyleIdx="4" presStyleCnt="7"/>
      <dgm:spPr/>
      <dgm:t>
        <a:bodyPr/>
        <a:lstStyle/>
        <a:p>
          <a:endParaRPr lang="uk-UA"/>
        </a:p>
      </dgm:t>
    </dgm:pt>
    <dgm:pt modelId="{F3512FE0-87F1-49B2-B59A-C01170C09C67}" type="pres">
      <dgm:prSet presAssocID="{73DEBAF0-3834-4328-A549-117CFA3EE1D1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2AFD37B-4FC2-4E5E-9242-1D1E05CD9906}" type="pres">
      <dgm:prSet presAssocID="{73DEBAF0-3834-4328-A549-117CFA3EE1D1}" presName="Triangle" presStyleLbl="alignNode1" presStyleIdx="5" presStyleCnt="7"/>
      <dgm:spPr/>
      <dgm:t>
        <a:bodyPr/>
        <a:lstStyle/>
        <a:p>
          <a:endParaRPr lang="uk-UA"/>
        </a:p>
      </dgm:t>
    </dgm:pt>
    <dgm:pt modelId="{920FAA49-F2C3-4BB4-8E88-AC1B3932AD64}" type="pres">
      <dgm:prSet presAssocID="{ACDCF1E4-0FC2-4D18-B0EC-5DA71AF0A799}" presName="sibTrans" presStyleCnt="0"/>
      <dgm:spPr/>
      <dgm:t>
        <a:bodyPr/>
        <a:lstStyle/>
        <a:p>
          <a:endParaRPr lang="uk-UA"/>
        </a:p>
      </dgm:t>
    </dgm:pt>
    <dgm:pt modelId="{82206B5B-F7A8-4E10-BF31-D6C647468326}" type="pres">
      <dgm:prSet presAssocID="{ACDCF1E4-0FC2-4D18-B0EC-5DA71AF0A799}" presName="space" presStyleCnt="0"/>
      <dgm:spPr/>
      <dgm:t>
        <a:bodyPr/>
        <a:lstStyle/>
        <a:p>
          <a:endParaRPr lang="uk-UA"/>
        </a:p>
      </dgm:t>
    </dgm:pt>
    <dgm:pt modelId="{21AC2414-8465-4FD6-B2B4-2459676A8103}" type="pres">
      <dgm:prSet presAssocID="{FEDCFE9D-6382-40FC-88DE-E0E1FB7739FC}" presName="composite" presStyleCnt="0"/>
      <dgm:spPr/>
      <dgm:t>
        <a:bodyPr/>
        <a:lstStyle/>
        <a:p>
          <a:endParaRPr lang="uk-UA"/>
        </a:p>
      </dgm:t>
    </dgm:pt>
    <dgm:pt modelId="{08E37E7A-B0D5-4F65-BE11-E5ED39BE49EF}" type="pres">
      <dgm:prSet presAssocID="{FEDCFE9D-6382-40FC-88DE-E0E1FB7739FC}" presName="LShape" presStyleLbl="alignNode1" presStyleIdx="6" presStyleCnt="7"/>
      <dgm:spPr/>
      <dgm:t>
        <a:bodyPr/>
        <a:lstStyle/>
        <a:p>
          <a:endParaRPr lang="uk-UA"/>
        </a:p>
      </dgm:t>
    </dgm:pt>
    <dgm:pt modelId="{A149AD90-0440-4023-9672-1DE1D8F8B501}" type="pres">
      <dgm:prSet presAssocID="{FEDCFE9D-6382-40FC-88DE-E0E1FB7739FC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8FB6ADD-641A-4696-9742-88298C57E541}" srcId="{E5105BFB-FD02-42A4-B024-30E728FE1180}" destId="{315B3D86-926A-4CC7-8AA0-D4C96E20CBEA}" srcOrd="0" destOrd="0" parTransId="{DF55645F-A126-4D86-9561-716167B27046}" sibTransId="{2D71F001-BD1C-49B7-AFB3-4937C19A9401}"/>
    <dgm:cxn modelId="{2F5D8ADE-4205-4690-BF2D-F8D72E0C352A}" type="presOf" srcId="{E5105BFB-FD02-42A4-B024-30E728FE1180}" destId="{278BBEC3-25EB-4983-A2ED-39E7510A7FC9}" srcOrd="0" destOrd="0" presId="urn:microsoft.com/office/officeart/2009/3/layout/StepUpProcess"/>
    <dgm:cxn modelId="{66336F52-214F-4E38-B87A-4ADCE1E0868B}" type="presOf" srcId="{9955DCCA-1927-447A-B0E0-D61663048EE8}" destId="{BBAF9E15-80C3-4253-BCA0-4AFD6FEA651C}" srcOrd="0" destOrd="0" presId="urn:microsoft.com/office/officeart/2009/3/layout/StepUpProcess"/>
    <dgm:cxn modelId="{FA0449FC-8206-415F-A13E-9B22FB4432A4}" srcId="{E5105BFB-FD02-42A4-B024-30E728FE1180}" destId="{FEDCFE9D-6382-40FC-88DE-E0E1FB7739FC}" srcOrd="3" destOrd="0" parTransId="{17AB2135-A698-449E-AF1F-5CEB4CF30FAA}" sibTransId="{C775A166-994A-4403-847C-B6A1FCF87495}"/>
    <dgm:cxn modelId="{73B3B170-4728-44AA-97B1-5AE461B5F511}" type="presOf" srcId="{73DEBAF0-3834-4328-A549-117CFA3EE1D1}" destId="{F3512FE0-87F1-49B2-B59A-C01170C09C67}" srcOrd="0" destOrd="0" presId="urn:microsoft.com/office/officeart/2009/3/layout/StepUpProcess"/>
    <dgm:cxn modelId="{F3FE8053-BDD6-4F22-A305-45A3AE8C476B}" srcId="{E5105BFB-FD02-42A4-B024-30E728FE1180}" destId="{73DEBAF0-3834-4328-A549-117CFA3EE1D1}" srcOrd="2" destOrd="0" parTransId="{9AE7E492-4EBB-43C0-8534-E258D4206DF5}" sibTransId="{ACDCF1E4-0FC2-4D18-B0EC-5DA71AF0A799}"/>
    <dgm:cxn modelId="{F726AB76-4D4D-43E1-B7BC-CD8D37266646}" srcId="{E5105BFB-FD02-42A4-B024-30E728FE1180}" destId="{9955DCCA-1927-447A-B0E0-D61663048EE8}" srcOrd="1" destOrd="0" parTransId="{BEB06C26-D1FE-49F6-AF77-63A677BA45F4}" sibTransId="{E50F8F57-8A45-42CA-A274-24C4CA1CD071}"/>
    <dgm:cxn modelId="{5844FE96-F629-416D-99BA-C978AB628D08}" type="presOf" srcId="{315B3D86-926A-4CC7-8AA0-D4C96E20CBEA}" destId="{6A1C8FA4-0F52-445B-8E3A-B1010353A56A}" srcOrd="0" destOrd="0" presId="urn:microsoft.com/office/officeart/2009/3/layout/StepUpProcess"/>
    <dgm:cxn modelId="{E7798E52-B650-46B5-99C4-576EF030A227}" type="presOf" srcId="{FEDCFE9D-6382-40FC-88DE-E0E1FB7739FC}" destId="{A149AD90-0440-4023-9672-1DE1D8F8B501}" srcOrd="0" destOrd="0" presId="urn:microsoft.com/office/officeart/2009/3/layout/StepUpProcess"/>
    <dgm:cxn modelId="{97C0EFF7-5674-42B4-9D90-C39ABDD0F541}" type="presParOf" srcId="{278BBEC3-25EB-4983-A2ED-39E7510A7FC9}" destId="{5BF0CC98-8900-4BA1-A102-A374D41FF3BF}" srcOrd="0" destOrd="0" presId="urn:microsoft.com/office/officeart/2009/3/layout/StepUpProcess"/>
    <dgm:cxn modelId="{F4A6A68C-8E5F-48C4-A27C-56CDC55C48B1}" type="presParOf" srcId="{5BF0CC98-8900-4BA1-A102-A374D41FF3BF}" destId="{97F4F5B0-160D-40C2-BA04-7E2E012FE3F3}" srcOrd="0" destOrd="0" presId="urn:microsoft.com/office/officeart/2009/3/layout/StepUpProcess"/>
    <dgm:cxn modelId="{B15C3D4B-D0D0-40F7-B040-166844D64A5F}" type="presParOf" srcId="{5BF0CC98-8900-4BA1-A102-A374D41FF3BF}" destId="{6A1C8FA4-0F52-445B-8E3A-B1010353A56A}" srcOrd="1" destOrd="0" presId="urn:microsoft.com/office/officeart/2009/3/layout/StepUpProcess"/>
    <dgm:cxn modelId="{78C09F57-9DDA-42AE-9096-929D68EA945B}" type="presParOf" srcId="{5BF0CC98-8900-4BA1-A102-A374D41FF3BF}" destId="{E9CC8D66-CC3D-43B1-9028-C9C2A7507516}" srcOrd="2" destOrd="0" presId="urn:microsoft.com/office/officeart/2009/3/layout/StepUpProcess"/>
    <dgm:cxn modelId="{AB74DF32-EC1C-40A9-B734-B19EA5759AEF}" type="presParOf" srcId="{278BBEC3-25EB-4983-A2ED-39E7510A7FC9}" destId="{38C4B215-A2C7-43E1-B40E-95E31A1B4645}" srcOrd="1" destOrd="0" presId="urn:microsoft.com/office/officeart/2009/3/layout/StepUpProcess"/>
    <dgm:cxn modelId="{DA41E866-9B2B-45F3-9E03-0E4502B271E1}" type="presParOf" srcId="{38C4B215-A2C7-43E1-B40E-95E31A1B4645}" destId="{0D8E35D1-8279-4738-84B1-109E39103AF9}" srcOrd="0" destOrd="0" presId="urn:microsoft.com/office/officeart/2009/3/layout/StepUpProcess"/>
    <dgm:cxn modelId="{5464E772-7D90-4FD1-A32C-546B263F4907}" type="presParOf" srcId="{278BBEC3-25EB-4983-A2ED-39E7510A7FC9}" destId="{3C6A016D-BCF4-4525-85FC-23F81AB96AE7}" srcOrd="2" destOrd="0" presId="urn:microsoft.com/office/officeart/2009/3/layout/StepUpProcess"/>
    <dgm:cxn modelId="{C67FABA8-4B4E-4A2E-8D78-0EEBF0A0F5A5}" type="presParOf" srcId="{3C6A016D-BCF4-4525-85FC-23F81AB96AE7}" destId="{AC0DE14E-82E2-45F6-BC06-171FB2815A16}" srcOrd="0" destOrd="0" presId="urn:microsoft.com/office/officeart/2009/3/layout/StepUpProcess"/>
    <dgm:cxn modelId="{308180B2-6F88-4576-AF26-2321A7721F3F}" type="presParOf" srcId="{3C6A016D-BCF4-4525-85FC-23F81AB96AE7}" destId="{BBAF9E15-80C3-4253-BCA0-4AFD6FEA651C}" srcOrd="1" destOrd="0" presId="urn:microsoft.com/office/officeart/2009/3/layout/StepUpProcess"/>
    <dgm:cxn modelId="{344E35FD-ACE9-4985-BE4E-19FB8A0D8520}" type="presParOf" srcId="{3C6A016D-BCF4-4525-85FC-23F81AB96AE7}" destId="{A9164056-8AA8-4CA8-AFE5-5EFFB9095995}" srcOrd="2" destOrd="0" presId="urn:microsoft.com/office/officeart/2009/3/layout/StepUpProcess"/>
    <dgm:cxn modelId="{461DD59A-0705-4301-9B30-2DD89E8C148D}" type="presParOf" srcId="{278BBEC3-25EB-4983-A2ED-39E7510A7FC9}" destId="{3B1E5A8A-F516-4D35-ACEA-08FECD676D88}" srcOrd="3" destOrd="0" presId="urn:microsoft.com/office/officeart/2009/3/layout/StepUpProcess"/>
    <dgm:cxn modelId="{DE2C2979-29D4-4FD8-87EA-23C2C41CC08F}" type="presParOf" srcId="{3B1E5A8A-F516-4D35-ACEA-08FECD676D88}" destId="{B3046140-F40C-4711-B20A-B8E13C910150}" srcOrd="0" destOrd="0" presId="urn:microsoft.com/office/officeart/2009/3/layout/StepUpProcess"/>
    <dgm:cxn modelId="{C73C94A5-6E25-41CE-B6B1-16A8330BCA5C}" type="presParOf" srcId="{278BBEC3-25EB-4983-A2ED-39E7510A7FC9}" destId="{553C9E41-A10E-41D4-B209-1B638E724388}" srcOrd="4" destOrd="0" presId="urn:microsoft.com/office/officeart/2009/3/layout/StepUpProcess"/>
    <dgm:cxn modelId="{A66E12E3-BB80-4177-A472-AAF1DB147F37}" type="presParOf" srcId="{553C9E41-A10E-41D4-B209-1B638E724388}" destId="{77AA25AA-2414-40B8-95D0-A8FD724C6A6E}" srcOrd="0" destOrd="0" presId="urn:microsoft.com/office/officeart/2009/3/layout/StepUpProcess"/>
    <dgm:cxn modelId="{F59635CB-A56F-4091-BEC4-30FCA20D3E38}" type="presParOf" srcId="{553C9E41-A10E-41D4-B209-1B638E724388}" destId="{F3512FE0-87F1-49B2-B59A-C01170C09C67}" srcOrd="1" destOrd="0" presId="urn:microsoft.com/office/officeart/2009/3/layout/StepUpProcess"/>
    <dgm:cxn modelId="{51086C31-029A-4C75-B083-A080E80977DD}" type="presParOf" srcId="{553C9E41-A10E-41D4-B209-1B638E724388}" destId="{52AFD37B-4FC2-4E5E-9242-1D1E05CD9906}" srcOrd="2" destOrd="0" presId="urn:microsoft.com/office/officeart/2009/3/layout/StepUpProcess"/>
    <dgm:cxn modelId="{AA384602-71FD-4392-916C-9F4049D2B74C}" type="presParOf" srcId="{278BBEC3-25EB-4983-A2ED-39E7510A7FC9}" destId="{920FAA49-F2C3-4BB4-8E88-AC1B3932AD64}" srcOrd="5" destOrd="0" presId="urn:microsoft.com/office/officeart/2009/3/layout/StepUpProcess"/>
    <dgm:cxn modelId="{9F6283EE-A5CF-49F3-9F4D-7E656D109F08}" type="presParOf" srcId="{920FAA49-F2C3-4BB4-8E88-AC1B3932AD64}" destId="{82206B5B-F7A8-4E10-BF31-D6C647468326}" srcOrd="0" destOrd="0" presId="urn:microsoft.com/office/officeart/2009/3/layout/StepUpProcess"/>
    <dgm:cxn modelId="{56AB3368-8BE2-4C62-88F0-DCB29160640E}" type="presParOf" srcId="{278BBEC3-25EB-4983-A2ED-39E7510A7FC9}" destId="{21AC2414-8465-4FD6-B2B4-2459676A8103}" srcOrd="6" destOrd="0" presId="urn:microsoft.com/office/officeart/2009/3/layout/StepUpProcess"/>
    <dgm:cxn modelId="{5097B067-20FC-443A-B1F6-368B15CE8FB2}" type="presParOf" srcId="{21AC2414-8465-4FD6-B2B4-2459676A8103}" destId="{08E37E7A-B0D5-4F65-BE11-E5ED39BE49EF}" srcOrd="0" destOrd="0" presId="urn:microsoft.com/office/officeart/2009/3/layout/StepUpProcess"/>
    <dgm:cxn modelId="{EAF53712-039B-4933-A9AB-85F0AC9D394C}" type="presParOf" srcId="{21AC2414-8465-4FD6-B2B4-2459676A8103}" destId="{A149AD90-0440-4023-9672-1DE1D8F8B50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EFEE25-66E7-4B8C-9AEE-C9B966B523A3}" type="doc">
      <dgm:prSet loTypeId="urn:microsoft.com/office/officeart/2005/8/layout/bList2#1" loCatId="list" qsTypeId="urn:microsoft.com/office/officeart/2005/8/quickstyle/simple3" qsCatId="simple" csTypeId="urn:microsoft.com/office/officeart/2005/8/colors/accent1_2" csCatId="accent1" phldr="1"/>
      <dgm:spPr/>
    </dgm:pt>
    <dgm:pt modelId="{193F6A45-9CA3-4C64-8952-A08B23C9D485}">
      <dgm:prSet phldrT="[Текст]"/>
      <dgm:spPr/>
      <dgm:t>
        <a:bodyPr/>
        <a:lstStyle/>
        <a:p>
          <a:r>
            <a:rPr lang="uk-UA" dirty="0" smtClean="0"/>
            <a:t>Списком</a:t>
          </a:r>
          <a:endParaRPr lang="uk-UA" dirty="0"/>
        </a:p>
      </dgm:t>
    </dgm:pt>
    <dgm:pt modelId="{5034EC60-C2DA-4C14-A0C7-672021F14BC6}" type="parTrans" cxnId="{C964E64A-3DC2-4895-A5FB-D65ECD200084}">
      <dgm:prSet/>
      <dgm:spPr/>
      <dgm:t>
        <a:bodyPr/>
        <a:lstStyle/>
        <a:p>
          <a:endParaRPr lang="uk-UA"/>
        </a:p>
      </dgm:t>
    </dgm:pt>
    <dgm:pt modelId="{0B5F52D0-D207-4842-B700-ED1B03A19CEC}" type="sibTrans" cxnId="{C964E64A-3DC2-4895-A5FB-D65ECD200084}">
      <dgm:prSet/>
      <dgm:spPr/>
      <dgm:t>
        <a:bodyPr/>
        <a:lstStyle/>
        <a:p>
          <a:endParaRPr lang="uk-UA"/>
        </a:p>
      </dgm:t>
    </dgm:pt>
    <dgm:pt modelId="{72D3DCDC-605C-42B7-BACD-BF0B1FCBA5A1}">
      <dgm:prSet phldrT="[Текст]"/>
      <dgm:spPr/>
      <dgm:t>
        <a:bodyPr/>
        <a:lstStyle/>
        <a:p>
          <a:r>
            <a:rPr lang="uk-UA" dirty="0" smtClean="0"/>
            <a:t>Набором значків</a:t>
          </a:r>
          <a:endParaRPr lang="uk-UA" dirty="0"/>
        </a:p>
      </dgm:t>
    </dgm:pt>
    <dgm:pt modelId="{68F21E84-FBE7-47EE-84FF-015981F947F8}" type="parTrans" cxnId="{E8CA8263-5FA9-48F1-BDF3-B6225F859170}">
      <dgm:prSet/>
      <dgm:spPr/>
      <dgm:t>
        <a:bodyPr/>
        <a:lstStyle/>
        <a:p>
          <a:endParaRPr lang="uk-UA"/>
        </a:p>
      </dgm:t>
    </dgm:pt>
    <dgm:pt modelId="{8916F118-7AEA-4E63-B30F-382EE948B0D1}" type="sibTrans" cxnId="{E8CA8263-5FA9-48F1-BDF3-B6225F859170}">
      <dgm:prSet/>
      <dgm:spPr/>
      <dgm:t>
        <a:bodyPr/>
        <a:lstStyle/>
        <a:p>
          <a:endParaRPr lang="uk-UA"/>
        </a:p>
      </dgm:t>
    </dgm:pt>
    <dgm:pt modelId="{B2BBC772-4F95-49E0-B4E3-DFBC0AA83741}">
      <dgm:prSet phldrT="[Текст]"/>
      <dgm:spPr/>
      <dgm:t>
        <a:bodyPr/>
        <a:lstStyle/>
        <a:p>
          <a:r>
            <a:rPr lang="uk-UA" dirty="0" smtClean="0"/>
            <a:t>Набором кнопок</a:t>
          </a:r>
          <a:endParaRPr lang="uk-UA" dirty="0"/>
        </a:p>
      </dgm:t>
    </dgm:pt>
    <dgm:pt modelId="{C0CC10CB-3EF6-45E5-915C-9E08CE6828A3}" type="parTrans" cxnId="{EE2FEFA2-4181-4B45-B0EA-DF3EA1CF8939}">
      <dgm:prSet/>
      <dgm:spPr/>
      <dgm:t>
        <a:bodyPr/>
        <a:lstStyle/>
        <a:p>
          <a:endParaRPr lang="uk-UA"/>
        </a:p>
      </dgm:t>
    </dgm:pt>
    <dgm:pt modelId="{47818D3F-647B-49FE-A017-CFC2BAA423DE}" type="sibTrans" cxnId="{EE2FEFA2-4181-4B45-B0EA-DF3EA1CF8939}">
      <dgm:prSet/>
      <dgm:spPr/>
      <dgm:t>
        <a:bodyPr/>
        <a:lstStyle/>
        <a:p>
          <a:endParaRPr lang="uk-UA"/>
        </a:p>
      </dgm:t>
    </dgm:pt>
    <dgm:pt modelId="{2B1E2BE1-CE37-48E3-801C-F17EC810A495}" type="pres">
      <dgm:prSet presAssocID="{54EFEE25-66E7-4B8C-9AEE-C9B966B523A3}" presName="diagram" presStyleCnt="0">
        <dgm:presLayoutVars>
          <dgm:dir/>
          <dgm:animLvl val="lvl"/>
          <dgm:resizeHandles val="exact"/>
        </dgm:presLayoutVars>
      </dgm:prSet>
      <dgm:spPr/>
    </dgm:pt>
    <dgm:pt modelId="{3266C604-1E4C-44F7-8988-E971D79E9E60}" type="pres">
      <dgm:prSet presAssocID="{193F6A45-9CA3-4C64-8952-A08B23C9D485}" presName="compNode" presStyleCnt="0"/>
      <dgm:spPr/>
    </dgm:pt>
    <dgm:pt modelId="{0E8FFD15-5C3B-40A2-9B06-DBA5599AEA7C}" type="pres">
      <dgm:prSet presAssocID="{193F6A45-9CA3-4C64-8952-A08B23C9D485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F83F029-E7F8-4ADA-B84B-A9C4436D4A8B}" type="pres">
      <dgm:prSet presAssocID="{193F6A45-9CA3-4C64-8952-A08B23C9D48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7FBE8D-B730-46BB-ABC0-F1ACAEF013E2}" type="pres">
      <dgm:prSet presAssocID="{193F6A45-9CA3-4C64-8952-A08B23C9D485}" presName="parentRect" presStyleLbl="alignNode1" presStyleIdx="0" presStyleCnt="3"/>
      <dgm:spPr/>
      <dgm:t>
        <a:bodyPr/>
        <a:lstStyle/>
        <a:p>
          <a:endParaRPr lang="uk-UA"/>
        </a:p>
      </dgm:t>
    </dgm:pt>
    <dgm:pt modelId="{86C70E9B-D155-45E9-9AEA-3C5067616067}" type="pres">
      <dgm:prSet presAssocID="{193F6A45-9CA3-4C64-8952-A08B23C9D485}" presName="adorn" presStyleLbl="fgAccFollowNode1" presStyleIdx="0" presStyleCnt="3"/>
      <dgm:spPr/>
    </dgm:pt>
    <dgm:pt modelId="{300F6A01-B958-41FE-AFBA-C56EE1349825}" type="pres">
      <dgm:prSet presAssocID="{0B5F52D0-D207-4842-B700-ED1B03A19CEC}" presName="sibTrans" presStyleLbl="sibTrans2D1" presStyleIdx="0" presStyleCnt="0"/>
      <dgm:spPr/>
      <dgm:t>
        <a:bodyPr/>
        <a:lstStyle/>
        <a:p>
          <a:endParaRPr lang="uk-UA"/>
        </a:p>
      </dgm:t>
    </dgm:pt>
    <dgm:pt modelId="{8236259B-DFC9-4909-A929-926ED2240B57}" type="pres">
      <dgm:prSet presAssocID="{72D3DCDC-605C-42B7-BACD-BF0B1FCBA5A1}" presName="compNode" presStyleCnt="0"/>
      <dgm:spPr/>
    </dgm:pt>
    <dgm:pt modelId="{2B469179-2D6C-496C-B99A-2D02E874AD12}" type="pres">
      <dgm:prSet presAssocID="{72D3DCDC-605C-42B7-BACD-BF0B1FCBA5A1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84C1479-4A09-4A2A-B94A-4CBE9CC2FD90}" type="pres">
      <dgm:prSet presAssocID="{72D3DCDC-605C-42B7-BACD-BF0B1FCBA5A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A7B8A2-D031-4B85-A181-E31A606FD5F2}" type="pres">
      <dgm:prSet presAssocID="{72D3DCDC-605C-42B7-BACD-BF0B1FCBA5A1}" presName="parentRect" presStyleLbl="alignNode1" presStyleIdx="1" presStyleCnt="3"/>
      <dgm:spPr/>
      <dgm:t>
        <a:bodyPr/>
        <a:lstStyle/>
        <a:p>
          <a:endParaRPr lang="uk-UA"/>
        </a:p>
      </dgm:t>
    </dgm:pt>
    <dgm:pt modelId="{80BF29EC-DE19-45FD-80C6-98CF30902754}" type="pres">
      <dgm:prSet presAssocID="{72D3DCDC-605C-42B7-BACD-BF0B1FCBA5A1}" presName="adorn" presStyleLbl="fgAccFollowNode1" presStyleIdx="1" presStyleCnt="3"/>
      <dgm:spPr/>
    </dgm:pt>
    <dgm:pt modelId="{9BD00376-D0F0-426F-9C12-DCFD43670719}" type="pres">
      <dgm:prSet presAssocID="{8916F118-7AEA-4E63-B30F-382EE948B0D1}" presName="sibTrans" presStyleLbl="sibTrans2D1" presStyleIdx="0" presStyleCnt="0"/>
      <dgm:spPr/>
      <dgm:t>
        <a:bodyPr/>
        <a:lstStyle/>
        <a:p>
          <a:endParaRPr lang="uk-UA"/>
        </a:p>
      </dgm:t>
    </dgm:pt>
    <dgm:pt modelId="{1D29156C-992A-4717-8FB0-EFF75D5200A5}" type="pres">
      <dgm:prSet presAssocID="{B2BBC772-4F95-49E0-B4E3-DFBC0AA83741}" presName="compNode" presStyleCnt="0"/>
      <dgm:spPr/>
    </dgm:pt>
    <dgm:pt modelId="{51051B55-44C1-4341-A4ED-931F5F878905}" type="pres">
      <dgm:prSet presAssocID="{B2BBC772-4F95-49E0-B4E3-DFBC0AA83741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43707BC-360B-4D52-A4D5-5515F206B68D}" type="pres">
      <dgm:prSet presAssocID="{B2BBC772-4F95-49E0-B4E3-DFBC0AA8374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3E608C-78DB-4507-8CA6-15297DD943AF}" type="pres">
      <dgm:prSet presAssocID="{B2BBC772-4F95-49E0-B4E3-DFBC0AA83741}" presName="parentRect" presStyleLbl="alignNode1" presStyleIdx="2" presStyleCnt="3"/>
      <dgm:spPr/>
      <dgm:t>
        <a:bodyPr/>
        <a:lstStyle/>
        <a:p>
          <a:endParaRPr lang="uk-UA"/>
        </a:p>
      </dgm:t>
    </dgm:pt>
    <dgm:pt modelId="{99A7DB0D-E3EC-4849-9B43-157BD858AFCD}" type="pres">
      <dgm:prSet presAssocID="{B2BBC772-4F95-49E0-B4E3-DFBC0AA83741}" presName="adorn" presStyleLbl="fgAccFollowNode1" presStyleIdx="2" presStyleCnt="3"/>
      <dgm:spPr/>
    </dgm:pt>
  </dgm:ptLst>
  <dgm:cxnLst>
    <dgm:cxn modelId="{C964E64A-3DC2-4895-A5FB-D65ECD200084}" srcId="{54EFEE25-66E7-4B8C-9AEE-C9B966B523A3}" destId="{193F6A45-9CA3-4C64-8952-A08B23C9D485}" srcOrd="0" destOrd="0" parTransId="{5034EC60-C2DA-4C14-A0C7-672021F14BC6}" sibTransId="{0B5F52D0-D207-4842-B700-ED1B03A19CEC}"/>
    <dgm:cxn modelId="{E8CA8263-5FA9-48F1-BDF3-B6225F859170}" srcId="{54EFEE25-66E7-4B8C-9AEE-C9B966B523A3}" destId="{72D3DCDC-605C-42B7-BACD-BF0B1FCBA5A1}" srcOrd="1" destOrd="0" parTransId="{68F21E84-FBE7-47EE-84FF-015981F947F8}" sibTransId="{8916F118-7AEA-4E63-B30F-382EE948B0D1}"/>
    <dgm:cxn modelId="{AB91B8D0-452A-43F2-BE2F-79566A0600E1}" type="presOf" srcId="{72D3DCDC-605C-42B7-BACD-BF0B1FCBA5A1}" destId="{9DA7B8A2-D031-4B85-A181-E31A606FD5F2}" srcOrd="1" destOrd="0" presId="urn:microsoft.com/office/officeart/2005/8/layout/bList2#1"/>
    <dgm:cxn modelId="{3A1E5551-2727-42AC-B7C5-6E56CB64AE0A}" type="presOf" srcId="{0B5F52D0-D207-4842-B700-ED1B03A19CEC}" destId="{300F6A01-B958-41FE-AFBA-C56EE1349825}" srcOrd="0" destOrd="0" presId="urn:microsoft.com/office/officeart/2005/8/layout/bList2#1"/>
    <dgm:cxn modelId="{2D090BDE-3333-4C67-91C2-C8EFE055BC58}" type="presOf" srcId="{54EFEE25-66E7-4B8C-9AEE-C9B966B523A3}" destId="{2B1E2BE1-CE37-48E3-801C-F17EC810A495}" srcOrd="0" destOrd="0" presId="urn:microsoft.com/office/officeart/2005/8/layout/bList2#1"/>
    <dgm:cxn modelId="{857024C4-A42A-44DF-B20D-2FCBD6609A90}" type="presOf" srcId="{8916F118-7AEA-4E63-B30F-382EE948B0D1}" destId="{9BD00376-D0F0-426F-9C12-DCFD43670719}" srcOrd="0" destOrd="0" presId="urn:microsoft.com/office/officeart/2005/8/layout/bList2#1"/>
    <dgm:cxn modelId="{FD79E670-AF04-40C7-A852-0AA6B94BD42C}" type="presOf" srcId="{B2BBC772-4F95-49E0-B4E3-DFBC0AA83741}" destId="{E43707BC-360B-4D52-A4D5-5515F206B68D}" srcOrd="0" destOrd="0" presId="urn:microsoft.com/office/officeart/2005/8/layout/bList2#1"/>
    <dgm:cxn modelId="{EE2FEFA2-4181-4B45-B0EA-DF3EA1CF8939}" srcId="{54EFEE25-66E7-4B8C-9AEE-C9B966B523A3}" destId="{B2BBC772-4F95-49E0-B4E3-DFBC0AA83741}" srcOrd="2" destOrd="0" parTransId="{C0CC10CB-3EF6-45E5-915C-9E08CE6828A3}" sibTransId="{47818D3F-647B-49FE-A017-CFC2BAA423DE}"/>
    <dgm:cxn modelId="{339BA918-B2B6-4D27-B634-C4F27A27A552}" type="presOf" srcId="{193F6A45-9CA3-4C64-8952-A08B23C9D485}" destId="{457FBE8D-B730-46BB-ABC0-F1ACAEF013E2}" srcOrd="1" destOrd="0" presId="urn:microsoft.com/office/officeart/2005/8/layout/bList2#1"/>
    <dgm:cxn modelId="{0DE53561-DBB1-4FEC-B7EE-4F3617CD0892}" type="presOf" srcId="{B2BBC772-4F95-49E0-B4E3-DFBC0AA83741}" destId="{583E608C-78DB-4507-8CA6-15297DD943AF}" srcOrd="1" destOrd="0" presId="urn:microsoft.com/office/officeart/2005/8/layout/bList2#1"/>
    <dgm:cxn modelId="{FC4E1798-B419-4FD4-9174-5B57A9176E36}" type="presOf" srcId="{72D3DCDC-605C-42B7-BACD-BF0B1FCBA5A1}" destId="{384C1479-4A09-4A2A-B94A-4CBE9CC2FD90}" srcOrd="0" destOrd="0" presId="urn:microsoft.com/office/officeart/2005/8/layout/bList2#1"/>
    <dgm:cxn modelId="{1FD4CE67-51AD-482C-9424-6A4D7C0B7680}" type="presOf" srcId="{193F6A45-9CA3-4C64-8952-A08B23C9D485}" destId="{7F83F029-E7F8-4ADA-B84B-A9C4436D4A8B}" srcOrd="0" destOrd="0" presId="urn:microsoft.com/office/officeart/2005/8/layout/bList2#1"/>
    <dgm:cxn modelId="{74C1F209-11F8-4DF6-A96E-1559696E7BFC}" type="presParOf" srcId="{2B1E2BE1-CE37-48E3-801C-F17EC810A495}" destId="{3266C604-1E4C-44F7-8988-E971D79E9E60}" srcOrd="0" destOrd="0" presId="urn:microsoft.com/office/officeart/2005/8/layout/bList2#1"/>
    <dgm:cxn modelId="{9579D1F7-67E1-4A2A-8563-90DA8119A2D1}" type="presParOf" srcId="{3266C604-1E4C-44F7-8988-E971D79E9E60}" destId="{0E8FFD15-5C3B-40A2-9B06-DBA5599AEA7C}" srcOrd="0" destOrd="0" presId="urn:microsoft.com/office/officeart/2005/8/layout/bList2#1"/>
    <dgm:cxn modelId="{28A0E3CC-42AB-402D-81DB-F5A98977ADEC}" type="presParOf" srcId="{3266C604-1E4C-44F7-8988-E971D79E9E60}" destId="{7F83F029-E7F8-4ADA-B84B-A9C4436D4A8B}" srcOrd="1" destOrd="0" presId="urn:microsoft.com/office/officeart/2005/8/layout/bList2#1"/>
    <dgm:cxn modelId="{1E09A353-1648-44A9-B3DD-B6AFA93EF066}" type="presParOf" srcId="{3266C604-1E4C-44F7-8988-E971D79E9E60}" destId="{457FBE8D-B730-46BB-ABC0-F1ACAEF013E2}" srcOrd="2" destOrd="0" presId="urn:microsoft.com/office/officeart/2005/8/layout/bList2#1"/>
    <dgm:cxn modelId="{411A6DC2-18C4-4571-BB66-C139A12691C2}" type="presParOf" srcId="{3266C604-1E4C-44F7-8988-E971D79E9E60}" destId="{86C70E9B-D155-45E9-9AEA-3C5067616067}" srcOrd="3" destOrd="0" presId="urn:microsoft.com/office/officeart/2005/8/layout/bList2#1"/>
    <dgm:cxn modelId="{60B72FDB-CD9A-4718-B083-FFF64EF1F245}" type="presParOf" srcId="{2B1E2BE1-CE37-48E3-801C-F17EC810A495}" destId="{300F6A01-B958-41FE-AFBA-C56EE1349825}" srcOrd="1" destOrd="0" presId="urn:microsoft.com/office/officeart/2005/8/layout/bList2#1"/>
    <dgm:cxn modelId="{1D803ADF-FA03-41D1-ACA5-02975977B188}" type="presParOf" srcId="{2B1E2BE1-CE37-48E3-801C-F17EC810A495}" destId="{8236259B-DFC9-4909-A929-926ED2240B57}" srcOrd="2" destOrd="0" presId="urn:microsoft.com/office/officeart/2005/8/layout/bList2#1"/>
    <dgm:cxn modelId="{17CFC5D2-E176-4461-A85A-829090BD8334}" type="presParOf" srcId="{8236259B-DFC9-4909-A929-926ED2240B57}" destId="{2B469179-2D6C-496C-B99A-2D02E874AD12}" srcOrd="0" destOrd="0" presId="urn:microsoft.com/office/officeart/2005/8/layout/bList2#1"/>
    <dgm:cxn modelId="{E1CA39A4-C6AD-4D26-BF41-D4DFE42C51BD}" type="presParOf" srcId="{8236259B-DFC9-4909-A929-926ED2240B57}" destId="{384C1479-4A09-4A2A-B94A-4CBE9CC2FD90}" srcOrd="1" destOrd="0" presId="urn:microsoft.com/office/officeart/2005/8/layout/bList2#1"/>
    <dgm:cxn modelId="{E45F6540-1763-4A38-8BCF-2DCA26C25421}" type="presParOf" srcId="{8236259B-DFC9-4909-A929-926ED2240B57}" destId="{9DA7B8A2-D031-4B85-A181-E31A606FD5F2}" srcOrd="2" destOrd="0" presId="urn:microsoft.com/office/officeart/2005/8/layout/bList2#1"/>
    <dgm:cxn modelId="{902FD3BC-5DEF-45C9-9C1C-1A7F00DF9436}" type="presParOf" srcId="{8236259B-DFC9-4909-A929-926ED2240B57}" destId="{80BF29EC-DE19-45FD-80C6-98CF30902754}" srcOrd="3" destOrd="0" presId="urn:microsoft.com/office/officeart/2005/8/layout/bList2#1"/>
    <dgm:cxn modelId="{B23E1D6C-8B97-45C3-A43B-59FB73AFAFBC}" type="presParOf" srcId="{2B1E2BE1-CE37-48E3-801C-F17EC810A495}" destId="{9BD00376-D0F0-426F-9C12-DCFD43670719}" srcOrd="3" destOrd="0" presId="urn:microsoft.com/office/officeart/2005/8/layout/bList2#1"/>
    <dgm:cxn modelId="{69A95ED1-E1A4-4B49-B2B9-062E94B142A5}" type="presParOf" srcId="{2B1E2BE1-CE37-48E3-801C-F17EC810A495}" destId="{1D29156C-992A-4717-8FB0-EFF75D5200A5}" srcOrd="4" destOrd="0" presId="urn:microsoft.com/office/officeart/2005/8/layout/bList2#1"/>
    <dgm:cxn modelId="{AD55D2D9-40E5-4055-9F12-19828A4E7E47}" type="presParOf" srcId="{1D29156C-992A-4717-8FB0-EFF75D5200A5}" destId="{51051B55-44C1-4341-A4ED-931F5F878905}" srcOrd="0" destOrd="0" presId="urn:microsoft.com/office/officeart/2005/8/layout/bList2#1"/>
    <dgm:cxn modelId="{0C6A51E5-73C4-4283-A782-75D2080CA8A2}" type="presParOf" srcId="{1D29156C-992A-4717-8FB0-EFF75D5200A5}" destId="{E43707BC-360B-4D52-A4D5-5515F206B68D}" srcOrd="1" destOrd="0" presId="urn:microsoft.com/office/officeart/2005/8/layout/bList2#1"/>
    <dgm:cxn modelId="{1838FE70-4399-4792-8FAB-823C5030F1B7}" type="presParOf" srcId="{1D29156C-992A-4717-8FB0-EFF75D5200A5}" destId="{583E608C-78DB-4507-8CA6-15297DD943AF}" srcOrd="2" destOrd="0" presId="urn:microsoft.com/office/officeart/2005/8/layout/bList2#1"/>
    <dgm:cxn modelId="{495E6BF2-D8C6-4893-96C4-4438879AF6C2}" type="presParOf" srcId="{1D29156C-992A-4717-8FB0-EFF75D5200A5}" destId="{99A7DB0D-E3EC-4849-9B43-157BD858AFCD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9EE6FD-76FB-475E-9536-69D951BBC3C3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0B7E714-2D24-4752-8875-3ECD0F374DB7}">
      <dgm:prSet phldrT="[Текст]"/>
      <dgm:spPr/>
      <dgm:t>
        <a:bodyPr/>
        <a:lstStyle/>
        <a:p>
          <a:r>
            <a:rPr lang="uk-UA" dirty="0" smtClean="0"/>
            <a:t>Елементи меню часто називають: </a:t>
          </a:r>
          <a:endParaRPr lang="uk-UA" dirty="0"/>
        </a:p>
      </dgm:t>
    </dgm:pt>
    <dgm:pt modelId="{70C872A9-B4A6-4170-B49B-D54157F76F96}" type="parTrans" cxnId="{8AD32B48-07D8-4479-A5FA-F5DB9E6931B4}">
      <dgm:prSet/>
      <dgm:spPr/>
      <dgm:t>
        <a:bodyPr/>
        <a:lstStyle/>
        <a:p>
          <a:endParaRPr lang="uk-UA"/>
        </a:p>
      </dgm:t>
    </dgm:pt>
    <dgm:pt modelId="{A659456C-4C43-4093-8FFC-E57500490E3E}" type="sibTrans" cxnId="{8AD32B48-07D8-4479-A5FA-F5DB9E6931B4}">
      <dgm:prSet/>
      <dgm:spPr/>
      <dgm:t>
        <a:bodyPr/>
        <a:lstStyle/>
        <a:p>
          <a:endParaRPr lang="uk-UA"/>
        </a:p>
      </dgm:t>
    </dgm:pt>
    <dgm:pt modelId="{131E9CEA-99FB-4A0A-9887-EE02A22846AC}">
      <dgm:prSet phldrT="[Текст]"/>
      <dgm:spPr/>
      <dgm:t>
        <a:bodyPr/>
        <a:lstStyle/>
        <a:p>
          <a:r>
            <a:rPr lang="uk-UA" dirty="0" smtClean="0"/>
            <a:t>Підпункти </a:t>
          </a:r>
          <a:endParaRPr lang="uk-UA" dirty="0"/>
        </a:p>
      </dgm:t>
    </dgm:pt>
    <dgm:pt modelId="{027C3465-8512-4972-A626-8972AADDC2BD}" type="parTrans" cxnId="{5FF3C4ED-9835-45FD-9D07-FAAAD3C3509E}">
      <dgm:prSet/>
      <dgm:spPr/>
      <dgm:t>
        <a:bodyPr/>
        <a:lstStyle/>
        <a:p>
          <a:endParaRPr lang="uk-UA"/>
        </a:p>
      </dgm:t>
    </dgm:pt>
    <dgm:pt modelId="{5AB2D669-2CBB-4FD0-B928-779F86AA6433}" type="sibTrans" cxnId="{5FF3C4ED-9835-45FD-9D07-FAAAD3C3509E}">
      <dgm:prSet/>
      <dgm:spPr/>
      <dgm:t>
        <a:bodyPr/>
        <a:lstStyle/>
        <a:p>
          <a:endParaRPr lang="uk-UA"/>
        </a:p>
      </dgm:t>
    </dgm:pt>
    <dgm:pt modelId="{77C3CD03-65E7-4E7D-A6F0-DBD94897BB73}">
      <dgm:prSet phldrT="[Текст]"/>
      <dgm:spPr/>
      <dgm:t>
        <a:bodyPr/>
        <a:lstStyle/>
        <a:p>
          <a:r>
            <a:rPr lang="uk-UA" dirty="0" smtClean="0"/>
            <a:t>Пункти </a:t>
          </a:r>
          <a:endParaRPr lang="uk-UA" dirty="0"/>
        </a:p>
      </dgm:t>
    </dgm:pt>
    <dgm:pt modelId="{2CA7D7F8-1450-415D-84F4-C03F038FBE5F}" type="parTrans" cxnId="{F81B65C9-A0E9-4B16-B4BB-B8D85EDE2135}">
      <dgm:prSet/>
      <dgm:spPr/>
      <dgm:t>
        <a:bodyPr/>
        <a:lstStyle/>
        <a:p>
          <a:endParaRPr lang="uk-UA"/>
        </a:p>
      </dgm:t>
    </dgm:pt>
    <dgm:pt modelId="{D7798D12-244C-44C8-A8D4-38F47B165EF9}" type="sibTrans" cxnId="{F81B65C9-A0E9-4B16-B4BB-B8D85EDE2135}">
      <dgm:prSet/>
      <dgm:spPr/>
      <dgm:t>
        <a:bodyPr/>
        <a:lstStyle/>
        <a:p>
          <a:endParaRPr lang="uk-UA"/>
        </a:p>
      </dgm:t>
    </dgm:pt>
    <dgm:pt modelId="{9D02B9F1-B9A6-49D9-A839-0E54DB0F5F38}" type="pres">
      <dgm:prSet presAssocID="{F29EE6FD-76FB-475E-9536-69D951BBC3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3ED42C5-6934-4E1B-BDB9-44A491461438}" type="pres">
      <dgm:prSet presAssocID="{C0B7E714-2D24-4752-8875-3ECD0F374DB7}" presName="node" presStyleLbl="node1" presStyleIdx="0" presStyleCnt="3" custScaleX="20335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7F1C38-EFD8-4091-8ED7-4C827A9B3622}" type="pres">
      <dgm:prSet presAssocID="{A659456C-4C43-4093-8FFC-E57500490E3E}" presName="sibTrans" presStyleLbl="sibTrans2D1" presStyleIdx="0" presStyleCnt="3"/>
      <dgm:spPr/>
      <dgm:t>
        <a:bodyPr/>
        <a:lstStyle/>
        <a:p>
          <a:endParaRPr lang="uk-UA"/>
        </a:p>
      </dgm:t>
    </dgm:pt>
    <dgm:pt modelId="{36B2EE6A-2F62-4BA7-8196-C6020E33C09B}" type="pres">
      <dgm:prSet presAssocID="{A659456C-4C43-4093-8FFC-E57500490E3E}" presName="connectorText" presStyleLbl="sibTrans2D1" presStyleIdx="0" presStyleCnt="3"/>
      <dgm:spPr/>
      <dgm:t>
        <a:bodyPr/>
        <a:lstStyle/>
        <a:p>
          <a:endParaRPr lang="uk-UA"/>
        </a:p>
      </dgm:t>
    </dgm:pt>
    <dgm:pt modelId="{4B9EAAA6-20C7-48A9-B83A-899F86838DC6}" type="pres">
      <dgm:prSet presAssocID="{131E9CEA-99FB-4A0A-9887-EE02A22846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B8EBA9-705E-4E4E-8EF5-3F9A5CF61BDA}" type="pres">
      <dgm:prSet presAssocID="{5AB2D669-2CBB-4FD0-B928-779F86AA6433}" presName="sibTrans" presStyleLbl="sibTrans2D1" presStyleIdx="1" presStyleCnt="3"/>
      <dgm:spPr/>
      <dgm:t>
        <a:bodyPr/>
        <a:lstStyle/>
        <a:p>
          <a:endParaRPr lang="uk-UA"/>
        </a:p>
      </dgm:t>
    </dgm:pt>
    <dgm:pt modelId="{5E80FDAD-9AB9-4CF1-A785-C06A1292EC03}" type="pres">
      <dgm:prSet presAssocID="{5AB2D669-2CBB-4FD0-B928-779F86AA6433}" presName="connectorText" presStyleLbl="sibTrans2D1" presStyleIdx="1" presStyleCnt="3"/>
      <dgm:spPr/>
      <dgm:t>
        <a:bodyPr/>
        <a:lstStyle/>
        <a:p>
          <a:endParaRPr lang="uk-UA"/>
        </a:p>
      </dgm:t>
    </dgm:pt>
    <dgm:pt modelId="{EDFFD602-3658-4910-B3E8-B61FCF32E6DD}" type="pres">
      <dgm:prSet presAssocID="{77C3CD03-65E7-4E7D-A6F0-DBD94897BB7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17EAF5-CDBF-4F5C-99C7-3C867A2C43B9}" type="pres">
      <dgm:prSet presAssocID="{D7798D12-244C-44C8-A8D4-38F47B165EF9}" presName="sibTrans" presStyleLbl="sibTrans2D1" presStyleIdx="2" presStyleCnt="3"/>
      <dgm:spPr/>
      <dgm:t>
        <a:bodyPr/>
        <a:lstStyle/>
        <a:p>
          <a:endParaRPr lang="uk-UA"/>
        </a:p>
      </dgm:t>
    </dgm:pt>
    <dgm:pt modelId="{B43D581D-4A1E-412D-9E0D-DDCACED018FC}" type="pres">
      <dgm:prSet presAssocID="{D7798D12-244C-44C8-A8D4-38F47B165EF9}" presName="connectorText" presStyleLbl="sibTrans2D1" presStyleIdx="2" presStyleCnt="3"/>
      <dgm:spPr/>
      <dgm:t>
        <a:bodyPr/>
        <a:lstStyle/>
        <a:p>
          <a:endParaRPr lang="uk-UA"/>
        </a:p>
      </dgm:t>
    </dgm:pt>
  </dgm:ptLst>
  <dgm:cxnLst>
    <dgm:cxn modelId="{0905F12F-8193-4161-8D56-B898343C8A84}" type="presOf" srcId="{A659456C-4C43-4093-8FFC-E57500490E3E}" destId="{CD7F1C38-EFD8-4091-8ED7-4C827A9B3622}" srcOrd="0" destOrd="0" presId="urn:microsoft.com/office/officeart/2005/8/layout/cycle7"/>
    <dgm:cxn modelId="{ABAB3425-6071-4551-B57D-1E17A0972DA4}" type="presOf" srcId="{5AB2D669-2CBB-4FD0-B928-779F86AA6433}" destId="{0FB8EBA9-705E-4E4E-8EF5-3F9A5CF61BDA}" srcOrd="0" destOrd="0" presId="urn:microsoft.com/office/officeart/2005/8/layout/cycle7"/>
    <dgm:cxn modelId="{15FFE25F-8367-495F-AB3B-FCBF8C1D3763}" type="presOf" srcId="{131E9CEA-99FB-4A0A-9887-EE02A22846AC}" destId="{4B9EAAA6-20C7-48A9-B83A-899F86838DC6}" srcOrd="0" destOrd="0" presId="urn:microsoft.com/office/officeart/2005/8/layout/cycle7"/>
    <dgm:cxn modelId="{05E57187-3D9B-4308-BD5E-D416C605C68A}" type="presOf" srcId="{A659456C-4C43-4093-8FFC-E57500490E3E}" destId="{36B2EE6A-2F62-4BA7-8196-C6020E33C09B}" srcOrd="1" destOrd="0" presId="urn:microsoft.com/office/officeart/2005/8/layout/cycle7"/>
    <dgm:cxn modelId="{50F07168-3F81-489A-9EC8-91AB43D7AC54}" type="presOf" srcId="{D7798D12-244C-44C8-A8D4-38F47B165EF9}" destId="{C517EAF5-CDBF-4F5C-99C7-3C867A2C43B9}" srcOrd="0" destOrd="0" presId="urn:microsoft.com/office/officeart/2005/8/layout/cycle7"/>
    <dgm:cxn modelId="{333BFCEE-8DB2-4B2B-BA64-A92550F0BE7C}" type="presOf" srcId="{5AB2D669-2CBB-4FD0-B928-779F86AA6433}" destId="{5E80FDAD-9AB9-4CF1-A785-C06A1292EC03}" srcOrd="1" destOrd="0" presId="urn:microsoft.com/office/officeart/2005/8/layout/cycle7"/>
    <dgm:cxn modelId="{236C07A2-722E-4C9D-9CAD-252D292B7A25}" type="presOf" srcId="{C0B7E714-2D24-4752-8875-3ECD0F374DB7}" destId="{F3ED42C5-6934-4E1B-BDB9-44A491461438}" srcOrd="0" destOrd="0" presId="urn:microsoft.com/office/officeart/2005/8/layout/cycle7"/>
    <dgm:cxn modelId="{8AD32B48-07D8-4479-A5FA-F5DB9E6931B4}" srcId="{F29EE6FD-76FB-475E-9536-69D951BBC3C3}" destId="{C0B7E714-2D24-4752-8875-3ECD0F374DB7}" srcOrd="0" destOrd="0" parTransId="{70C872A9-B4A6-4170-B49B-D54157F76F96}" sibTransId="{A659456C-4C43-4093-8FFC-E57500490E3E}"/>
    <dgm:cxn modelId="{5FF3C4ED-9835-45FD-9D07-FAAAD3C3509E}" srcId="{F29EE6FD-76FB-475E-9536-69D951BBC3C3}" destId="{131E9CEA-99FB-4A0A-9887-EE02A22846AC}" srcOrd="1" destOrd="0" parTransId="{027C3465-8512-4972-A626-8972AADDC2BD}" sibTransId="{5AB2D669-2CBB-4FD0-B928-779F86AA6433}"/>
    <dgm:cxn modelId="{52547855-994C-40CA-A9B8-8687A27B18C2}" type="presOf" srcId="{77C3CD03-65E7-4E7D-A6F0-DBD94897BB73}" destId="{EDFFD602-3658-4910-B3E8-B61FCF32E6DD}" srcOrd="0" destOrd="0" presId="urn:microsoft.com/office/officeart/2005/8/layout/cycle7"/>
    <dgm:cxn modelId="{F81B65C9-A0E9-4B16-B4BB-B8D85EDE2135}" srcId="{F29EE6FD-76FB-475E-9536-69D951BBC3C3}" destId="{77C3CD03-65E7-4E7D-A6F0-DBD94897BB73}" srcOrd="2" destOrd="0" parTransId="{2CA7D7F8-1450-415D-84F4-C03F038FBE5F}" sibTransId="{D7798D12-244C-44C8-A8D4-38F47B165EF9}"/>
    <dgm:cxn modelId="{C2A416B8-6061-48EB-BB97-37291F6E8F9C}" type="presOf" srcId="{D7798D12-244C-44C8-A8D4-38F47B165EF9}" destId="{B43D581D-4A1E-412D-9E0D-DDCACED018FC}" srcOrd="1" destOrd="0" presId="urn:microsoft.com/office/officeart/2005/8/layout/cycle7"/>
    <dgm:cxn modelId="{5037CA46-DEB0-4120-B4DD-867988C0BC19}" type="presOf" srcId="{F29EE6FD-76FB-475E-9536-69D951BBC3C3}" destId="{9D02B9F1-B9A6-49D9-A839-0E54DB0F5F38}" srcOrd="0" destOrd="0" presId="urn:microsoft.com/office/officeart/2005/8/layout/cycle7"/>
    <dgm:cxn modelId="{AABD7C93-B6CB-4789-96BA-C0D3AACBC256}" type="presParOf" srcId="{9D02B9F1-B9A6-49D9-A839-0E54DB0F5F38}" destId="{F3ED42C5-6934-4E1B-BDB9-44A491461438}" srcOrd="0" destOrd="0" presId="urn:microsoft.com/office/officeart/2005/8/layout/cycle7"/>
    <dgm:cxn modelId="{67264809-4C5A-4F06-9705-7C357B01FAB3}" type="presParOf" srcId="{9D02B9F1-B9A6-49D9-A839-0E54DB0F5F38}" destId="{CD7F1C38-EFD8-4091-8ED7-4C827A9B3622}" srcOrd="1" destOrd="0" presId="urn:microsoft.com/office/officeart/2005/8/layout/cycle7"/>
    <dgm:cxn modelId="{C3EE78F7-43DC-416E-9ABB-3D551EC86B38}" type="presParOf" srcId="{CD7F1C38-EFD8-4091-8ED7-4C827A9B3622}" destId="{36B2EE6A-2F62-4BA7-8196-C6020E33C09B}" srcOrd="0" destOrd="0" presId="urn:microsoft.com/office/officeart/2005/8/layout/cycle7"/>
    <dgm:cxn modelId="{4F8F490E-6291-4CD5-949C-3739D92E69CF}" type="presParOf" srcId="{9D02B9F1-B9A6-49D9-A839-0E54DB0F5F38}" destId="{4B9EAAA6-20C7-48A9-B83A-899F86838DC6}" srcOrd="2" destOrd="0" presId="urn:microsoft.com/office/officeart/2005/8/layout/cycle7"/>
    <dgm:cxn modelId="{58075391-C5FD-41A7-B000-97B7C5E46C8E}" type="presParOf" srcId="{9D02B9F1-B9A6-49D9-A839-0E54DB0F5F38}" destId="{0FB8EBA9-705E-4E4E-8EF5-3F9A5CF61BDA}" srcOrd="3" destOrd="0" presId="urn:microsoft.com/office/officeart/2005/8/layout/cycle7"/>
    <dgm:cxn modelId="{388A67EA-77DE-4FC4-BDE8-689A4CBC6236}" type="presParOf" srcId="{0FB8EBA9-705E-4E4E-8EF5-3F9A5CF61BDA}" destId="{5E80FDAD-9AB9-4CF1-A785-C06A1292EC03}" srcOrd="0" destOrd="0" presId="urn:microsoft.com/office/officeart/2005/8/layout/cycle7"/>
    <dgm:cxn modelId="{DFB9A063-2052-4421-9EF3-16AD3C42AA55}" type="presParOf" srcId="{9D02B9F1-B9A6-49D9-A839-0E54DB0F5F38}" destId="{EDFFD602-3658-4910-B3E8-B61FCF32E6DD}" srcOrd="4" destOrd="0" presId="urn:microsoft.com/office/officeart/2005/8/layout/cycle7"/>
    <dgm:cxn modelId="{F2CC92B5-AD58-4188-8333-D73BE210C837}" type="presParOf" srcId="{9D02B9F1-B9A6-49D9-A839-0E54DB0F5F38}" destId="{C517EAF5-CDBF-4F5C-99C7-3C867A2C43B9}" srcOrd="5" destOrd="0" presId="urn:microsoft.com/office/officeart/2005/8/layout/cycle7"/>
    <dgm:cxn modelId="{C8D82FC1-779A-40B9-9BD2-9E7406A6CB7E}" type="presParOf" srcId="{C517EAF5-CDBF-4F5C-99C7-3C867A2C43B9}" destId="{B43D581D-4A1E-412D-9E0D-DDCACED018F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07BE21-4B82-42BF-86C7-A2D9C3C80350}" type="doc">
      <dgm:prSet loTypeId="urn:microsoft.com/office/officeart/2005/8/layout/bList2#2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69879AA-591A-4C4D-BEA5-F81990963A09}">
      <dgm:prSet phldrT="[Текст]"/>
      <dgm:spPr/>
      <dgm:t>
        <a:bodyPr/>
        <a:lstStyle/>
        <a:p>
          <a:r>
            <a:rPr lang="uk-UA" dirty="0" smtClean="0"/>
            <a:t>Головне</a:t>
          </a:r>
          <a:endParaRPr lang="uk-UA" dirty="0"/>
        </a:p>
      </dgm:t>
    </dgm:pt>
    <dgm:pt modelId="{5F6357A1-2529-4F00-85DA-438F3D4130D2}" type="parTrans" cxnId="{239D22A9-7FFB-4C00-BA54-922DC0340048}">
      <dgm:prSet/>
      <dgm:spPr/>
      <dgm:t>
        <a:bodyPr/>
        <a:lstStyle/>
        <a:p>
          <a:endParaRPr lang="uk-UA"/>
        </a:p>
      </dgm:t>
    </dgm:pt>
    <dgm:pt modelId="{F8C2FF1E-1E56-43CB-AA3C-E93A51B01C09}" type="sibTrans" cxnId="{239D22A9-7FFB-4C00-BA54-922DC0340048}">
      <dgm:prSet/>
      <dgm:spPr/>
      <dgm:t>
        <a:bodyPr/>
        <a:lstStyle/>
        <a:p>
          <a:endParaRPr lang="uk-UA"/>
        </a:p>
      </dgm:t>
    </dgm:pt>
    <dgm:pt modelId="{B4E5BC2F-02CB-4C91-B314-09E901741528}">
      <dgm:prSet phldrT="[Текст]"/>
      <dgm:spPr/>
      <dgm:t>
        <a:bodyPr/>
        <a:lstStyle/>
        <a:p>
          <a:r>
            <a:rPr lang="uk-UA" dirty="0" smtClean="0"/>
            <a:t>Контекстне </a:t>
          </a:r>
          <a:endParaRPr lang="uk-UA" dirty="0"/>
        </a:p>
      </dgm:t>
    </dgm:pt>
    <dgm:pt modelId="{62F3ACE5-C744-40D8-B639-C79A84C958EC}" type="parTrans" cxnId="{6A8B30FA-5DD5-4861-A185-CCC2275714BF}">
      <dgm:prSet/>
      <dgm:spPr/>
      <dgm:t>
        <a:bodyPr/>
        <a:lstStyle/>
        <a:p>
          <a:endParaRPr lang="uk-UA"/>
        </a:p>
      </dgm:t>
    </dgm:pt>
    <dgm:pt modelId="{03815ED6-DBDD-45F9-AB78-539E8EC0105B}" type="sibTrans" cxnId="{6A8B30FA-5DD5-4861-A185-CCC2275714BF}">
      <dgm:prSet/>
      <dgm:spPr/>
      <dgm:t>
        <a:bodyPr/>
        <a:lstStyle/>
        <a:p>
          <a:endParaRPr lang="uk-UA"/>
        </a:p>
      </dgm:t>
    </dgm:pt>
    <dgm:pt modelId="{61D3E5F7-3B6B-4B3C-A0BB-615A28CF1194}">
      <dgm:prSet phldrT="[Текст]"/>
      <dgm:spPr/>
      <dgm:t>
        <a:bodyPr/>
        <a:lstStyle/>
        <a:p>
          <a:r>
            <a:rPr lang="uk-UA" dirty="0" smtClean="0"/>
            <a:t>Спливаюче </a:t>
          </a:r>
          <a:endParaRPr lang="uk-UA" dirty="0"/>
        </a:p>
      </dgm:t>
    </dgm:pt>
    <dgm:pt modelId="{6ED30210-8C56-4CB8-88A4-38352BB2487B}" type="parTrans" cxnId="{B4754490-EE51-45E8-A073-68FBCA676EC7}">
      <dgm:prSet/>
      <dgm:spPr/>
      <dgm:t>
        <a:bodyPr/>
        <a:lstStyle/>
        <a:p>
          <a:endParaRPr lang="uk-UA"/>
        </a:p>
      </dgm:t>
    </dgm:pt>
    <dgm:pt modelId="{1D5C1065-A989-435F-8A53-D08557BC0042}" type="sibTrans" cxnId="{B4754490-EE51-45E8-A073-68FBCA676EC7}">
      <dgm:prSet/>
      <dgm:spPr/>
      <dgm:t>
        <a:bodyPr/>
        <a:lstStyle/>
        <a:p>
          <a:endParaRPr lang="uk-UA"/>
        </a:p>
      </dgm:t>
    </dgm:pt>
    <dgm:pt modelId="{78F89FB3-D163-4A75-AFAA-EB7F80D1418B}" type="pres">
      <dgm:prSet presAssocID="{A207BE21-4B82-42BF-86C7-A2D9C3C80350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42E212B-5CD1-4A81-B914-F556C481DA50}" type="pres">
      <dgm:prSet presAssocID="{E69879AA-591A-4C4D-BEA5-F81990963A09}" presName="compNode" presStyleCnt="0"/>
      <dgm:spPr/>
    </dgm:pt>
    <dgm:pt modelId="{4BB610C1-3C60-417F-9EBB-0CD90622969E}" type="pres">
      <dgm:prSet presAssocID="{E69879AA-591A-4C4D-BEA5-F81990963A09}" presName="childRect" presStyleLbl="bgAcc1" presStyleIdx="0" presStyleCnt="3" custScaleY="198473" custLinFactNeighborX="2576" custLinFactNeighborY="-14108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B0F2C987-2DD7-4326-9D3F-89F14DDA769A}" type="pres">
      <dgm:prSet presAssocID="{E69879AA-591A-4C4D-BEA5-F81990963A0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157027-347A-48B0-90A4-F1B8B90C0A03}" type="pres">
      <dgm:prSet presAssocID="{E69879AA-591A-4C4D-BEA5-F81990963A09}" presName="parentRect" presStyleLbl="alignNode1" presStyleIdx="0" presStyleCnt="3" custLinFactNeighborX="2576" custLinFactNeighborY="77963"/>
      <dgm:spPr/>
      <dgm:t>
        <a:bodyPr/>
        <a:lstStyle/>
        <a:p>
          <a:endParaRPr lang="uk-UA"/>
        </a:p>
      </dgm:t>
    </dgm:pt>
    <dgm:pt modelId="{CC4FA0E0-A89B-4E1C-AC35-7420173B5217}" type="pres">
      <dgm:prSet presAssocID="{E69879AA-591A-4C4D-BEA5-F81990963A09}" presName="adorn" presStyleLbl="fgAccFollowNode1" presStyleIdx="0" presStyleCnt="3" custLinFactNeighborX="6655" custLinFactNeighborY="4891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00DF645-46EA-45FC-BCE6-5BC39C774B83}" type="pres">
      <dgm:prSet presAssocID="{F8C2FF1E-1E56-43CB-AA3C-E93A51B01C09}" presName="sibTrans" presStyleLbl="sibTrans2D1" presStyleIdx="0" presStyleCnt="0"/>
      <dgm:spPr/>
      <dgm:t>
        <a:bodyPr/>
        <a:lstStyle/>
        <a:p>
          <a:endParaRPr lang="uk-UA"/>
        </a:p>
      </dgm:t>
    </dgm:pt>
    <dgm:pt modelId="{77D6F896-4814-4FDA-80BC-96A3E881D7F7}" type="pres">
      <dgm:prSet presAssocID="{B4E5BC2F-02CB-4C91-B314-09E901741528}" presName="compNode" presStyleCnt="0"/>
      <dgm:spPr/>
    </dgm:pt>
    <dgm:pt modelId="{354B26C5-B384-4451-8728-716D8358D8E7}" type="pres">
      <dgm:prSet presAssocID="{B4E5BC2F-02CB-4C91-B314-09E901741528}" presName="childRect" presStyleLbl="bgAcc1" presStyleIdx="1" presStyleCnt="3" custScaleY="190376" custLinFactNeighborX="776" custLinFactNeighborY="-1151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8400D244-9355-47CD-A31B-33977A933046}" type="pres">
      <dgm:prSet presAssocID="{B4E5BC2F-02CB-4C91-B314-09E90174152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7D7E90-20BA-4D22-B3E5-5755A58E5C9A}" type="pres">
      <dgm:prSet presAssocID="{B4E5BC2F-02CB-4C91-B314-09E901741528}" presName="parentRect" presStyleLbl="alignNode1" presStyleIdx="1" presStyleCnt="3" custLinFactNeighborX="776" custLinFactNeighborY="73923"/>
      <dgm:spPr/>
      <dgm:t>
        <a:bodyPr/>
        <a:lstStyle/>
        <a:p>
          <a:endParaRPr lang="uk-UA"/>
        </a:p>
      </dgm:t>
    </dgm:pt>
    <dgm:pt modelId="{EF60A20E-9D94-4A0F-A786-89503CEC960F}" type="pres">
      <dgm:prSet presAssocID="{B4E5BC2F-02CB-4C91-B314-09E901741528}" presName="adorn" presStyleLbl="fgAccFollowNode1" presStyleIdx="1" presStyleCnt="3" custLinFactNeighborX="9535" custLinFactNeighborY="4520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81B7EE8-0860-4D12-8B94-20A12A43ADD7}" type="pres">
      <dgm:prSet presAssocID="{03815ED6-DBDD-45F9-AB78-539E8EC0105B}" presName="sibTrans" presStyleLbl="sibTrans2D1" presStyleIdx="0" presStyleCnt="0"/>
      <dgm:spPr/>
      <dgm:t>
        <a:bodyPr/>
        <a:lstStyle/>
        <a:p>
          <a:endParaRPr lang="uk-UA"/>
        </a:p>
      </dgm:t>
    </dgm:pt>
    <dgm:pt modelId="{5276A81A-FF52-4ABB-A3F8-B29954E53E43}" type="pres">
      <dgm:prSet presAssocID="{61D3E5F7-3B6B-4B3C-A0BB-615A28CF1194}" presName="compNode" presStyleCnt="0"/>
      <dgm:spPr/>
    </dgm:pt>
    <dgm:pt modelId="{D24E2839-6587-47F2-9723-ACBF63D74FFC}" type="pres">
      <dgm:prSet presAssocID="{61D3E5F7-3B6B-4B3C-A0BB-615A28CF1194}" presName="childRect" presStyleLbl="bgAcc1" presStyleIdx="2" presStyleCnt="3" custScaleY="185292" custLinFactNeighborX="114" custLinFactNeighborY="-1613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B81A3E1-9F50-4BA0-978E-01FED90F81C8}" type="pres">
      <dgm:prSet presAssocID="{61D3E5F7-3B6B-4B3C-A0BB-615A28CF119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D76AD6-98A8-4FE7-B5DC-9D381AD98805}" type="pres">
      <dgm:prSet presAssocID="{61D3E5F7-3B6B-4B3C-A0BB-615A28CF1194}" presName="parentRect" presStyleLbl="alignNode1" presStyleIdx="2" presStyleCnt="3" custLinFactNeighborX="114" custLinFactNeighborY="64005"/>
      <dgm:spPr/>
      <dgm:t>
        <a:bodyPr/>
        <a:lstStyle/>
        <a:p>
          <a:endParaRPr lang="uk-UA"/>
        </a:p>
      </dgm:t>
    </dgm:pt>
    <dgm:pt modelId="{FDC8095A-CA61-4D73-A501-AA259E2DA814}" type="pres">
      <dgm:prSet presAssocID="{61D3E5F7-3B6B-4B3C-A0BB-615A28CF1194}" presName="adorn" presStyleLbl="fgAccFollowNode1" presStyleIdx="2" presStyleCnt="3" custLinFactNeighborX="4392" custLinFactNeighborY="3989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0208BF5-51C1-4FA2-B19E-3B929F9F504F}" type="presOf" srcId="{B4E5BC2F-02CB-4C91-B314-09E901741528}" destId="{F37D7E90-20BA-4D22-B3E5-5755A58E5C9A}" srcOrd="1" destOrd="0" presId="urn:microsoft.com/office/officeart/2005/8/layout/bList2#2"/>
    <dgm:cxn modelId="{D2283265-E033-4894-A65C-045250CDB80C}" type="presOf" srcId="{E69879AA-591A-4C4D-BEA5-F81990963A09}" destId="{B0F2C987-2DD7-4326-9D3F-89F14DDA769A}" srcOrd="0" destOrd="0" presId="urn:microsoft.com/office/officeart/2005/8/layout/bList2#2"/>
    <dgm:cxn modelId="{3A32C4A0-4738-447D-9C61-70CFD6A03D73}" type="presOf" srcId="{F8C2FF1E-1E56-43CB-AA3C-E93A51B01C09}" destId="{300DF645-46EA-45FC-BCE6-5BC39C774B83}" srcOrd="0" destOrd="0" presId="urn:microsoft.com/office/officeart/2005/8/layout/bList2#2"/>
    <dgm:cxn modelId="{B4754490-EE51-45E8-A073-68FBCA676EC7}" srcId="{A207BE21-4B82-42BF-86C7-A2D9C3C80350}" destId="{61D3E5F7-3B6B-4B3C-A0BB-615A28CF1194}" srcOrd="2" destOrd="0" parTransId="{6ED30210-8C56-4CB8-88A4-38352BB2487B}" sibTransId="{1D5C1065-A989-435F-8A53-D08557BC0042}"/>
    <dgm:cxn modelId="{239D22A9-7FFB-4C00-BA54-922DC0340048}" srcId="{A207BE21-4B82-42BF-86C7-A2D9C3C80350}" destId="{E69879AA-591A-4C4D-BEA5-F81990963A09}" srcOrd="0" destOrd="0" parTransId="{5F6357A1-2529-4F00-85DA-438F3D4130D2}" sibTransId="{F8C2FF1E-1E56-43CB-AA3C-E93A51B01C09}"/>
    <dgm:cxn modelId="{EDC6E232-5590-43AC-A779-36459B6AA64D}" type="presOf" srcId="{61D3E5F7-3B6B-4B3C-A0BB-615A28CF1194}" destId="{AAD76AD6-98A8-4FE7-B5DC-9D381AD98805}" srcOrd="1" destOrd="0" presId="urn:microsoft.com/office/officeart/2005/8/layout/bList2#2"/>
    <dgm:cxn modelId="{CF541B18-0B1B-4CEF-9D5D-442031618434}" type="presOf" srcId="{E69879AA-591A-4C4D-BEA5-F81990963A09}" destId="{5B157027-347A-48B0-90A4-F1B8B90C0A03}" srcOrd="1" destOrd="0" presId="urn:microsoft.com/office/officeart/2005/8/layout/bList2#2"/>
    <dgm:cxn modelId="{963F483C-4011-400E-9F90-D9216571B7FA}" type="presOf" srcId="{03815ED6-DBDD-45F9-AB78-539E8EC0105B}" destId="{881B7EE8-0860-4D12-8B94-20A12A43ADD7}" srcOrd="0" destOrd="0" presId="urn:microsoft.com/office/officeart/2005/8/layout/bList2#2"/>
    <dgm:cxn modelId="{D623CE46-8695-46D2-95E6-3EE15A061C80}" type="presOf" srcId="{61D3E5F7-3B6B-4B3C-A0BB-615A28CF1194}" destId="{FB81A3E1-9F50-4BA0-978E-01FED90F81C8}" srcOrd="0" destOrd="0" presId="urn:microsoft.com/office/officeart/2005/8/layout/bList2#2"/>
    <dgm:cxn modelId="{C39502C0-C06C-447D-A5C4-763D95803F52}" type="presOf" srcId="{A207BE21-4B82-42BF-86C7-A2D9C3C80350}" destId="{78F89FB3-D163-4A75-AFAA-EB7F80D1418B}" srcOrd="0" destOrd="0" presId="urn:microsoft.com/office/officeart/2005/8/layout/bList2#2"/>
    <dgm:cxn modelId="{6A8B30FA-5DD5-4861-A185-CCC2275714BF}" srcId="{A207BE21-4B82-42BF-86C7-A2D9C3C80350}" destId="{B4E5BC2F-02CB-4C91-B314-09E901741528}" srcOrd="1" destOrd="0" parTransId="{62F3ACE5-C744-40D8-B639-C79A84C958EC}" sibTransId="{03815ED6-DBDD-45F9-AB78-539E8EC0105B}"/>
    <dgm:cxn modelId="{AFC59B78-CF03-4317-A219-6ED4A8A7EE64}" type="presOf" srcId="{B4E5BC2F-02CB-4C91-B314-09E901741528}" destId="{8400D244-9355-47CD-A31B-33977A933046}" srcOrd="0" destOrd="0" presId="urn:microsoft.com/office/officeart/2005/8/layout/bList2#2"/>
    <dgm:cxn modelId="{5D60AB58-AB5F-4CFD-A297-A6BD6443B543}" type="presParOf" srcId="{78F89FB3-D163-4A75-AFAA-EB7F80D1418B}" destId="{B42E212B-5CD1-4A81-B914-F556C481DA50}" srcOrd="0" destOrd="0" presId="urn:microsoft.com/office/officeart/2005/8/layout/bList2#2"/>
    <dgm:cxn modelId="{EF721D16-EF23-4D55-A519-7981BF62EC0A}" type="presParOf" srcId="{B42E212B-5CD1-4A81-B914-F556C481DA50}" destId="{4BB610C1-3C60-417F-9EBB-0CD90622969E}" srcOrd="0" destOrd="0" presId="urn:microsoft.com/office/officeart/2005/8/layout/bList2#2"/>
    <dgm:cxn modelId="{AE38C895-72B6-4D9A-9F62-5573E3872D03}" type="presParOf" srcId="{B42E212B-5CD1-4A81-B914-F556C481DA50}" destId="{B0F2C987-2DD7-4326-9D3F-89F14DDA769A}" srcOrd="1" destOrd="0" presId="urn:microsoft.com/office/officeart/2005/8/layout/bList2#2"/>
    <dgm:cxn modelId="{19C8DC4E-F406-4DDA-A3C1-55D5E89B48FE}" type="presParOf" srcId="{B42E212B-5CD1-4A81-B914-F556C481DA50}" destId="{5B157027-347A-48B0-90A4-F1B8B90C0A03}" srcOrd="2" destOrd="0" presId="urn:microsoft.com/office/officeart/2005/8/layout/bList2#2"/>
    <dgm:cxn modelId="{95EDC3C8-5C0E-493C-9895-F380383F13E2}" type="presParOf" srcId="{B42E212B-5CD1-4A81-B914-F556C481DA50}" destId="{CC4FA0E0-A89B-4E1C-AC35-7420173B5217}" srcOrd="3" destOrd="0" presId="urn:microsoft.com/office/officeart/2005/8/layout/bList2#2"/>
    <dgm:cxn modelId="{EE0B49C8-01F7-4122-8D59-BCB5375044C5}" type="presParOf" srcId="{78F89FB3-D163-4A75-AFAA-EB7F80D1418B}" destId="{300DF645-46EA-45FC-BCE6-5BC39C774B83}" srcOrd="1" destOrd="0" presId="urn:microsoft.com/office/officeart/2005/8/layout/bList2#2"/>
    <dgm:cxn modelId="{5436FB75-940A-46B4-9F10-647F53E8BA38}" type="presParOf" srcId="{78F89FB3-D163-4A75-AFAA-EB7F80D1418B}" destId="{77D6F896-4814-4FDA-80BC-96A3E881D7F7}" srcOrd="2" destOrd="0" presId="urn:microsoft.com/office/officeart/2005/8/layout/bList2#2"/>
    <dgm:cxn modelId="{506BE945-88F4-4F2A-BF2B-3AC6A4A60D22}" type="presParOf" srcId="{77D6F896-4814-4FDA-80BC-96A3E881D7F7}" destId="{354B26C5-B384-4451-8728-716D8358D8E7}" srcOrd="0" destOrd="0" presId="urn:microsoft.com/office/officeart/2005/8/layout/bList2#2"/>
    <dgm:cxn modelId="{40B6217C-147B-4578-8A21-31A6EAC4B8CC}" type="presParOf" srcId="{77D6F896-4814-4FDA-80BC-96A3E881D7F7}" destId="{8400D244-9355-47CD-A31B-33977A933046}" srcOrd="1" destOrd="0" presId="urn:microsoft.com/office/officeart/2005/8/layout/bList2#2"/>
    <dgm:cxn modelId="{379AAA91-33EA-49C1-B093-53A74DE0010E}" type="presParOf" srcId="{77D6F896-4814-4FDA-80BC-96A3E881D7F7}" destId="{F37D7E90-20BA-4D22-B3E5-5755A58E5C9A}" srcOrd="2" destOrd="0" presId="urn:microsoft.com/office/officeart/2005/8/layout/bList2#2"/>
    <dgm:cxn modelId="{42A534BC-C0F6-40B2-8456-FA780C271B2F}" type="presParOf" srcId="{77D6F896-4814-4FDA-80BC-96A3E881D7F7}" destId="{EF60A20E-9D94-4A0F-A786-89503CEC960F}" srcOrd="3" destOrd="0" presId="urn:microsoft.com/office/officeart/2005/8/layout/bList2#2"/>
    <dgm:cxn modelId="{503E3B86-8E8C-4476-B8A9-9392EB8A0A7F}" type="presParOf" srcId="{78F89FB3-D163-4A75-AFAA-EB7F80D1418B}" destId="{881B7EE8-0860-4D12-8B94-20A12A43ADD7}" srcOrd="3" destOrd="0" presId="urn:microsoft.com/office/officeart/2005/8/layout/bList2#2"/>
    <dgm:cxn modelId="{C46494AF-60B5-44A0-92D4-86A012FBEB86}" type="presParOf" srcId="{78F89FB3-D163-4A75-AFAA-EB7F80D1418B}" destId="{5276A81A-FF52-4ABB-A3F8-B29954E53E43}" srcOrd="4" destOrd="0" presId="urn:microsoft.com/office/officeart/2005/8/layout/bList2#2"/>
    <dgm:cxn modelId="{EE9F8FE7-5EC2-497D-B107-39027342F2EB}" type="presParOf" srcId="{5276A81A-FF52-4ABB-A3F8-B29954E53E43}" destId="{D24E2839-6587-47F2-9723-ACBF63D74FFC}" srcOrd="0" destOrd="0" presId="urn:microsoft.com/office/officeart/2005/8/layout/bList2#2"/>
    <dgm:cxn modelId="{BE34D353-4896-4860-8716-54429BA1DC8F}" type="presParOf" srcId="{5276A81A-FF52-4ABB-A3F8-B29954E53E43}" destId="{FB81A3E1-9F50-4BA0-978E-01FED90F81C8}" srcOrd="1" destOrd="0" presId="urn:microsoft.com/office/officeart/2005/8/layout/bList2#2"/>
    <dgm:cxn modelId="{534DCE01-10B3-481D-AE63-D2B4CA46BAD9}" type="presParOf" srcId="{5276A81A-FF52-4ABB-A3F8-B29954E53E43}" destId="{AAD76AD6-98A8-4FE7-B5DC-9D381AD98805}" srcOrd="2" destOrd="0" presId="urn:microsoft.com/office/officeart/2005/8/layout/bList2#2"/>
    <dgm:cxn modelId="{0DAD64CE-332B-4A3B-B9B1-A8F24F8C2F8A}" type="presParOf" srcId="{5276A81A-FF52-4ABB-A3F8-B29954E53E43}" destId="{FDC8095A-CA61-4D73-A501-AA259E2DA814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263A22-A240-4701-BBB1-960333401FC2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7C8009C-938B-4430-944D-0792FDE47243}">
      <dgm:prSet phldrT="[Текст]"/>
      <dgm:spPr/>
      <dgm:t>
        <a:bodyPr/>
        <a:lstStyle/>
        <a:p>
          <a:r>
            <a:rPr lang="uk-UA" dirty="0" smtClean="0"/>
            <a:t>Кнопка Пуск</a:t>
          </a:r>
          <a:endParaRPr lang="uk-UA" dirty="0"/>
        </a:p>
      </dgm:t>
    </dgm:pt>
    <dgm:pt modelId="{67C40E8F-D318-47C2-BF85-E646DE6466EA}" type="parTrans" cxnId="{3E2874D6-97FC-4725-8DCA-8AB077388D8D}">
      <dgm:prSet/>
      <dgm:spPr/>
      <dgm:t>
        <a:bodyPr/>
        <a:lstStyle/>
        <a:p>
          <a:endParaRPr lang="uk-UA"/>
        </a:p>
      </dgm:t>
    </dgm:pt>
    <dgm:pt modelId="{0F0B4743-2441-4EE9-90E2-8214247D4D71}" type="sibTrans" cxnId="{3E2874D6-97FC-4725-8DCA-8AB077388D8D}">
      <dgm:prSet/>
      <dgm:spPr/>
      <dgm:t>
        <a:bodyPr/>
        <a:lstStyle/>
        <a:p>
          <a:endParaRPr lang="uk-UA"/>
        </a:p>
      </dgm:t>
    </dgm:pt>
    <dgm:pt modelId="{5EA8AA5C-E520-48AD-8D87-D88BD511C715}">
      <dgm:prSet phldrT="[Текст]"/>
      <dgm:spPr/>
      <dgm:t>
        <a:bodyPr/>
        <a:lstStyle/>
        <a:p>
          <a:r>
            <a:rPr lang="uk-UA" dirty="0" smtClean="0"/>
            <a:t>Розкривається Головне меню, яке має вигляд списку із назвами та зображеннями. Воно забезпечує доступ до всіх програм і даних, що зберігається в комп'ютері.</a:t>
          </a:r>
          <a:endParaRPr lang="uk-UA" dirty="0"/>
        </a:p>
      </dgm:t>
    </dgm:pt>
    <dgm:pt modelId="{6A8050F9-53F4-4F60-B9DB-43B29FE60556}" type="parTrans" cxnId="{D4AA73B8-84AB-4B3F-9885-CDC46D88A095}">
      <dgm:prSet/>
      <dgm:spPr/>
      <dgm:t>
        <a:bodyPr/>
        <a:lstStyle/>
        <a:p>
          <a:endParaRPr lang="uk-UA"/>
        </a:p>
      </dgm:t>
    </dgm:pt>
    <dgm:pt modelId="{C3B0D3D1-CCE1-4A0E-BAC0-EEAFD9B52AB6}" type="sibTrans" cxnId="{D4AA73B8-84AB-4B3F-9885-CDC46D88A095}">
      <dgm:prSet/>
      <dgm:spPr/>
      <dgm:t>
        <a:bodyPr/>
        <a:lstStyle/>
        <a:p>
          <a:endParaRPr lang="uk-UA"/>
        </a:p>
      </dgm:t>
    </dgm:pt>
    <dgm:pt modelId="{92833010-EDE2-4850-B796-C691C73D5D01}" type="pres">
      <dgm:prSet presAssocID="{08263A22-A240-4701-BBB1-960333401F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D44EB673-6591-4CE0-B78B-E03ABF0F8B9E}" type="pres">
      <dgm:prSet presAssocID="{08263A22-A240-4701-BBB1-960333401FC2}" presName="Name1" presStyleCnt="0"/>
      <dgm:spPr/>
    </dgm:pt>
    <dgm:pt modelId="{AE1D048A-830F-4FDD-BFA8-2E192B0BC2D7}" type="pres">
      <dgm:prSet presAssocID="{08263A22-A240-4701-BBB1-960333401FC2}" presName="cycle" presStyleCnt="0"/>
      <dgm:spPr/>
    </dgm:pt>
    <dgm:pt modelId="{D797A119-4E1F-4063-8985-A0AAC626F945}" type="pres">
      <dgm:prSet presAssocID="{08263A22-A240-4701-BBB1-960333401FC2}" presName="srcNode" presStyleLbl="node1" presStyleIdx="0" presStyleCnt="2"/>
      <dgm:spPr/>
    </dgm:pt>
    <dgm:pt modelId="{5AFCA0EA-6E2C-4B15-BA7E-445F2E92267F}" type="pres">
      <dgm:prSet presAssocID="{08263A22-A240-4701-BBB1-960333401FC2}" presName="conn" presStyleLbl="parChTrans1D2" presStyleIdx="0" presStyleCnt="1"/>
      <dgm:spPr/>
      <dgm:t>
        <a:bodyPr/>
        <a:lstStyle/>
        <a:p>
          <a:endParaRPr lang="uk-UA"/>
        </a:p>
      </dgm:t>
    </dgm:pt>
    <dgm:pt modelId="{B479B58A-39B5-4263-A919-24DF1DD0BF7C}" type="pres">
      <dgm:prSet presAssocID="{08263A22-A240-4701-BBB1-960333401FC2}" presName="extraNode" presStyleLbl="node1" presStyleIdx="0" presStyleCnt="2"/>
      <dgm:spPr/>
    </dgm:pt>
    <dgm:pt modelId="{F36E48EB-0CB9-4AEC-97DF-150FDF7E1E1A}" type="pres">
      <dgm:prSet presAssocID="{08263A22-A240-4701-BBB1-960333401FC2}" presName="dstNode" presStyleLbl="node1" presStyleIdx="0" presStyleCnt="2"/>
      <dgm:spPr/>
    </dgm:pt>
    <dgm:pt modelId="{2EED6F91-0E6B-4289-BD53-820CE3D44F13}" type="pres">
      <dgm:prSet presAssocID="{37C8009C-938B-4430-944D-0792FDE47243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94CC4E-13D3-4673-8C7F-D80B5C4D76AA}" type="pres">
      <dgm:prSet presAssocID="{37C8009C-938B-4430-944D-0792FDE47243}" presName="accent_1" presStyleCnt="0"/>
      <dgm:spPr/>
    </dgm:pt>
    <dgm:pt modelId="{6B3E7D40-BF71-4DBF-B214-27CC4AD89BC2}" type="pres">
      <dgm:prSet presAssocID="{37C8009C-938B-4430-944D-0792FDE47243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34B50114-7D0C-4FAA-8070-2939BD2EDA0E}" type="pres">
      <dgm:prSet presAssocID="{5EA8AA5C-E520-48AD-8D87-D88BD511C715}" presName="text_2" presStyleLbl="node1" presStyleIdx="1" presStyleCnt="2" custScaleY="1559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D418BB-7113-4346-B6F4-4CA41BB792D3}" type="pres">
      <dgm:prSet presAssocID="{5EA8AA5C-E520-48AD-8D87-D88BD511C715}" presName="accent_2" presStyleCnt="0"/>
      <dgm:spPr/>
    </dgm:pt>
    <dgm:pt modelId="{CD2A1B69-54AE-423C-B8DD-3D95AD0B2656}" type="pres">
      <dgm:prSet presAssocID="{5EA8AA5C-E520-48AD-8D87-D88BD511C715}" presName="accentRepeatNode" presStyleLbl="solidFgAcc1" presStyleIdx="1" presStyleCnt="2" custScaleX="118459" custScaleY="13233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</dgm:ptLst>
  <dgm:cxnLst>
    <dgm:cxn modelId="{28C3DB8F-18BA-43FF-957D-BAB5831D60B3}" type="presOf" srcId="{0F0B4743-2441-4EE9-90E2-8214247D4D71}" destId="{5AFCA0EA-6E2C-4B15-BA7E-445F2E92267F}" srcOrd="0" destOrd="0" presId="urn:microsoft.com/office/officeart/2008/layout/VerticalCurvedList"/>
    <dgm:cxn modelId="{F1AD3B9B-BB9F-4B16-B1F3-192AA5CEDC71}" type="presOf" srcId="{08263A22-A240-4701-BBB1-960333401FC2}" destId="{92833010-EDE2-4850-B796-C691C73D5D01}" srcOrd="0" destOrd="0" presId="urn:microsoft.com/office/officeart/2008/layout/VerticalCurvedList"/>
    <dgm:cxn modelId="{833B65D1-E006-4576-B9D9-A25E0426CCFF}" type="presOf" srcId="{5EA8AA5C-E520-48AD-8D87-D88BD511C715}" destId="{34B50114-7D0C-4FAA-8070-2939BD2EDA0E}" srcOrd="0" destOrd="0" presId="urn:microsoft.com/office/officeart/2008/layout/VerticalCurvedList"/>
    <dgm:cxn modelId="{D4AA73B8-84AB-4B3F-9885-CDC46D88A095}" srcId="{08263A22-A240-4701-BBB1-960333401FC2}" destId="{5EA8AA5C-E520-48AD-8D87-D88BD511C715}" srcOrd="1" destOrd="0" parTransId="{6A8050F9-53F4-4F60-B9DB-43B29FE60556}" sibTransId="{C3B0D3D1-CCE1-4A0E-BAC0-EEAFD9B52AB6}"/>
    <dgm:cxn modelId="{702CCF8E-ABDF-4290-BC09-E8EAE3D2F0D4}" type="presOf" srcId="{37C8009C-938B-4430-944D-0792FDE47243}" destId="{2EED6F91-0E6B-4289-BD53-820CE3D44F13}" srcOrd="0" destOrd="0" presId="urn:microsoft.com/office/officeart/2008/layout/VerticalCurvedList"/>
    <dgm:cxn modelId="{3E2874D6-97FC-4725-8DCA-8AB077388D8D}" srcId="{08263A22-A240-4701-BBB1-960333401FC2}" destId="{37C8009C-938B-4430-944D-0792FDE47243}" srcOrd="0" destOrd="0" parTransId="{67C40E8F-D318-47C2-BF85-E646DE6466EA}" sibTransId="{0F0B4743-2441-4EE9-90E2-8214247D4D71}"/>
    <dgm:cxn modelId="{BD0E61BC-21FF-41F5-8AF6-2A67F050F124}" type="presParOf" srcId="{92833010-EDE2-4850-B796-C691C73D5D01}" destId="{D44EB673-6591-4CE0-B78B-E03ABF0F8B9E}" srcOrd="0" destOrd="0" presId="urn:microsoft.com/office/officeart/2008/layout/VerticalCurvedList"/>
    <dgm:cxn modelId="{0BA1C4CF-7D79-41A0-8038-C23322310408}" type="presParOf" srcId="{D44EB673-6591-4CE0-B78B-E03ABF0F8B9E}" destId="{AE1D048A-830F-4FDD-BFA8-2E192B0BC2D7}" srcOrd="0" destOrd="0" presId="urn:microsoft.com/office/officeart/2008/layout/VerticalCurvedList"/>
    <dgm:cxn modelId="{4A3B2489-6563-4746-960A-85F8D1FA9218}" type="presParOf" srcId="{AE1D048A-830F-4FDD-BFA8-2E192B0BC2D7}" destId="{D797A119-4E1F-4063-8985-A0AAC626F945}" srcOrd="0" destOrd="0" presId="urn:microsoft.com/office/officeart/2008/layout/VerticalCurvedList"/>
    <dgm:cxn modelId="{B37F067F-6FBB-428E-BE12-BDD2F2B8FF50}" type="presParOf" srcId="{AE1D048A-830F-4FDD-BFA8-2E192B0BC2D7}" destId="{5AFCA0EA-6E2C-4B15-BA7E-445F2E92267F}" srcOrd="1" destOrd="0" presId="urn:microsoft.com/office/officeart/2008/layout/VerticalCurvedList"/>
    <dgm:cxn modelId="{D6010CC9-0B9E-4F6F-97AA-E3CDA0EB8712}" type="presParOf" srcId="{AE1D048A-830F-4FDD-BFA8-2E192B0BC2D7}" destId="{B479B58A-39B5-4263-A919-24DF1DD0BF7C}" srcOrd="2" destOrd="0" presId="urn:microsoft.com/office/officeart/2008/layout/VerticalCurvedList"/>
    <dgm:cxn modelId="{4B25AD56-8676-486E-8CFE-99EA98E31E2B}" type="presParOf" srcId="{AE1D048A-830F-4FDD-BFA8-2E192B0BC2D7}" destId="{F36E48EB-0CB9-4AEC-97DF-150FDF7E1E1A}" srcOrd="3" destOrd="0" presId="urn:microsoft.com/office/officeart/2008/layout/VerticalCurvedList"/>
    <dgm:cxn modelId="{68FC17F7-80E7-4989-B51D-8FDE8409D41A}" type="presParOf" srcId="{D44EB673-6591-4CE0-B78B-E03ABF0F8B9E}" destId="{2EED6F91-0E6B-4289-BD53-820CE3D44F13}" srcOrd="1" destOrd="0" presId="urn:microsoft.com/office/officeart/2008/layout/VerticalCurvedList"/>
    <dgm:cxn modelId="{AAB13056-CA69-45A6-A0BF-F682617B3FF4}" type="presParOf" srcId="{D44EB673-6591-4CE0-B78B-E03ABF0F8B9E}" destId="{9F94CC4E-13D3-4673-8C7F-D80B5C4D76AA}" srcOrd="2" destOrd="0" presId="urn:microsoft.com/office/officeart/2008/layout/VerticalCurvedList"/>
    <dgm:cxn modelId="{87D1C3A1-E0F9-41F7-B668-6205CA87B947}" type="presParOf" srcId="{9F94CC4E-13D3-4673-8C7F-D80B5C4D76AA}" destId="{6B3E7D40-BF71-4DBF-B214-27CC4AD89BC2}" srcOrd="0" destOrd="0" presId="urn:microsoft.com/office/officeart/2008/layout/VerticalCurvedList"/>
    <dgm:cxn modelId="{F1AECA33-FD53-4C2C-B8AA-9AC2F012960C}" type="presParOf" srcId="{D44EB673-6591-4CE0-B78B-E03ABF0F8B9E}" destId="{34B50114-7D0C-4FAA-8070-2939BD2EDA0E}" srcOrd="3" destOrd="0" presId="urn:microsoft.com/office/officeart/2008/layout/VerticalCurvedList"/>
    <dgm:cxn modelId="{B7BF377C-A8AA-4E09-8711-C792380EDE02}" type="presParOf" srcId="{D44EB673-6591-4CE0-B78B-E03ABF0F8B9E}" destId="{F2D418BB-7113-4346-B6F4-4CA41BB792D3}" srcOrd="4" destOrd="0" presId="urn:microsoft.com/office/officeart/2008/layout/VerticalCurvedList"/>
    <dgm:cxn modelId="{E295DA85-D5D3-4326-9E13-278FA19DE76F}" type="presParOf" srcId="{F2D418BB-7113-4346-B6F4-4CA41BB792D3}" destId="{CD2A1B69-54AE-423C-B8DD-3D95AD0B26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B71B0D-6D27-4FDA-BF2D-D44A7C08C1B0}" type="doc">
      <dgm:prSet loTypeId="urn:microsoft.com/office/officeart/2008/layout/PictureStrip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13F3383-F37C-4136-85FD-394101B3FA44}">
      <dgm:prSet phldrT="[Текст]"/>
      <dgm:spPr/>
      <dgm:t>
        <a:bodyPr/>
        <a:lstStyle/>
        <a:p>
          <a:r>
            <a:rPr lang="uk-UA" b="1" dirty="0" smtClean="0"/>
            <a:t>Головне меню</a:t>
          </a:r>
          <a:endParaRPr lang="uk-UA" b="1" dirty="0"/>
        </a:p>
      </dgm:t>
    </dgm:pt>
    <dgm:pt modelId="{B77DF633-ADF4-4B0B-B480-1F9F0ECC9528}" type="parTrans" cxnId="{6A34F3C4-5336-4818-AF6F-03781ED716AB}">
      <dgm:prSet/>
      <dgm:spPr/>
      <dgm:t>
        <a:bodyPr/>
        <a:lstStyle/>
        <a:p>
          <a:endParaRPr lang="uk-UA"/>
        </a:p>
      </dgm:t>
    </dgm:pt>
    <dgm:pt modelId="{7BB5AA11-93CE-4AFE-BBD6-06D75C1C1A28}" type="sibTrans" cxnId="{6A34F3C4-5336-4818-AF6F-03781ED716AB}">
      <dgm:prSet/>
      <dgm:spPr/>
      <dgm:t>
        <a:bodyPr/>
        <a:lstStyle/>
        <a:p>
          <a:endParaRPr lang="uk-UA"/>
        </a:p>
      </dgm:t>
    </dgm:pt>
    <dgm:pt modelId="{6C6C0F3B-CFBD-40F3-BFAB-390E0FC5E72A}">
      <dgm:prSet phldrT="[Текст]"/>
      <dgm:spPr/>
      <dgm:t>
        <a:bodyPr/>
        <a:lstStyle/>
        <a:p>
          <a:r>
            <a:rPr lang="uk-UA" b="1" dirty="0" smtClean="0"/>
            <a:t>Контекстне меню</a:t>
          </a:r>
          <a:endParaRPr lang="uk-UA" b="1" dirty="0"/>
        </a:p>
      </dgm:t>
    </dgm:pt>
    <dgm:pt modelId="{F092A4C9-8161-4156-9D39-1574ED6942A0}" type="parTrans" cxnId="{BF36B7E7-E540-4386-8342-5B53900617E1}">
      <dgm:prSet/>
      <dgm:spPr/>
      <dgm:t>
        <a:bodyPr/>
        <a:lstStyle/>
        <a:p>
          <a:endParaRPr lang="uk-UA"/>
        </a:p>
      </dgm:t>
    </dgm:pt>
    <dgm:pt modelId="{72499469-6B65-4FB9-AB07-2010499C64E6}" type="sibTrans" cxnId="{BF36B7E7-E540-4386-8342-5B53900617E1}">
      <dgm:prSet/>
      <dgm:spPr/>
      <dgm:t>
        <a:bodyPr/>
        <a:lstStyle/>
        <a:p>
          <a:endParaRPr lang="uk-UA"/>
        </a:p>
      </dgm:t>
    </dgm:pt>
    <dgm:pt modelId="{08BD7972-8019-4DCD-AEF3-AA6ADA5BEE43}">
      <dgm:prSet phldrT="[Текст]"/>
      <dgm:spPr/>
      <dgm:t>
        <a:bodyPr/>
        <a:lstStyle/>
        <a:p>
          <a:r>
            <a:rPr lang="uk-UA" b="1" dirty="0" smtClean="0"/>
            <a:t>Спливаюче меню</a:t>
          </a:r>
          <a:endParaRPr lang="uk-UA" b="1" dirty="0"/>
        </a:p>
      </dgm:t>
    </dgm:pt>
    <dgm:pt modelId="{8A23111A-FE6A-4869-9190-30F89C08390B}" type="parTrans" cxnId="{661DB840-943F-4CDB-805C-09B161227C11}">
      <dgm:prSet/>
      <dgm:spPr/>
      <dgm:t>
        <a:bodyPr/>
        <a:lstStyle/>
        <a:p>
          <a:endParaRPr lang="uk-UA"/>
        </a:p>
      </dgm:t>
    </dgm:pt>
    <dgm:pt modelId="{695D1D6B-FDF1-470C-B727-733021939A54}" type="sibTrans" cxnId="{661DB840-943F-4CDB-805C-09B161227C11}">
      <dgm:prSet/>
      <dgm:spPr/>
      <dgm:t>
        <a:bodyPr/>
        <a:lstStyle/>
        <a:p>
          <a:endParaRPr lang="uk-UA"/>
        </a:p>
      </dgm:t>
    </dgm:pt>
    <dgm:pt modelId="{E80F1F16-1779-4DC2-B9B7-BE933E1957CF}">
      <dgm:prSet phldrT="[Текст]"/>
      <dgm:spPr/>
      <dgm:t>
        <a:bodyPr/>
        <a:lstStyle/>
        <a:p>
          <a:r>
            <a:rPr lang="uk-UA" b="1" dirty="0" smtClean="0"/>
            <a:t>Підменю</a:t>
          </a:r>
          <a:endParaRPr lang="uk-UA" b="1" dirty="0"/>
        </a:p>
      </dgm:t>
    </dgm:pt>
    <dgm:pt modelId="{BAFB6328-37A3-4851-9D2C-C7F224EE35CC}" type="parTrans" cxnId="{0A29B8B9-1183-4229-9929-375F07385AFC}">
      <dgm:prSet/>
      <dgm:spPr/>
      <dgm:t>
        <a:bodyPr/>
        <a:lstStyle/>
        <a:p>
          <a:endParaRPr lang="uk-UA"/>
        </a:p>
      </dgm:t>
    </dgm:pt>
    <dgm:pt modelId="{163CF848-D815-42DE-83FB-3956DF6AF89D}" type="sibTrans" cxnId="{0A29B8B9-1183-4229-9929-375F07385AFC}">
      <dgm:prSet/>
      <dgm:spPr/>
      <dgm:t>
        <a:bodyPr/>
        <a:lstStyle/>
        <a:p>
          <a:endParaRPr lang="uk-UA"/>
        </a:p>
      </dgm:t>
    </dgm:pt>
    <dgm:pt modelId="{CAEC9C5B-9A71-4FAE-A0F4-0073CBF40FA4}">
      <dgm:prSet phldrT="[Текст]"/>
      <dgm:spPr/>
      <dgm:t>
        <a:bodyPr/>
        <a:lstStyle/>
        <a:p>
          <a:r>
            <a:rPr lang="uk-UA" b="1" dirty="0" smtClean="0"/>
            <a:t>Пункти меню</a:t>
          </a:r>
          <a:endParaRPr lang="uk-UA" b="1" dirty="0"/>
        </a:p>
      </dgm:t>
    </dgm:pt>
    <dgm:pt modelId="{9C248C09-DC71-44C9-B337-6999870B0521}" type="parTrans" cxnId="{1D471B4C-8E1C-45A9-9A41-33F428F5D3F1}">
      <dgm:prSet/>
      <dgm:spPr/>
      <dgm:t>
        <a:bodyPr/>
        <a:lstStyle/>
        <a:p>
          <a:endParaRPr lang="uk-UA"/>
        </a:p>
      </dgm:t>
    </dgm:pt>
    <dgm:pt modelId="{154C8570-1A3A-416B-81E9-7FEDE7D048B4}" type="sibTrans" cxnId="{1D471B4C-8E1C-45A9-9A41-33F428F5D3F1}">
      <dgm:prSet/>
      <dgm:spPr/>
      <dgm:t>
        <a:bodyPr/>
        <a:lstStyle/>
        <a:p>
          <a:endParaRPr lang="uk-UA"/>
        </a:p>
      </dgm:t>
    </dgm:pt>
    <dgm:pt modelId="{C6C372D9-6440-460E-9E30-4E13488A987A}" type="pres">
      <dgm:prSet presAssocID="{18B71B0D-6D27-4FDA-BF2D-D44A7C08C1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E4A2050-419D-4B34-8577-1429268F4E7B}" type="pres">
      <dgm:prSet presAssocID="{713F3383-F37C-4136-85FD-394101B3FA44}" presName="composite" presStyleCnt="0"/>
      <dgm:spPr/>
      <dgm:t>
        <a:bodyPr/>
        <a:lstStyle/>
        <a:p>
          <a:endParaRPr lang="uk-UA"/>
        </a:p>
      </dgm:t>
    </dgm:pt>
    <dgm:pt modelId="{8276DC88-D1DD-4E74-A74C-CA9C7C391225}" type="pres">
      <dgm:prSet presAssocID="{713F3383-F37C-4136-85FD-394101B3FA44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2A1474-DE85-4808-8F06-8B4523396E7B}" type="pres">
      <dgm:prSet presAssocID="{713F3383-F37C-4136-85FD-394101B3FA44}" presName="rect2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9EDB38CD-CD05-4A8B-A327-8B60529FE133}" type="pres">
      <dgm:prSet presAssocID="{7BB5AA11-93CE-4AFE-BBD6-06D75C1C1A28}" presName="sibTrans" presStyleCnt="0"/>
      <dgm:spPr/>
      <dgm:t>
        <a:bodyPr/>
        <a:lstStyle/>
        <a:p>
          <a:endParaRPr lang="uk-UA"/>
        </a:p>
      </dgm:t>
    </dgm:pt>
    <dgm:pt modelId="{99F16590-1E84-46DD-B450-4EF9E922B79C}" type="pres">
      <dgm:prSet presAssocID="{6C6C0F3B-CFBD-40F3-BFAB-390E0FC5E72A}" presName="composite" presStyleCnt="0"/>
      <dgm:spPr/>
      <dgm:t>
        <a:bodyPr/>
        <a:lstStyle/>
        <a:p>
          <a:endParaRPr lang="uk-UA"/>
        </a:p>
      </dgm:t>
    </dgm:pt>
    <dgm:pt modelId="{6F72BF57-ACE2-4806-B2F5-0D48666A035B}" type="pres">
      <dgm:prSet presAssocID="{6C6C0F3B-CFBD-40F3-BFAB-390E0FC5E72A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B135E6-29EE-4277-BC79-F76A5CD23475}" type="pres">
      <dgm:prSet presAssocID="{6C6C0F3B-CFBD-40F3-BFAB-390E0FC5E72A}" presName="rect2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CB9E90C5-D68B-4A16-87E0-97DF85F63951}" type="pres">
      <dgm:prSet presAssocID="{72499469-6B65-4FB9-AB07-2010499C64E6}" presName="sibTrans" presStyleCnt="0"/>
      <dgm:spPr/>
      <dgm:t>
        <a:bodyPr/>
        <a:lstStyle/>
        <a:p>
          <a:endParaRPr lang="uk-UA"/>
        </a:p>
      </dgm:t>
    </dgm:pt>
    <dgm:pt modelId="{05C174FD-92E4-4F8C-AED4-3A15639F7234}" type="pres">
      <dgm:prSet presAssocID="{08BD7972-8019-4DCD-AEF3-AA6ADA5BEE43}" presName="composite" presStyleCnt="0"/>
      <dgm:spPr/>
      <dgm:t>
        <a:bodyPr/>
        <a:lstStyle/>
        <a:p>
          <a:endParaRPr lang="uk-UA"/>
        </a:p>
      </dgm:t>
    </dgm:pt>
    <dgm:pt modelId="{6208ECEE-B5DC-44EC-8132-B9B0DB024530}" type="pres">
      <dgm:prSet presAssocID="{08BD7972-8019-4DCD-AEF3-AA6ADA5BEE43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9A8312-110F-419D-8D18-85DA594418FE}" type="pres">
      <dgm:prSet presAssocID="{08BD7972-8019-4DCD-AEF3-AA6ADA5BEE43}" presName="rect2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B966A456-B8EF-406E-93D7-85633CBE2125}" type="pres">
      <dgm:prSet presAssocID="{695D1D6B-FDF1-470C-B727-733021939A54}" presName="sibTrans" presStyleCnt="0"/>
      <dgm:spPr/>
      <dgm:t>
        <a:bodyPr/>
        <a:lstStyle/>
        <a:p>
          <a:endParaRPr lang="uk-UA"/>
        </a:p>
      </dgm:t>
    </dgm:pt>
    <dgm:pt modelId="{1BAA9EF2-EC5E-4CE6-9D5F-9D4F559E2CAF}" type="pres">
      <dgm:prSet presAssocID="{E80F1F16-1779-4DC2-B9B7-BE933E1957CF}" presName="composite" presStyleCnt="0"/>
      <dgm:spPr/>
      <dgm:t>
        <a:bodyPr/>
        <a:lstStyle/>
        <a:p>
          <a:endParaRPr lang="uk-UA"/>
        </a:p>
      </dgm:t>
    </dgm:pt>
    <dgm:pt modelId="{25F4D22A-6435-4B6E-8861-4A5AE7261894}" type="pres">
      <dgm:prSet presAssocID="{E80F1F16-1779-4DC2-B9B7-BE933E1957CF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7D515F-6A84-4884-83E2-71126A0C3C8E}" type="pres">
      <dgm:prSet presAssocID="{E80F1F16-1779-4DC2-B9B7-BE933E1957CF}" presName="rect2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9E8EAE23-C6A9-43EC-BEBD-BC319520094E}" type="pres">
      <dgm:prSet presAssocID="{163CF848-D815-42DE-83FB-3956DF6AF89D}" presName="sibTrans" presStyleCnt="0"/>
      <dgm:spPr/>
      <dgm:t>
        <a:bodyPr/>
        <a:lstStyle/>
        <a:p>
          <a:endParaRPr lang="uk-UA"/>
        </a:p>
      </dgm:t>
    </dgm:pt>
    <dgm:pt modelId="{999FD9E5-BBE6-41BE-A6F4-4C4D7F087631}" type="pres">
      <dgm:prSet presAssocID="{CAEC9C5B-9A71-4FAE-A0F4-0073CBF40FA4}" presName="composite" presStyleCnt="0"/>
      <dgm:spPr/>
      <dgm:t>
        <a:bodyPr/>
        <a:lstStyle/>
        <a:p>
          <a:endParaRPr lang="uk-UA"/>
        </a:p>
      </dgm:t>
    </dgm:pt>
    <dgm:pt modelId="{6E0ACDD0-060E-4712-AE3F-FB45B45E33A1}" type="pres">
      <dgm:prSet presAssocID="{CAEC9C5B-9A71-4FAE-A0F4-0073CBF40FA4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C662BB-2D3C-410B-89BA-F5CC06772B88}" type="pres">
      <dgm:prSet presAssocID="{CAEC9C5B-9A71-4FAE-A0F4-0073CBF40FA4}" presName="rect2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uk-UA"/>
        </a:p>
      </dgm:t>
    </dgm:pt>
  </dgm:ptLst>
  <dgm:cxnLst>
    <dgm:cxn modelId="{2BC4756F-8168-46E2-AFEF-D5BEB600F043}" type="presOf" srcId="{CAEC9C5B-9A71-4FAE-A0F4-0073CBF40FA4}" destId="{6E0ACDD0-060E-4712-AE3F-FB45B45E33A1}" srcOrd="0" destOrd="0" presId="urn:microsoft.com/office/officeart/2008/layout/PictureStrips"/>
    <dgm:cxn modelId="{204F1A6C-A9A9-4E45-80EC-9D74607273C2}" type="presOf" srcId="{713F3383-F37C-4136-85FD-394101B3FA44}" destId="{8276DC88-D1DD-4E74-A74C-CA9C7C391225}" srcOrd="0" destOrd="0" presId="urn:microsoft.com/office/officeart/2008/layout/PictureStrips"/>
    <dgm:cxn modelId="{6A34F3C4-5336-4818-AF6F-03781ED716AB}" srcId="{18B71B0D-6D27-4FDA-BF2D-D44A7C08C1B0}" destId="{713F3383-F37C-4136-85FD-394101B3FA44}" srcOrd="0" destOrd="0" parTransId="{B77DF633-ADF4-4B0B-B480-1F9F0ECC9528}" sibTransId="{7BB5AA11-93CE-4AFE-BBD6-06D75C1C1A28}"/>
    <dgm:cxn modelId="{EDA9C6B0-97F4-4DDF-857F-AD5A54D20914}" type="presOf" srcId="{08BD7972-8019-4DCD-AEF3-AA6ADA5BEE43}" destId="{6208ECEE-B5DC-44EC-8132-B9B0DB024530}" srcOrd="0" destOrd="0" presId="urn:microsoft.com/office/officeart/2008/layout/PictureStrips"/>
    <dgm:cxn modelId="{0A29B8B9-1183-4229-9929-375F07385AFC}" srcId="{18B71B0D-6D27-4FDA-BF2D-D44A7C08C1B0}" destId="{E80F1F16-1779-4DC2-B9B7-BE933E1957CF}" srcOrd="3" destOrd="0" parTransId="{BAFB6328-37A3-4851-9D2C-C7F224EE35CC}" sibTransId="{163CF848-D815-42DE-83FB-3956DF6AF89D}"/>
    <dgm:cxn modelId="{BF36B7E7-E540-4386-8342-5B53900617E1}" srcId="{18B71B0D-6D27-4FDA-BF2D-D44A7C08C1B0}" destId="{6C6C0F3B-CFBD-40F3-BFAB-390E0FC5E72A}" srcOrd="1" destOrd="0" parTransId="{F092A4C9-8161-4156-9D39-1574ED6942A0}" sibTransId="{72499469-6B65-4FB9-AB07-2010499C64E6}"/>
    <dgm:cxn modelId="{F912AED3-5126-4F83-8AF8-74407F22C1AE}" type="presOf" srcId="{E80F1F16-1779-4DC2-B9B7-BE933E1957CF}" destId="{25F4D22A-6435-4B6E-8861-4A5AE7261894}" srcOrd="0" destOrd="0" presId="urn:microsoft.com/office/officeart/2008/layout/PictureStrips"/>
    <dgm:cxn modelId="{C31B05E4-AE27-4F77-B9B9-0763E5961F10}" type="presOf" srcId="{6C6C0F3B-CFBD-40F3-BFAB-390E0FC5E72A}" destId="{6F72BF57-ACE2-4806-B2F5-0D48666A035B}" srcOrd="0" destOrd="0" presId="urn:microsoft.com/office/officeart/2008/layout/PictureStrips"/>
    <dgm:cxn modelId="{A7EA3AC0-9A1C-44B6-9299-0C7D0C3CF7C6}" type="presOf" srcId="{18B71B0D-6D27-4FDA-BF2D-D44A7C08C1B0}" destId="{C6C372D9-6440-460E-9E30-4E13488A987A}" srcOrd="0" destOrd="0" presId="urn:microsoft.com/office/officeart/2008/layout/PictureStrips"/>
    <dgm:cxn modelId="{1D471B4C-8E1C-45A9-9A41-33F428F5D3F1}" srcId="{18B71B0D-6D27-4FDA-BF2D-D44A7C08C1B0}" destId="{CAEC9C5B-9A71-4FAE-A0F4-0073CBF40FA4}" srcOrd="4" destOrd="0" parTransId="{9C248C09-DC71-44C9-B337-6999870B0521}" sibTransId="{154C8570-1A3A-416B-81E9-7FEDE7D048B4}"/>
    <dgm:cxn modelId="{661DB840-943F-4CDB-805C-09B161227C11}" srcId="{18B71B0D-6D27-4FDA-BF2D-D44A7C08C1B0}" destId="{08BD7972-8019-4DCD-AEF3-AA6ADA5BEE43}" srcOrd="2" destOrd="0" parTransId="{8A23111A-FE6A-4869-9190-30F89C08390B}" sibTransId="{695D1D6B-FDF1-470C-B727-733021939A54}"/>
    <dgm:cxn modelId="{D777C70D-C4BE-49AD-A330-262BCC88D6CD}" type="presParOf" srcId="{C6C372D9-6440-460E-9E30-4E13488A987A}" destId="{DE4A2050-419D-4B34-8577-1429268F4E7B}" srcOrd="0" destOrd="0" presId="urn:microsoft.com/office/officeart/2008/layout/PictureStrips"/>
    <dgm:cxn modelId="{BB78B2D4-E933-42CB-A4B3-01291E55437C}" type="presParOf" srcId="{DE4A2050-419D-4B34-8577-1429268F4E7B}" destId="{8276DC88-D1DD-4E74-A74C-CA9C7C391225}" srcOrd="0" destOrd="0" presId="urn:microsoft.com/office/officeart/2008/layout/PictureStrips"/>
    <dgm:cxn modelId="{34CF957B-A324-46FD-84CF-7AAEEC022A81}" type="presParOf" srcId="{DE4A2050-419D-4B34-8577-1429268F4E7B}" destId="{792A1474-DE85-4808-8F06-8B4523396E7B}" srcOrd="1" destOrd="0" presId="urn:microsoft.com/office/officeart/2008/layout/PictureStrips"/>
    <dgm:cxn modelId="{80244EE7-8480-466C-892F-18D97E29BE10}" type="presParOf" srcId="{C6C372D9-6440-460E-9E30-4E13488A987A}" destId="{9EDB38CD-CD05-4A8B-A327-8B60529FE133}" srcOrd="1" destOrd="0" presId="urn:microsoft.com/office/officeart/2008/layout/PictureStrips"/>
    <dgm:cxn modelId="{9E53908F-910F-4702-A0C9-935DEE2A8DFF}" type="presParOf" srcId="{C6C372D9-6440-460E-9E30-4E13488A987A}" destId="{99F16590-1E84-46DD-B450-4EF9E922B79C}" srcOrd="2" destOrd="0" presId="urn:microsoft.com/office/officeart/2008/layout/PictureStrips"/>
    <dgm:cxn modelId="{56458385-B6B0-4E1D-866C-3C7F24A5F6D7}" type="presParOf" srcId="{99F16590-1E84-46DD-B450-4EF9E922B79C}" destId="{6F72BF57-ACE2-4806-B2F5-0D48666A035B}" srcOrd="0" destOrd="0" presId="urn:microsoft.com/office/officeart/2008/layout/PictureStrips"/>
    <dgm:cxn modelId="{66324D3E-C039-44AB-A2EC-371C3C9E023B}" type="presParOf" srcId="{99F16590-1E84-46DD-B450-4EF9E922B79C}" destId="{04B135E6-29EE-4277-BC79-F76A5CD23475}" srcOrd="1" destOrd="0" presId="urn:microsoft.com/office/officeart/2008/layout/PictureStrips"/>
    <dgm:cxn modelId="{43283F19-68B4-433F-B1D0-FE60A52690CC}" type="presParOf" srcId="{C6C372D9-6440-460E-9E30-4E13488A987A}" destId="{CB9E90C5-D68B-4A16-87E0-97DF85F63951}" srcOrd="3" destOrd="0" presId="urn:microsoft.com/office/officeart/2008/layout/PictureStrips"/>
    <dgm:cxn modelId="{5CF06E10-0E55-499A-B0FD-3763582B6E37}" type="presParOf" srcId="{C6C372D9-6440-460E-9E30-4E13488A987A}" destId="{05C174FD-92E4-4F8C-AED4-3A15639F7234}" srcOrd="4" destOrd="0" presId="urn:microsoft.com/office/officeart/2008/layout/PictureStrips"/>
    <dgm:cxn modelId="{BB2BBB59-78BA-417A-9C16-5BE3EEE9DBE8}" type="presParOf" srcId="{05C174FD-92E4-4F8C-AED4-3A15639F7234}" destId="{6208ECEE-B5DC-44EC-8132-B9B0DB024530}" srcOrd="0" destOrd="0" presId="urn:microsoft.com/office/officeart/2008/layout/PictureStrips"/>
    <dgm:cxn modelId="{9B138478-C444-464E-B209-0042A7903F32}" type="presParOf" srcId="{05C174FD-92E4-4F8C-AED4-3A15639F7234}" destId="{7E9A8312-110F-419D-8D18-85DA594418FE}" srcOrd="1" destOrd="0" presId="urn:microsoft.com/office/officeart/2008/layout/PictureStrips"/>
    <dgm:cxn modelId="{9E82AE54-1587-410C-BFF6-82BF2085BB8E}" type="presParOf" srcId="{C6C372D9-6440-460E-9E30-4E13488A987A}" destId="{B966A456-B8EF-406E-93D7-85633CBE2125}" srcOrd="5" destOrd="0" presId="urn:microsoft.com/office/officeart/2008/layout/PictureStrips"/>
    <dgm:cxn modelId="{D2914468-3628-469C-BDE1-B7551EA307E0}" type="presParOf" srcId="{C6C372D9-6440-460E-9E30-4E13488A987A}" destId="{1BAA9EF2-EC5E-4CE6-9D5F-9D4F559E2CAF}" srcOrd="6" destOrd="0" presId="urn:microsoft.com/office/officeart/2008/layout/PictureStrips"/>
    <dgm:cxn modelId="{F62E8113-B780-4BC4-9765-893A1690365E}" type="presParOf" srcId="{1BAA9EF2-EC5E-4CE6-9D5F-9D4F559E2CAF}" destId="{25F4D22A-6435-4B6E-8861-4A5AE7261894}" srcOrd="0" destOrd="0" presId="urn:microsoft.com/office/officeart/2008/layout/PictureStrips"/>
    <dgm:cxn modelId="{AACE354D-CDD6-495F-8ACB-216ECD9AEAF5}" type="presParOf" srcId="{1BAA9EF2-EC5E-4CE6-9D5F-9D4F559E2CAF}" destId="{307D515F-6A84-4884-83E2-71126A0C3C8E}" srcOrd="1" destOrd="0" presId="urn:microsoft.com/office/officeart/2008/layout/PictureStrips"/>
    <dgm:cxn modelId="{F554F4B0-E434-471F-BDD1-8A10ED08276C}" type="presParOf" srcId="{C6C372D9-6440-460E-9E30-4E13488A987A}" destId="{9E8EAE23-C6A9-43EC-BEBD-BC319520094E}" srcOrd="7" destOrd="0" presId="urn:microsoft.com/office/officeart/2008/layout/PictureStrips"/>
    <dgm:cxn modelId="{50C457D5-5753-49BF-8B59-37AE75D921FA}" type="presParOf" srcId="{C6C372D9-6440-460E-9E30-4E13488A987A}" destId="{999FD9E5-BBE6-41BE-A6F4-4C4D7F087631}" srcOrd="8" destOrd="0" presId="urn:microsoft.com/office/officeart/2008/layout/PictureStrips"/>
    <dgm:cxn modelId="{A1900188-62DB-4D8A-97DD-1303D68CDCCD}" type="presParOf" srcId="{999FD9E5-BBE6-41BE-A6F4-4C4D7F087631}" destId="{6E0ACDD0-060E-4712-AE3F-FB45B45E33A1}" srcOrd="0" destOrd="0" presId="urn:microsoft.com/office/officeart/2008/layout/PictureStrips"/>
    <dgm:cxn modelId="{59AACA26-AABA-4C80-A6DF-3BC0AF33093B}" type="presParOf" srcId="{999FD9E5-BBE6-41BE-A6F4-4C4D7F087631}" destId="{65C662BB-2D3C-410B-89BA-F5CC06772B8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F4F5B0-160D-40C2-BA04-7E2E012FE3F3}">
      <dsp:nvSpPr>
        <dsp:cNvPr id="0" name=""/>
        <dsp:cNvSpPr/>
      </dsp:nvSpPr>
      <dsp:spPr>
        <a:xfrm rot="5400000">
          <a:off x="416409" y="2025128"/>
          <a:ext cx="1241654" cy="206608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1C8FA4-0F52-445B-8E3A-B1010353A56A}">
      <dsp:nvSpPr>
        <dsp:cNvPr id="0" name=""/>
        <dsp:cNvSpPr/>
      </dsp:nvSpPr>
      <dsp:spPr>
        <a:xfrm>
          <a:off x="209145" y="2642442"/>
          <a:ext cx="1865273" cy="163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Яким буває меню</a:t>
          </a:r>
          <a:endParaRPr lang="uk-UA" sz="2300" kern="1200" dirty="0"/>
        </a:p>
      </dsp:txBody>
      <dsp:txXfrm>
        <a:off x="209145" y="2642442"/>
        <a:ext cx="1865273" cy="1635021"/>
      </dsp:txXfrm>
    </dsp:sp>
    <dsp:sp modelId="{E9CC8D66-CC3D-43B1-9028-C9C2A7507516}">
      <dsp:nvSpPr>
        <dsp:cNvPr id="0" name=""/>
        <dsp:cNvSpPr/>
      </dsp:nvSpPr>
      <dsp:spPr>
        <a:xfrm>
          <a:off x="1722481" y="1873020"/>
          <a:ext cx="351938" cy="35193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0DE14E-82E2-45F6-BC06-171FB2815A16}">
      <dsp:nvSpPr>
        <dsp:cNvPr id="0" name=""/>
        <dsp:cNvSpPr/>
      </dsp:nvSpPr>
      <dsp:spPr>
        <a:xfrm rot="5400000">
          <a:off x="2699868" y="1460083"/>
          <a:ext cx="1241654" cy="206608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AF9E15-80C3-4253-BCA0-4AFD6FEA651C}">
      <dsp:nvSpPr>
        <dsp:cNvPr id="0" name=""/>
        <dsp:cNvSpPr/>
      </dsp:nvSpPr>
      <dsp:spPr>
        <a:xfrm>
          <a:off x="2492605" y="2077398"/>
          <a:ext cx="1865273" cy="163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Чому Головне меню має таку назву</a:t>
          </a:r>
          <a:endParaRPr lang="uk-UA" sz="2300" kern="1200" dirty="0"/>
        </a:p>
      </dsp:txBody>
      <dsp:txXfrm>
        <a:off x="2492605" y="2077398"/>
        <a:ext cx="1865273" cy="1635021"/>
      </dsp:txXfrm>
    </dsp:sp>
    <dsp:sp modelId="{A9164056-8AA8-4CA8-AFE5-5EFFB9095995}">
      <dsp:nvSpPr>
        <dsp:cNvPr id="0" name=""/>
        <dsp:cNvSpPr/>
      </dsp:nvSpPr>
      <dsp:spPr>
        <a:xfrm>
          <a:off x="4005940" y="1307976"/>
          <a:ext cx="351938" cy="35193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AA25AA-2414-40B8-95D0-A8FD724C6A6E}">
      <dsp:nvSpPr>
        <dsp:cNvPr id="0" name=""/>
        <dsp:cNvSpPr/>
      </dsp:nvSpPr>
      <dsp:spPr>
        <a:xfrm rot="5400000">
          <a:off x="4983328" y="895039"/>
          <a:ext cx="1241654" cy="206608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512FE0-87F1-49B2-B59A-C01170C09C67}">
      <dsp:nvSpPr>
        <dsp:cNvPr id="0" name=""/>
        <dsp:cNvSpPr/>
      </dsp:nvSpPr>
      <dsp:spPr>
        <a:xfrm>
          <a:off x="4776065" y="1512353"/>
          <a:ext cx="1865273" cy="163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Як викликати контекстне меню</a:t>
          </a:r>
          <a:endParaRPr lang="uk-UA" sz="2300" kern="1200" dirty="0"/>
        </a:p>
      </dsp:txBody>
      <dsp:txXfrm>
        <a:off x="4776065" y="1512353"/>
        <a:ext cx="1865273" cy="1635021"/>
      </dsp:txXfrm>
    </dsp:sp>
    <dsp:sp modelId="{52AFD37B-4FC2-4E5E-9242-1D1E05CD9906}">
      <dsp:nvSpPr>
        <dsp:cNvPr id="0" name=""/>
        <dsp:cNvSpPr/>
      </dsp:nvSpPr>
      <dsp:spPr>
        <a:xfrm>
          <a:off x="6289400" y="742931"/>
          <a:ext cx="351938" cy="35193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E37E7A-B0D5-4F65-BE11-E5ED39BE49EF}">
      <dsp:nvSpPr>
        <dsp:cNvPr id="0" name=""/>
        <dsp:cNvSpPr/>
      </dsp:nvSpPr>
      <dsp:spPr>
        <a:xfrm rot="5400000">
          <a:off x="7266787" y="329995"/>
          <a:ext cx="1241654" cy="206608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49AD90-0440-4023-9672-1DE1D8F8B501}">
      <dsp:nvSpPr>
        <dsp:cNvPr id="0" name=""/>
        <dsp:cNvSpPr/>
      </dsp:nvSpPr>
      <dsp:spPr>
        <a:xfrm>
          <a:off x="7059524" y="947309"/>
          <a:ext cx="1865273" cy="163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Як за допомогою меню обрати вказівку</a:t>
          </a:r>
          <a:endParaRPr lang="uk-UA" sz="2300" kern="1200" dirty="0"/>
        </a:p>
      </dsp:txBody>
      <dsp:txXfrm>
        <a:off x="7059524" y="947309"/>
        <a:ext cx="1865273" cy="16350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8FFD15-5C3B-40A2-9B06-DBA5599AEA7C}">
      <dsp:nvSpPr>
        <dsp:cNvPr id="0" name=""/>
        <dsp:cNvSpPr/>
      </dsp:nvSpPr>
      <dsp:spPr>
        <a:xfrm>
          <a:off x="5986" y="136775"/>
          <a:ext cx="2585533" cy="193004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FBE8D-B730-46BB-ABC0-F1ACAEF013E2}">
      <dsp:nvSpPr>
        <dsp:cNvPr id="0" name=""/>
        <dsp:cNvSpPr/>
      </dsp:nvSpPr>
      <dsp:spPr>
        <a:xfrm>
          <a:off x="5986" y="2066822"/>
          <a:ext cx="2585533" cy="8299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Списком</a:t>
          </a:r>
          <a:endParaRPr lang="uk-UA" sz="2900" kern="1200" dirty="0"/>
        </a:p>
      </dsp:txBody>
      <dsp:txXfrm>
        <a:off x="5986" y="2066822"/>
        <a:ext cx="1820798" cy="829919"/>
      </dsp:txXfrm>
    </dsp:sp>
    <dsp:sp modelId="{86C70E9B-D155-45E9-9AEA-3C5067616067}">
      <dsp:nvSpPr>
        <dsp:cNvPr id="0" name=""/>
        <dsp:cNvSpPr/>
      </dsp:nvSpPr>
      <dsp:spPr>
        <a:xfrm>
          <a:off x="1899925" y="2198647"/>
          <a:ext cx="904936" cy="90493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69179-2D6C-496C-B99A-2D02E874AD12}">
      <dsp:nvSpPr>
        <dsp:cNvPr id="0" name=""/>
        <dsp:cNvSpPr/>
      </dsp:nvSpPr>
      <dsp:spPr>
        <a:xfrm>
          <a:off x="3029054" y="136775"/>
          <a:ext cx="2585533" cy="193004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7B8A2-D031-4B85-A181-E31A606FD5F2}">
      <dsp:nvSpPr>
        <dsp:cNvPr id="0" name=""/>
        <dsp:cNvSpPr/>
      </dsp:nvSpPr>
      <dsp:spPr>
        <a:xfrm>
          <a:off x="3029054" y="2066822"/>
          <a:ext cx="2585533" cy="8299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Набором значків</a:t>
          </a:r>
          <a:endParaRPr lang="uk-UA" sz="2900" kern="1200" dirty="0"/>
        </a:p>
      </dsp:txBody>
      <dsp:txXfrm>
        <a:off x="3029054" y="2066822"/>
        <a:ext cx="1820798" cy="829919"/>
      </dsp:txXfrm>
    </dsp:sp>
    <dsp:sp modelId="{80BF29EC-DE19-45FD-80C6-98CF30902754}">
      <dsp:nvSpPr>
        <dsp:cNvPr id="0" name=""/>
        <dsp:cNvSpPr/>
      </dsp:nvSpPr>
      <dsp:spPr>
        <a:xfrm>
          <a:off x="4922993" y="2198647"/>
          <a:ext cx="904936" cy="90493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51B55-44C1-4341-A4ED-931F5F878905}">
      <dsp:nvSpPr>
        <dsp:cNvPr id="0" name=""/>
        <dsp:cNvSpPr/>
      </dsp:nvSpPr>
      <dsp:spPr>
        <a:xfrm>
          <a:off x="6052122" y="136775"/>
          <a:ext cx="2585533" cy="193004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E608C-78DB-4507-8CA6-15297DD943AF}">
      <dsp:nvSpPr>
        <dsp:cNvPr id="0" name=""/>
        <dsp:cNvSpPr/>
      </dsp:nvSpPr>
      <dsp:spPr>
        <a:xfrm>
          <a:off x="6052122" y="2066822"/>
          <a:ext cx="2585533" cy="8299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Набором кнопок</a:t>
          </a:r>
          <a:endParaRPr lang="uk-UA" sz="2900" kern="1200" dirty="0"/>
        </a:p>
      </dsp:txBody>
      <dsp:txXfrm>
        <a:off x="6052122" y="2066822"/>
        <a:ext cx="1820798" cy="829919"/>
      </dsp:txXfrm>
    </dsp:sp>
    <dsp:sp modelId="{99A7DB0D-E3EC-4849-9B43-157BD858AFCD}">
      <dsp:nvSpPr>
        <dsp:cNvPr id="0" name=""/>
        <dsp:cNvSpPr/>
      </dsp:nvSpPr>
      <dsp:spPr>
        <a:xfrm>
          <a:off x="7946060" y="2198647"/>
          <a:ext cx="904936" cy="90493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ED42C5-6934-4E1B-BDB9-44A491461438}">
      <dsp:nvSpPr>
        <dsp:cNvPr id="0" name=""/>
        <dsp:cNvSpPr/>
      </dsp:nvSpPr>
      <dsp:spPr>
        <a:xfrm>
          <a:off x="734069" y="960"/>
          <a:ext cx="3284388" cy="807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Елементи меню часто називають: </a:t>
          </a:r>
          <a:endParaRPr lang="uk-UA" sz="2100" kern="1200" dirty="0"/>
        </a:p>
      </dsp:txBody>
      <dsp:txXfrm>
        <a:off x="734069" y="960"/>
        <a:ext cx="3284388" cy="807558"/>
      </dsp:txXfrm>
    </dsp:sp>
    <dsp:sp modelId="{CD7F1C38-EFD8-4091-8ED7-4C827A9B3622}">
      <dsp:nvSpPr>
        <dsp:cNvPr id="0" name=""/>
        <dsp:cNvSpPr/>
      </dsp:nvSpPr>
      <dsp:spPr>
        <a:xfrm rot="3600000">
          <a:off x="2622184" y="1418482"/>
          <a:ext cx="841914" cy="28264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/>
        </a:p>
      </dsp:txBody>
      <dsp:txXfrm rot="3600000">
        <a:off x="2622184" y="1418482"/>
        <a:ext cx="841914" cy="282645"/>
      </dsp:txXfrm>
    </dsp:sp>
    <dsp:sp modelId="{4B9EAAA6-20C7-48A9-B83A-899F86838DC6}">
      <dsp:nvSpPr>
        <dsp:cNvPr id="0" name=""/>
        <dsp:cNvSpPr/>
      </dsp:nvSpPr>
      <dsp:spPr>
        <a:xfrm>
          <a:off x="2902460" y="2311092"/>
          <a:ext cx="1615116" cy="807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Підпункти </a:t>
          </a:r>
          <a:endParaRPr lang="uk-UA" sz="2100" kern="1200" dirty="0"/>
        </a:p>
      </dsp:txBody>
      <dsp:txXfrm>
        <a:off x="2902460" y="2311092"/>
        <a:ext cx="1615116" cy="807558"/>
      </dsp:txXfrm>
    </dsp:sp>
    <dsp:sp modelId="{0FB8EBA9-705E-4E4E-8EF5-3F9A5CF61BDA}">
      <dsp:nvSpPr>
        <dsp:cNvPr id="0" name=""/>
        <dsp:cNvSpPr/>
      </dsp:nvSpPr>
      <dsp:spPr>
        <a:xfrm rot="10800000">
          <a:off x="1955306" y="2573548"/>
          <a:ext cx="841914" cy="28264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/>
        </a:p>
      </dsp:txBody>
      <dsp:txXfrm rot="10800000">
        <a:off x="1955306" y="2573548"/>
        <a:ext cx="841914" cy="282645"/>
      </dsp:txXfrm>
    </dsp:sp>
    <dsp:sp modelId="{EDFFD602-3658-4910-B3E8-B61FCF32E6DD}">
      <dsp:nvSpPr>
        <dsp:cNvPr id="0" name=""/>
        <dsp:cNvSpPr/>
      </dsp:nvSpPr>
      <dsp:spPr>
        <a:xfrm>
          <a:off x="234950" y="2311092"/>
          <a:ext cx="1615116" cy="807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Пункти </a:t>
          </a:r>
          <a:endParaRPr lang="uk-UA" sz="2100" kern="1200" dirty="0"/>
        </a:p>
      </dsp:txBody>
      <dsp:txXfrm>
        <a:off x="234950" y="2311092"/>
        <a:ext cx="1615116" cy="807558"/>
      </dsp:txXfrm>
    </dsp:sp>
    <dsp:sp modelId="{C517EAF5-CDBF-4F5C-99C7-3C867A2C43B9}">
      <dsp:nvSpPr>
        <dsp:cNvPr id="0" name=""/>
        <dsp:cNvSpPr/>
      </dsp:nvSpPr>
      <dsp:spPr>
        <a:xfrm rot="18000000">
          <a:off x="1288428" y="1418482"/>
          <a:ext cx="841914" cy="28264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/>
        </a:p>
      </dsp:txBody>
      <dsp:txXfrm rot="18000000">
        <a:off x="1288428" y="1418482"/>
        <a:ext cx="841914" cy="28264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B610C1-3C60-417F-9EBB-0CD90622969E}">
      <dsp:nvSpPr>
        <dsp:cNvPr id="0" name=""/>
        <dsp:cNvSpPr/>
      </dsp:nvSpPr>
      <dsp:spPr>
        <a:xfrm>
          <a:off x="71999" y="343582"/>
          <a:ext cx="2564512" cy="3799477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57027-347A-48B0-90A4-F1B8B90C0A03}">
      <dsp:nvSpPr>
        <dsp:cNvPr id="0" name=""/>
        <dsp:cNvSpPr/>
      </dsp:nvSpPr>
      <dsp:spPr>
        <a:xfrm>
          <a:off x="71999" y="4112345"/>
          <a:ext cx="2564512" cy="8231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Головне</a:t>
          </a:r>
          <a:endParaRPr lang="uk-UA" sz="2700" kern="1200" dirty="0"/>
        </a:p>
      </dsp:txBody>
      <dsp:txXfrm>
        <a:off x="71999" y="4112345"/>
        <a:ext cx="1805995" cy="823172"/>
      </dsp:txXfrm>
    </dsp:sp>
    <dsp:sp modelId="{CC4FA0E0-A89B-4E1C-AC35-7420173B5217}">
      <dsp:nvSpPr>
        <dsp:cNvPr id="0" name=""/>
        <dsp:cNvSpPr/>
      </dsp:nvSpPr>
      <dsp:spPr>
        <a:xfrm>
          <a:off x="1944212" y="4040335"/>
          <a:ext cx="897579" cy="89757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B26C5-B384-4451-8728-716D8358D8E7}">
      <dsp:nvSpPr>
        <dsp:cNvPr id="0" name=""/>
        <dsp:cNvSpPr/>
      </dsp:nvSpPr>
      <dsp:spPr>
        <a:xfrm>
          <a:off x="3024328" y="432049"/>
          <a:ext cx="2564512" cy="364447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D7E90-20BA-4D22-B3E5-5755A58E5C9A}">
      <dsp:nvSpPr>
        <dsp:cNvPr id="0" name=""/>
        <dsp:cNvSpPr/>
      </dsp:nvSpPr>
      <dsp:spPr>
        <a:xfrm>
          <a:off x="3024328" y="4040338"/>
          <a:ext cx="2564512" cy="8231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Контекстне </a:t>
          </a:r>
          <a:endParaRPr lang="uk-UA" sz="2700" kern="1200" dirty="0"/>
        </a:p>
      </dsp:txBody>
      <dsp:txXfrm>
        <a:off x="3024328" y="4040338"/>
        <a:ext cx="1805995" cy="823172"/>
      </dsp:txXfrm>
    </dsp:sp>
    <dsp:sp modelId="{EF60A20E-9D94-4A0F-A786-89503CEC960F}">
      <dsp:nvSpPr>
        <dsp:cNvPr id="0" name=""/>
        <dsp:cNvSpPr/>
      </dsp:nvSpPr>
      <dsp:spPr>
        <a:xfrm>
          <a:off x="4968552" y="3968328"/>
          <a:ext cx="897579" cy="89757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E2839-6587-47F2-9723-ACBF63D74FFC}">
      <dsp:nvSpPr>
        <dsp:cNvPr id="0" name=""/>
        <dsp:cNvSpPr/>
      </dsp:nvSpPr>
      <dsp:spPr>
        <a:xfrm>
          <a:off x="6005841" y="367937"/>
          <a:ext cx="2564512" cy="354714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76AD6-98A8-4FE7-B5DC-9D381AD98805}">
      <dsp:nvSpPr>
        <dsp:cNvPr id="0" name=""/>
        <dsp:cNvSpPr/>
      </dsp:nvSpPr>
      <dsp:spPr>
        <a:xfrm>
          <a:off x="6005841" y="3934364"/>
          <a:ext cx="2564512" cy="8231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Спливаюче </a:t>
          </a:r>
          <a:endParaRPr lang="uk-UA" sz="2700" kern="1200" dirty="0"/>
        </a:p>
      </dsp:txBody>
      <dsp:txXfrm>
        <a:off x="6005841" y="3934364"/>
        <a:ext cx="1805995" cy="823172"/>
      </dsp:txXfrm>
    </dsp:sp>
    <dsp:sp modelId="{FDC8095A-CA61-4D73-A501-AA259E2DA814}">
      <dsp:nvSpPr>
        <dsp:cNvPr id="0" name=""/>
        <dsp:cNvSpPr/>
      </dsp:nvSpPr>
      <dsp:spPr>
        <a:xfrm>
          <a:off x="7887396" y="3896317"/>
          <a:ext cx="897579" cy="89757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FCA0EA-6E2C-4B15-BA7E-445F2E92267F}">
      <dsp:nvSpPr>
        <dsp:cNvPr id="0" name=""/>
        <dsp:cNvSpPr/>
      </dsp:nvSpPr>
      <dsp:spPr>
        <a:xfrm>
          <a:off x="-5549046" y="-868784"/>
          <a:ext cx="6757243" cy="6757243"/>
        </a:xfrm>
        <a:prstGeom prst="blockArc">
          <a:avLst>
            <a:gd name="adj1" fmla="val 18900000"/>
            <a:gd name="adj2" fmla="val 2700000"/>
            <a:gd name="adj3" fmla="val 32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D6F91-0E6B-4289-BD53-820CE3D44F13}">
      <dsp:nvSpPr>
        <dsp:cNvPr id="0" name=""/>
        <dsp:cNvSpPr/>
      </dsp:nvSpPr>
      <dsp:spPr>
        <a:xfrm>
          <a:off x="1005462" y="717110"/>
          <a:ext cx="7907763" cy="1434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8254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Кнопка Пуск</a:t>
          </a:r>
          <a:endParaRPr lang="uk-UA" sz="2900" kern="1200" dirty="0"/>
        </a:p>
      </dsp:txBody>
      <dsp:txXfrm>
        <a:off x="1005462" y="717110"/>
        <a:ext cx="7907763" cy="1434020"/>
      </dsp:txXfrm>
    </dsp:sp>
    <dsp:sp modelId="{6B3E7D40-BF71-4DBF-B214-27CC4AD89BC2}">
      <dsp:nvSpPr>
        <dsp:cNvPr id="0" name=""/>
        <dsp:cNvSpPr/>
      </dsp:nvSpPr>
      <dsp:spPr>
        <a:xfrm>
          <a:off x="109199" y="537858"/>
          <a:ext cx="1792525" cy="17925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4B50114-7D0C-4FAA-8070-2939BD2EDA0E}">
      <dsp:nvSpPr>
        <dsp:cNvPr id="0" name=""/>
        <dsp:cNvSpPr/>
      </dsp:nvSpPr>
      <dsp:spPr>
        <a:xfrm>
          <a:off x="1005462" y="2467318"/>
          <a:ext cx="7907763" cy="22364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8254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Розкривається Головне меню, яке має вигляд списку із назвами та зображеннями. Воно забезпечує доступ до всіх програм і даних, що зберігається в комп'ютері.</a:t>
          </a:r>
          <a:endParaRPr lang="uk-UA" sz="2900" kern="1200" dirty="0"/>
        </a:p>
      </dsp:txBody>
      <dsp:txXfrm>
        <a:off x="1005462" y="2467318"/>
        <a:ext cx="7907763" cy="2236470"/>
      </dsp:txXfrm>
    </dsp:sp>
    <dsp:sp modelId="{CD2A1B69-54AE-423C-B8DD-3D95AD0B2656}">
      <dsp:nvSpPr>
        <dsp:cNvPr id="0" name=""/>
        <dsp:cNvSpPr/>
      </dsp:nvSpPr>
      <dsp:spPr>
        <a:xfrm>
          <a:off x="-56241" y="2399529"/>
          <a:ext cx="2123408" cy="23720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76DC88-D1DD-4E74-A74C-CA9C7C391225}">
      <dsp:nvSpPr>
        <dsp:cNvPr id="0" name=""/>
        <dsp:cNvSpPr/>
      </dsp:nvSpPr>
      <dsp:spPr>
        <a:xfrm>
          <a:off x="194295" y="254091"/>
          <a:ext cx="3811333" cy="11910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6732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/>
            <a:t>Головне меню</a:t>
          </a:r>
          <a:endParaRPr lang="uk-UA" sz="3300" b="1" kern="1200" dirty="0"/>
        </a:p>
      </dsp:txBody>
      <dsp:txXfrm>
        <a:off x="194295" y="254091"/>
        <a:ext cx="3811333" cy="1191041"/>
      </dsp:txXfrm>
    </dsp:sp>
    <dsp:sp modelId="{792A1474-DE85-4808-8F06-8B4523396E7B}">
      <dsp:nvSpPr>
        <dsp:cNvPr id="0" name=""/>
        <dsp:cNvSpPr/>
      </dsp:nvSpPr>
      <dsp:spPr>
        <a:xfrm>
          <a:off x="35489" y="82051"/>
          <a:ext cx="833729" cy="125059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2BF57-ACE2-4806-B2F5-0D48666A035B}">
      <dsp:nvSpPr>
        <dsp:cNvPr id="0" name=""/>
        <dsp:cNvSpPr/>
      </dsp:nvSpPr>
      <dsp:spPr>
        <a:xfrm>
          <a:off x="4382776" y="254091"/>
          <a:ext cx="3811333" cy="11910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6732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/>
            <a:t>Контекстне меню</a:t>
          </a:r>
          <a:endParaRPr lang="uk-UA" sz="3300" b="1" kern="1200" dirty="0"/>
        </a:p>
      </dsp:txBody>
      <dsp:txXfrm>
        <a:off x="4382776" y="254091"/>
        <a:ext cx="3811333" cy="1191041"/>
      </dsp:txXfrm>
    </dsp:sp>
    <dsp:sp modelId="{04B135E6-29EE-4277-BC79-F76A5CD23475}">
      <dsp:nvSpPr>
        <dsp:cNvPr id="0" name=""/>
        <dsp:cNvSpPr/>
      </dsp:nvSpPr>
      <dsp:spPr>
        <a:xfrm>
          <a:off x="4223971" y="82051"/>
          <a:ext cx="833729" cy="125059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8ECEE-B5DC-44EC-8132-B9B0DB024530}">
      <dsp:nvSpPr>
        <dsp:cNvPr id="0" name=""/>
        <dsp:cNvSpPr/>
      </dsp:nvSpPr>
      <dsp:spPr>
        <a:xfrm>
          <a:off x="194295" y="1753480"/>
          <a:ext cx="3811333" cy="11910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6732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/>
            <a:t>Спливаюче меню</a:t>
          </a:r>
          <a:endParaRPr lang="uk-UA" sz="3300" b="1" kern="1200" dirty="0"/>
        </a:p>
      </dsp:txBody>
      <dsp:txXfrm>
        <a:off x="194295" y="1753480"/>
        <a:ext cx="3811333" cy="1191041"/>
      </dsp:txXfrm>
    </dsp:sp>
    <dsp:sp modelId="{7E9A8312-110F-419D-8D18-85DA594418FE}">
      <dsp:nvSpPr>
        <dsp:cNvPr id="0" name=""/>
        <dsp:cNvSpPr/>
      </dsp:nvSpPr>
      <dsp:spPr>
        <a:xfrm>
          <a:off x="35489" y="1581440"/>
          <a:ext cx="833729" cy="125059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4D22A-6435-4B6E-8861-4A5AE7261894}">
      <dsp:nvSpPr>
        <dsp:cNvPr id="0" name=""/>
        <dsp:cNvSpPr/>
      </dsp:nvSpPr>
      <dsp:spPr>
        <a:xfrm>
          <a:off x="4382776" y="1753480"/>
          <a:ext cx="3811333" cy="11910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6732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/>
            <a:t>Підменю</a:t>
          </a:r>
          <a:endParaRPr lang="uk-UA" sz="3300" b="1" kern="1200" dirty="0"/>
        </a:p>
      </dsp:txBody>
      <dsp:txXfrm>
        <a:off x="4382776" y="1753480"/>
        <a:ext cx="3811333" cy="1191041"/>
      </dsp:txXfrm>
    </dsp:sp>
    <dsp:sp modelId="{307D515F-6A84-4884-83E2-71126A0C3C8E}">
      <dsp:nvSpPr>
        <dsp:cNvPr id="0" name=""/>
        <dsp:cNvSpPr/>
      </dsp:nvSpPr>
      <dsp:spPr>
        <a:xfrm>
          <a:off x="4223971" y="1581440"/>
          <a:ext cx="833729" cy="1250593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ACDD0-060E-4712-AE3F-FB45B45E33A1}">
      <dsp:nvSpPr>
        <dsp:cNvPr id="0" name=""/>
        <dsp:cNvSpPr/>
      </dsp:nvSpPr>
      <dsp:spPr>
        <a:xfrm>
          <a:off x="2288536" y="3252869"/>
          <a:ext cx="3811333" cy="11910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6732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/>
            <a:t>Пункти меню</a:t>
          </a:r>
          <a:endParaRPr lang="uk-UA" sz="3300" b="1" kern="1200" dirty="0"/>
        </a:p>
      </dsp:txBody>
      <dsp:txXfrm>
        <a:off x="2288536" y="3252869"/>
        <a:ext cx="3811333" cy="1191041"/>
      </dsp:txXfrm>
    </dsp:sp>
    <dsp:sp modelId="{65C662BB-2D3C-410B-89BA-F5CC06772B88}">
      <dsp:nvSpPr>
        <dsp:cNvPr id="0" name=""/>
        <dsp:cNvSpPr/>
      </dsp:nvSpPr>
      <dsp:spPr>
        <a:xfrm>
          <a:off x="2129730" y="3080830"/>
          <a:ext cx="833729" cy="1250593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image" Target="../media/image5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image" Target="../media/image5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image" Target="../media/image6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image" Target="../media/image6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image" Target="../media/image6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image" Target="../media/image6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image" Target="../media/image6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0F97F-F33B-4E18-B9E8-9426C86BD19E}" type="datetimeFigureOut">
              <a:rPr lang="uk-UA" smtClean="0"/>
              <a:pPr/>
              <a:t>11.11.2014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44CD2-F442-4E7A-A59E-2D381FD4FA0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altLang="uk-UA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016C34-03C3-45BC-9D57-863C0738DC7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altLang="uk-UA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E55F8B-71EB-4640-A5DE-450D03887C0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F520-BED7-4BF8-A5B7-44352B3EE495}" type="datetimeFigureOut">
              <a:rPr lang="uk-UA" smtClean="0"/>
              <a:pPr/>
              <a:t>11.11.2014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C4F1-505F-4DC2-B84A-6A51F41D996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F520-BED7-4BF8-A5B7-44352B3EE495}" type="datetimeFigureOut">
              <a:rPr lang="uk-UA" smtClean="0"/>
              <a:pPr/>
              <a:t>11.11.2014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C4F1-505F-4DC2-B84A-6A51F41D996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F520-BED7-4BF8-A5B7-44352B3EE495}" type="datetimeFigureOut">
              <a:rPr lang="uk-UA" smtClean="0"/>
              <a:pPr/>
              <a:t>11.11.2014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C4F1-505F-4DC2-B84A-6A51F41D996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F520-BED7-4BF8-A5B7-44352B3EE495}" type="datetimeFigureOut">
              <a:rPr lang="uk-UA" smtClean="0"/>
              <a:pPr/>
              <a:t>11.11.2014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C4F1-505F-4DC2-B84A-6A51F41D996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F520-BED7-4BF8-A5B7-44352B3EE495}" type="datetimeFigureOut">
              <a:rPr lang="uk-UA" smtClean="0"/>
              <a:pPr/>
              <a:t>11.11.2014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C4F1-505F-4DC2-B84A-6A51F41D996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F520-BED7-4BF8-A5B7-44352B3EE495}" type="datetimeFigureOut">
              <a:rPr lang="uk-UA" smtClean="0"/>
              <a:pPr/>
              <a:t>11.11.2014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C4F1-505F-4DC2-B84A-6A51F41D996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F520-BED7-4BF8-A5B7-44352B3EE495}" type="datetimeFigureOut">
              <a:rPr lang="uk-UA" smtClean="0"/>
              <a:pPr/>
              <a:t>11.11.2014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C4F1-505F-4DC2-B84A-6A51F41D996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F520-BED7-4BF8-A5B7-44352B3EE495}" type="datetimeFigureOut">
              <a:rPr lang="uk-UA" smtClean="0"/>
              <a:pPr/>
              <a:t>11.11.2014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C4F1-505F-4DC2-B84A-6A51F41D996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F520-BED7-4BF8-A5B7-44352B3EE495}" type="datetimeFigureOut">
              <a:rPr lang="uk-UA" smtClean="0"/>
              <a:pPr/>
              <a:t>11.11.2014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C4F1-505F-4DC2-B84A-6A51F41D996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F520-BED7-4BF8-A5B7-44352B3EE495}" type="datetimeFigureOut">
              <a:rPr lang="uk-UA" smtClean="0"/>
              <a:pPr/>
              <a:t>11.11.2014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C4F1-505F-4DC2-B84A-6A51F41D996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F520-BED7-4BF8-A5B7-44352B3EE495}" type="datetimeFigureOut">
              <a:rPr lang="uk-UA" smtClean="0"/>
              <a:pPr/>
              <a:t>11.11.2014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C4F1-505F-4DC2-B84A-6A51F41D996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F520-BED7-4BF8-A5B7-44352B3EE495}" type="datetimeFigureOut">
              <a:rPr lang="uk-UA" smtClean="0"/>
              <a:pPr/>
              <a:t>11.11.2014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4C4F1-505F-4DC2-B84A-6A51F41D996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1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8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03648" y="908720"/>
            <a:ext cx="6624736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Тема уроку:</a:t>
            </a:r>
            <a:br>
              <a:rPr lang="uk-UA" sz="3600" b="1" dirty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</a:br>
            <a:r>
              <a:rPr lang="uk-UA" sz="3600" b="1" dirty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 </a:t>
            </a:r>
            <a:r>
              <a:rPr lang="uk-UA" sz="3600" b="1" dirty="0" err="1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“Меню</a:t>
            </a:r>
            <a:r>
              <a:rPr lang="uk-UA" sz="3600" b="1" dirty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, їх призначення. </a:t>
            </a:r>
            <a:br>
              <a:rPr lang="uk-UA" sz="3600" b="1" dirty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</a:br>
            <a:r>
              <a:rPr lang="uk-UA" sz="3600" b="1" dirty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Види </a:t>
            </a:r>
            <a:r>
              <a:rPr lang="uk-UA" sz="3600" b="1" dirty="0" err="1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меню.”</a:t>
            </a:r>
            <a:endParaRPr lang="uk-UA" sz="3600" b="1" dirty="0">
              <a:ln w="10541" cmpd="sng">
                <a:solidFill>
                  <a:schemeClr val="tx2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</a:endParaRPr>
          </a:p>
        </p:txBody>
      </p:sp>
      <p:pic>
        <p:nvPicPr>
          <p:cNvPr id="12291" name="Picture 2" descr="http://izh-comp.ru/wp-content/uploads/2013/03/kompu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3716338"/>
            <a:ext cx="30924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izh-comp.ru/wp-content/uploads/2013/03/kompu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099373" cy="2667045"/>
          </a:xfrm>
          <a:prstGeom prst="rect">
            <a:avLst/>
          </a:prstGeom>
          <a:noFill/>
          <a:scene3d>
            <a:camera prst="orthographicFront">
              <a:rot lat="0" lon="10799977" rev="0"/>
            </a:camera>
            <a:lightRig rig="threePt" dir="t"/>
          </a:scene3d>
          <a:extLst>
            <a:ext uri="{909E8E84-426E-40DD-AFC4-6F175D3DCCD1}"/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68313" y="3141663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47864" y="6309320"/>
            <a:ext cx="52565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Розробила : вчитель інформатики </a:t>
            </a:r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11081">
            <a:off x="1681163" y="4449763"/>
            <a:ext cx="20955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92275" y="260350"/>
            <a:ext cx="5111750" cy="9715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altLang="uk-UA" sz="4400" b="1" kern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Робочий стіл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3357563"/>
            <a:ext cx="228917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1484313"/>
            <a:ext cx="5465763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круглений прямокутник 6"/>
          <p:cNvSpPr/>
          <p:nvPr/>
        </p:nvSpPr>
        <p:spPr>
          <a:xfrm>
            <a:off x="179388" y="1557338"/>
            <a:ext cx="2879725" cy="1690687"/>
          </a:xfrm>
          <a:prstGeom prst="roundRect">
            <a:avLst>
              <a:gd name="adj" fmla="val 3546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tx2"/>
                </a:solidFill>
              </a:rPr>
              <a:t>Після завантаження комп'ютера на екрані відображається </a:t>
            </a:r>
            <a:r>
              <a:rPr lang="uk-UA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Робочий стіл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7900" y="5732463"/>
            <a:ext cx="4032250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solidFill>
                  <a:schemeClr val="tx2"/>
                </a:solidFill>
              </a:rPr>
              <a:t>На Робочому столі можуть розташовуватися різні об'єкти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68"/>
          <p:cNvSpPr>
            <a:spLocks noChangeArrowheads="1"/>
          </p:cNvSpPr>
          <p:nvPr/>
        </p:nvSpPr>
        <p:spPr bwMode="auto">
          <a:xfrm>
            <a:off x="201613" y="1631950"/>
            <a:ext cx="4370387" cy="28765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908175" y="404813"/>
            <a:ext cx="43481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altLang="uk-UA" sz="3200" b="1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Об'єкти Робочого столу</a:t>
            </a:r>
            <a:endParaRPr lang="uk-UA" sz="3200" b="1" dirty="0">
              <a:solidFill>
                <a:srgbClr val="FFFFFF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57888" y="2563813"/>
            <a:ext cx="3151187" cy="720725"/>
            <a:chOff x="720" y="1392"/>
            <a:chExt cx="4058" cy="502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502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dirty="0">
                  <a:cs typeface="+mn-cs"/>
                </a:rPr>
                <a:t>Кнопка Пуск </a:t>
              </a:r>
              <a:br>
                <a:rPr lang="ru-RU" dirty="0">
                  <a:cs typeface="+mn-cs"/>
                </a:rPr>
              </a:br>
              <a:r>
                <a:rPr lang="ru-RU" dirty="0">
                  <a:cs typeface="+mn-cs"/>
                </a:rPr>
                <a:t>(кнопка Головного меню)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4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011863" y="3573463"/>
            <a:ext cx="3097212" cy="831850"/>
            <a:chOff x="720" y="1392"/>
            <a:chExt cx="4058" cy="480"/>
          </a:xfrm>
        </p:grpSpPr>
        <p:sp>
          <p:nvSpPr>
            <p:cNvPr id="17" name="AutoShape 9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uk-UA" sz="2000" dirty="0">
                  <a:cs typeface="+mn-cs"/>
                </a:rPr>
                <a:t>Значки програм та</a:t>
              </a:r>
              <a:br>
                <a:rPr lang="uk-UA" sz="2000" dirty="0">
                  <a:cs typeface="+mn-cs"/>
                </a:rPr>
              </a:br>
              <a:r>
                <a:rPr lang="uk-UA" sz="2000" dirty="0">
                  <a:cs typeface="+mn-cs"/>
                </a:rPr>
                <a:t> документів</a:t>
              </a:r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9" name="AutoShape 11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" name="AutoShape 12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519613" y="4868863"/>
            <a:ext cx="4589462" cy="688975"/>
            <a:chOff x="720" y="1392"/>
            <a:chExt cx="4058" cy="480"/>
          </a:xfrm>
        </p:grpSpPr>
        <p:sp>
          <p:nvSpPr>
            <p:cNvPr id="22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uk-UA" sz="2400" dirty="0">
                  <a:cs typeface="+mn-cs"/>
                </a:rPr>
                <a:t>Панель завдань</a:t>
              </a: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4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6078538" y="1773238"/>
            <a:ext cx="3030537" cy="604837"/>
            <a:chOff x="720" y="1392"/>
            <a:chExt cx="4058" cy="480"/>
          </a:xfrm>
        </p:grpSpPr>
        <p:sp>
          <p:nvSpPr>
            <p:cNvPr id="27" name="AutoShape 14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uk-UA" sz="2800" dirty="0">
                  <a:cs typeface="+mn-cs"/>
                </a:rPr>
                <a:t>Кошик</a:t>
              </a:r>
            </a:p>
          </p:txBody>
        </p: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9" name="AutoShape 16"/>
              <p:cNvSpPr>
                <a:spLocks noChangeArrowheads="1"/>
              </p:cNvSpPr>
              <p:nvPr/>
            </p:nvSpPr>
            <p:spPr bwMode="ltGray">
              <a:xfrm>
                <a:off x="745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AutoShape 17"/>
              <p:cNvSpPr>
                <a:spLocks noChangeArrowheads="1"/>
              </p:cNvSpPr>
              <p:nvPr/>
            </p:nvSpPr>
            <p:spPr bwMode="ltGray">
              <a:xfrm>
                <a:off x="745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700213"/>
            <a:ext cx="6794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6213" y="5805488"/>
            <a:ext cx="51228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2636838"/>
            <a:ext cx="66516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644900"/>
            <a:ext cx="12954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Рисунок 34" descr="images (2)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4724400"/>
            <a:ext cx="93662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Рисунок 35" descr="завантаження (5)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5661025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1476375" y="5732463"/>
            <a:ext cx="1800225" cy="606425"/>
            <a:chOff x="720" y="1392"/>
            <a:chExt cx="4058" cy="480"/>
          </a:xfrm>
        </p:grpSpPr>
        <p:sp>
          <p:nvSpPr>
            <p:cNvPr id="38" name="AutoShape 14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uk-UA" sz="2800" dirty="0">
                  <a:cs typeface="+mn-cs"/>
                </a:rPr>
                <a:t>Папка</a:t>
              </a:r>
            </a:p>
          </p:txBody>
        </p:sp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0" name="AutoShape 16"/>
              <p:cNvSpPr>
                <a:spLocks noChangeArrowheads="1"/>
              </p:cNvSpPr>
              <p:nvPr/>
            </p:nvSpPr>
            <p:spPr bwMode="ltGray">
              <a:xfrm>
                <a:off x="745" y="1736"/>
                <a:ext cx="3992" cy="11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" name="AutoShape 17"/>
              <p:cNvSpPr>
                <a:spLocks noChangeArrowheads="1"/>
              </p:cNvSpPr>
              <p:nvPr/>
            </p:nvSpPr>
            <p:spPr bwMode="ltGray">
              <a:xfrm>
                <a:off x="745" y="1407"/>
                <a:ext cx="3992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1547813" y="4797425"/>
            <a:ext cx="1728787" cy="604838"/>
            <a:chOff x="720" y="1392"/>
            <a:chExt cx="4058" cy="480"/>
          </a:xfrm>
        </p:grpSpPr>
        <p:sp>
          <p:nvSpPr>
            <p:cNvPr id="43" name="AutoShape 14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uk-UA" sz="2800" dirty="0">
                  <a:cs typeface="+mn-cs"/>
                </a:rPr>
                <a:t>Файл</a:t>
              </a:r>
            </a:p>
          </p:txBody>
        </p:sp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5" name="AutoShape 16"/>
              <p:cNvSpPr>
                <a:spLocks noChangeArrowheads="1"/>
              </p:cNvSpPr>
              <p:nvPr/>
            </p:nvSpPr>
            <p:spPr bwMode="ltGray">
              <a:xfrm>
                <a:off x="745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6" name="AutoShape 17"/>
              <p:cNvSpPr>
                <a:spLocks noChangeArrowheads="1"/>
              </p:cNvSpPr>
              <p:nvPr/>
            </p:nvSpPr>
            <p:spPr bwMode="ltGray">
              <a:xfrm>
                <a:off x="745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cxnSp>
        <p:nvCxnSpPr>
          <p:cNvPr id="42" name="Прямая соединительная линия 41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b="1" smtClean="0">
                <a:solidFill>
                  <a:srgbClr val="FFFFFF"/>
                </a:solidFill>
              </a:rPr>
              <a:t>Що таке меню</a:t>
            </a:r>
          </a:p>
        </p:txBody>
      </p:sp>
      <p:pic>
        <p:nvPicPr>
          <p:cNvPr id="22531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587500"/>
            <a:ext cx="4316413" cy="3354388"/>
          </a:xfrm>
          <a:noFill/>
        </p:spPr>
      </p:pic>
      <p:pic>
        <p:nvPicPr>
          <p:cNvPr id="22532" name="Picture 9" descr="http://www.thitup.com/wp-content/uploads/2012/09/b4_lapwrench_001-642x5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65650" y="3573463"/>
            <a:ext cx="4038600" cy="3144837"/>
          </a:xfrm>
          <a:noFill/>
        </p:spPr>
      </p:pic>
      <p:sp>
        <p:nvSpPr>
          <p:cNvPr id="3" name="Виноска-хмарка 2"/>
          <p:cNvSpPr/>
          <p:nvPr/>
        </p:nvSpPr>
        <p:spPr>
          <a:xfrm>
            <a:off x="7092950" y="2420938"/>
            <a:ext cx="1943100" cy="1584325"/>
          </a:xfrm>
          <a:prstGeom prst="cloudCallout">
            <a:avLst>
              <a:gd name="adj1" fmla="val -31176"/>
              <a:gd name="adj2" fmla="val 747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/>
              <a:t>Я маю багато інструментів, програм. </a:t>
            </a:r>
          </a:p>
          <a:p>
            <a:pPr algn="ctr">
              <a:defRPr/>
            </a:pPr>
            <a:r>
              <a:rPr lang="uk-UA" sz="1400" dirty="0"/>
              <a:t>А меню?</a:t>
            </a:r>
          </a:p>
        </p:txBody>
      </p:sp>
      <p:pic>
        <p:nvPicPr>
          <p:cNvPr id="225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4941888"/>
            <a:ext cx="2376487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>
                <a:solidFill>
                  <a:srgbClr val="FFFFFF"/>
                </a:solidFill>
              </a:rPr>
              <a:t>Поняття меню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2838" y="1600200"/>
            <a:ext cx="6918325" cy="4525963"/>
          </a:xfr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>
                <a:solidFill>
                  <a:srgbClr val="FFFFFF"/>
                </a:solidFill>
              </a:rPr>
              <a:t>Поняття меню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3625" y="1600200"/>
            <a:ext cx="7016750" cy="4525963"/>
          </a:xfr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>
                <a:solidFill>
                  <a:srgbClr val="FFFFFF"/>
                </a:solidFill>
              </a:rPr>
              <a:t>Комп'ютерне меню</a:t>
            </a:r>
          </a:p>
        </p:txBody>
      </p:sp>
      <p:sp>
        <p:nvSpPr>
          <p:cNvPr id="25603" name="Місце для вмісту 7"/>
          <p:cNvSpPr>
            <a:spLocks noGrp="1"/>
          </p:cNvSpPr>
          <p:nvPr>
            <p:ph idx="1"/>
          </p:nvPr>
        </p:nvSpPr>
        <p:spPr>
          <a:xfrm>
            <a:off x="457200" y="1533525"/>
            <a:ext cx="8229600" cy="11747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uk-UA" altLang="uk-UA" smtClean="0"/>
              <a:t>Зміст комп'ютерного меню може бути поданий різними способами: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07504" y="2708920"/>
          <a:ext cx="885698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>
                <a:solidFill>
                  <a:srgbClr val="FFFFFF"/>
                </a:solidFill>
              </a:rPr>
              <a:t>Вибір у меню</a:t>
            </a:r>
          </a:p>
        </p:txBody>
      </p:sp>
      <p:sp>
        <p:nvSpPr>
          <p:cNvPr id="26627" name="Місце для вмісту 2"/>
          <p:cNvSpPr>
            <a:spLocks noGrp="1"/>
          </p:cNvSpPr>
          <p:nvPr>
            <p:ph idx="1"/>
          </p:nvPr>
        </p:nvSpPr>
        <p:spPr>
          <a:xfrm>
            <a:off x="250825" y="1484313"/>
            <a:ext cx="8229600" cy="15843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uk-UA" altLang="uk-UA" smtClean="0"/>
              <a:t>Вибір у меню потрібного елемента можна здійснювати мишею або за допомогою клавіатури 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4508500"/>
            <a:ext cx="41243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иноска-хмарка 5"/>
          <p:cNvSpPr/>
          <p:nvPr/>
        </p:nvSpPr>
        <p:spPr>
          <a:xfrm rot="19524162">
            <a:off x="500063" y="3422650"/>
            <a:ext cx="2395537" cy="2047875"/>
          </a:xfrm>
          <a:prstGeom prst="cloudCallout">
            <a:avLst>
              <a:gd name="adj1" fmla="val 34524"/>
              <a:gd name="adj2" fmla="val 7641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99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А Ви яке меню полюбляєте???</a:t>
            </a:r>
          </a:p>
        </p:txBody>
      </p:sp>
      <p:sp>
        <p:nvSpPr>
          <p:cNvPr id="7" name="Виноска-хмарка 6"/>
          <p:cNvSpPr/>
          <p:nvPr/>
        </p:nvSpPr>
        <p:spPr>
          <a:xfrm rot="1056236">
            <a:off x="6054725" y="3013075"/>
            <a:ext cx="2746375" cy="1657350"/>
          </a:xfrm>
          <a:prstGeom prst="cloudCallout">
            <a:avLst>
              <a:gd name="adj1" fmla="val -42537"/>
              <a:gd name="adj2" fmla="val 78586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Мені байдуже, я вмію користуватися будь-яким.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>
                <a:solidFill>
                  <a:srgbClr val="FFFFFF"/>
                </a:solidFill>
              </a:rPr>
              <a:t>Елементи меню </a:t>
            </a: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sz="half" idx="1"/>
          </p:nvPr>
        </p:nvGraphicFramePr>
        <p:xfrm>
          <a:off x="107504" y="1533525"/>
          <a:ext cx="4752528" cy="3119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2" name="Picture 6" descr="http://zhmak.info/uploads/posts/2013-05/1367850917_sothink-flash-men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003800" y="1535113"/>
            <a:ext cx="4038600" cy="2325687"/>
          </a:xfrm>
          <a:noFill/>
        </p:spPr>
      </p:pic>
      <p:pic>
        <p:nvPicPr>
          <p:cNvPr id="27653" name="Picture 4" descr="http://midware.ru/uploads/posts/2013-04/1366128894_handy_start_menu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525" y="3860800"/>
            <a:ext cx="28082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686800" cy="746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dirty="0" smtClean="0">
                <a:solidFill>
                  <a:srgbClr val="FFFFFF"/>
                </a:solidFill>
              </a:rPr>
              <a:t>Класифікація комп'ютерного меню </a:t>
            </a:r>
            <a:endParaRPr lang="en-US" altLang="uk-UA" dirty="0" smtClean="0">
              <a:solidFill>
                <a:srgbClr val="FFFFFF"/>
              </a:solidFill>
            </a:endParaRPr>
          </a:p>
        </p:txBody>
      </p:sp>
      <p:sp>
        <p:nvSpPr>
          <p:cNvPr id="28675" name="AutoShape 35"/>
          <p:cNvSpPr>
            <a:spLocks noChangeArrowheads="1"/>
          </p:cNvSpPr>
          <p:nvPr/>
        </p:nvSpPr>
        <p:spPr bwMode="auto">
          <a:xfrm>
            <a:off x="914400" y="1752600"/>
            <a:ext cx="6553200" cy="720725"/>
          </a:xfrm>
          <a:prstGeom prst="roundRect">
            <a:avLst>
              <a:gd name="adj" fmla="val 0"/>
            </a:avLst>
          </a:prstGeom>
          <a:noFill/>
          <a:ln w="1905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 altLang="uk-UA" b="1">
              <a:solidFill>
                <a:srgbClr val="00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1412776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>
                <a:solidFill>
                  <a:srgbClr val="FFFFFF"/>
                </a:solidFill>
              </a:rPr>
              <a:t>Головне меню</a:t>
            </a: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</p:nvPr>
        </p:nvGraphicFramePr>
        <p:xfrm>
          <a:off x="107504" y="1533525"/>
          <a:ext cx="8856984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611188" y="1714500"/>
            <a:ext cx="56896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uk-UA" sz="3200">
                <a:solidFill>
                  <a:schemeClr val="tx2"/>
                </a:solidFill>
              </a:rPr>
              <a:t>«</a:t>
            </a:r>
            <a:r>
              <a:rPr lang="uk-UA" sz="3200">
                <a:solidFill>
                  <a:schemeClr val="tx2"/>
                </a:solidFill>
                <a:latin typeface="Monotype Corsiva" pitchFamily="66" charset="0"/>
              </a:rPr>
              <a:t>Вчитися можна тільки весело. Щоб переварити знання, треба поглинати їх з апетитом</a:t>
            </a:r>
            <a:r>
              <a:rPr lang="uk-UA" sz="3200">
                <a:solidFill>
                  <a:schemeClr val="tx2"/>
                </a:solidFill>
              </a:rPr>
              <a:t>»</a:t>
            </a:r>
          </a:p>
          <a:p>
            <a:pPr algn="r" eaLnBrk="0" hangingPunct="0"/>
            <a:endParaRPr lang="ru-RU" sz="2800">
              <a:solidFill>
                <a:schemeClr val="tx2"/>
              </a:solidFill>
              <a:cs typeface="Times New Roman" pitchFamily="18" charset="0"/>
            </a:endParaRPr>
          </a:p>
          <a:p>
            <a:pPr algn="r" eaLnBrk="0" hangingPunct="0"/>
            <a:r>
              <a:rPr lang="uk-UA" sz="3200" b="1" i="1">
                <a:solidFill>
                  <a:schemeClr val="tx2"/>
                </a:solidFill>
              </a:rPr>
              <a:t>Анатоль Франс</a:t>
            </a:r>
            <a:endParaRPr lang="uk-UA" sz="4000">
              <a:solidFill>
                <a:schemeClr val="tx2"/>
              </a:solidFill>
            </a:endParaRPr>
          </a:p>
        </p:txBody>
      </p:sp>
      <p:pic>
        <p:nvPicPr>
          <p:cNvPr id="14339" name="Рисунок 5" descr="завантаження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437063"/>
            <a:ext cx="2276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>
                <a:solidFill>
                  <a:srgbClr val="FFFFFF"/>
                </a:solidFill>
              </a:rPr>
              <a:t>Головне меню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484313"/>
            <a:ext cx="3432175" cy="5019675"/>
          </a:xfrm>
          <a:noFill/>
        </p:spPr>
      </p:pic>
      <p:sp>
        <p:nvSpPr>
          <p:cNvPr id="10" name="Місце для вмісту 9"/>
          <p:cNvSpPr>
            <a:spLocks noGrp="1"/>
          </p:cNvSpPr>
          <p:nvPr>
            <p:ph sz="half" idx="2"/>
          </p:nvPr>
        </p:nvSpPr>
        <p:spPr>
          <a:xfrm>
            <a:off x="4067175" y="1533525"/>
            <a:ext cx="4897438" cy="50196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У правій частині Головного меню є ім'я користувача ПК.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uk-UA" dirty="0" smtClean="0">
                <a:solidFill>
                  <a:srgbClr val="7030A0"/>
                </a:solidFill>
              </a:rPr>
              <a:t>Після клацання на пункті Головного меню, який немає підпунктів, виконується вказівка, закріплена за ним.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Клацнувши на значку програми, ми запустимо її виконання.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>
                <a:solidFill>
                  <a:srgbClr val="FFFFFF"/>
                </a:solidFill>
              </a:rPr>
              <a:t>Меню Усі програми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557338"/>
            <a:ext cx="4038600" cy="4968875"/>
          </a:xfrm>
          <a:noFill/>
        </p:spPr>
      </p:pic>
      <p:sp>
        <p:nvSpPr>
          <p:cNvPr id="10" name="Місце для вмісту 9"/>
          <p:cNvSpPr>
            <a:spLocks noGrp="1"/>
          </p:cNvSpPr>
          <p:nvPr>
            <p:ph sz="half" idx="2"/>
          </p:nvPr>
        </p:nvSpPr>
        <p:spPr>
          <a:xfrm>
            <a:off x="4500563" y="1533525"/>
            <a:ext cx="4464050" cy="50196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Якщо в Головному меню навести вказівник миші на меню Усі програми, то на екрані з'явиться новий список програм, встановлених на комп'ютері.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>
                <a:solidFill>
                  <a:srgbClr val="FFFFFF"/>
                </a:solidFill>
              </a:rPr>
              <a:t>Пункт меню Стандартні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2924175"/>
            <a:ext cx="2374900" cy="1608138"/>
          </a:xfrm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/>
          </a:extLst>
        </p:spPr>
      </p:pic>
      <p:sp>
        <p:nvSpPr>
          <p:cNvPr id="33795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95288" y="1533525"/>
            <a:ext cx="8569325" cy="1174750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uk-UA" altLang="uk-UA" smtClean="0"/>
              <a:t>Якщо обрати пункт меню Стандартні, з'явиться підменю. Щоб запустити обрану програму на виконання, слід клацнути на значку з назвою програми.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4938" y="4835525"/>
            <a:ext cx="2497137" cy="1801813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500438"/>
            <a:ext cx="2416175" cy="167322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pic>
        <p:nvPicPr>
          <p:cNvPr id="3277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2924175"/>
            <a:ext cx="1785938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ілка вправо 8"/>
          <p:cNvSpPr/>
          <p:nvPr/>
        </p:nvSpPr>
        <p:spPr>
          <a:xfrm rot="2397535">
            <a:off x="1590675" y="4287838"/>
            <a:ext cx="1081088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5" name="Стрілка вправо 14"/>
          <p:cNvSpPr/>
          <p:nvPr/>
        </p:nvSpPr>
        <p:spPr>
          <a:xfrm rot="19392993">
            <a:off x="6227763" y="3648075"/>
            <a:ext cx="108108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>
                <a:solidFill>
                  <a:srgbClr val="FFFFFF"/>
                </a:solidFill>
              </a:rPr>
              <a:t>Спливаюче меню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3573463"/>
            <a:ext cx="4038600" cy="2370137"/>
          </a:xfrm>
          <a:noFill/>
        </p:spPr>
      </p:pic>
      <p:sp>
        <p:nvSpPr>
          <p:cNvPr id="33796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79388" y="1533525"/>
            <a:ext cx="8785225" cy="50196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uk-UA" altLang="uk-UA" smtClean="0"/>
              <a:t>Спливаюче меню може з'явитися при наведенні вказівника миші на потрібний пункт, якщо поруч з назвою меню міститься символ    .</a:t>
            </a:r>
          </a:p>
          <a:p>
            <a:pPr marL="0" indent="0">
              <a:buFontTx/>
              <a:buNone/>
            </a:pPr>
            <a:r>
              <a:rPr lang="uk-UA" altLang="uk-UA" smtClean="0"/>
              <a:t>Спливаюче меню складається з підменю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492375"/>
            <a:ext cx="287338" cy="30638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sp>
        <p:nvSpPr>
          <p:cNvPr id="9" name="Округлена прямокутна виноска 8"/>
          <p:cNvSpPr/>
          <p:nvPr/>
        </p:nvSpPr>
        <p:spPr>
          <a:xfrm>
            <a:off x="3924300" y="4652963"/>
            <a:ext cx="1223963" cy="576262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Підменю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>
                <a:solidFill>
                  <a:srgbClr val="FFFFFF"/>
                </a:solidFill>
              </a:rPr>
              <a:t>Контекстне меню</a:t>
            </a:r>
          </a:p>
        </p:txBody>
      </p:sp>
      <p:sp>
        <p:nvSpPr>
          <p:cNvPr id="34819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355600">
              <a:buFontTx/>
              <a:buNone/>
            </a:pPr>
            <a:r>
              <a:rPr lang="uk-UA" altLang="uk-UA" smtClean="0"/>
              <a:t>Кожен об'єкт має своє контекстне меню.</a:t>
            </a:r>
          </a:p>
          <a:p>
            <a:pPr marL="0" indent="355600">
              <a:buFontTx/>
              <a:buNone/>
            </a:pPr>
            <a:r>
              <a:rPr lang="uk-UA" altLang="uk-UA" smtClean="0"/>
              <a:t> Виклик контекстного меню здійснюється, як правило, клацанням правої кнопки миші на вибраному об'єкті. </a:t>
            </a:r>
          </a:p>
        </p:txBody>
      </p:sp>
      <p:pic>
        <p:nvPicPr>
          <p:cNvPr id="3482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4797425"/>
            <a:ext cx="2619375" cy="1865313"/>
          </a:xfrm>
          <a:noFill/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773238"/>
            <a:ext cx="38385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>
                <a:solidFill>
                  <a:srgbClr val="FFFFFF"/>
                </a:solidFill>
              </a:rPr>
              <a:t>Спільне у контекстному меню</a:t>
            </a:r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6413" y="1666875"/>
            <a:ext cx="3940175" cy="4392613"/>
          </a:xfrm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/>
            <a:ext uri="{AF507438-7753-43E0-B8FC-AC1667EBCBE1}"/>
          </a:ex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l="3098"/>
          <a:stretch/>
        </p:blipFill>
        <p:spPr>
          <a:xfrm>
            <a:off x="5148263" y="1844675"/>
            <a:ext cx="2519362" cy="2628900"/>
          </a:xfrm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/>
          </a:extLst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724400"/>
            <a:ext cx="19827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FFFF"/>
                </a:solidFill>
              </a:rPr>
              <a:t>ФІЗКУЛЬТХВИЛИНКА</a:t>
            </a:r>
          </a:p>
        </p:txBody>
      </p:sp>
      <p:pic>
        <p:nvPicPr>
          <p:cNvPr id="36867" name="Содержимое 8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38513" y="2938463"/>
            <a:ext cx="2466975" cy="1847850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FF"/>
                </a:solidFill>
              </a:rPr>
              <a:t>Повторяємо правила</a:t>
            </a:r>
            <a:endParaRPr lang="uk-UA" dirty="0" smtClean="0">
              <a:solidFill>
                <a:srgbClr val="FFFFFF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solidFill>
            <a:schemeClr val="bg1"/>
          </a:solidFill>
          <a:ln w="28575" cmpd="thickThin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uk-UA" dirty="0" smtClean="0"/>
              <a:t>Не </a:t>
            </a:r>
            <a:r>
              <a:rPr lang="uk-UA" dirty="0" smtClean="0"/>
              <a:t>приносити з собою </a:t>
            </a:r>
            <a:r>
              <a:rPr lang="uk-UA" dirty="0" smtClean="0"/>
              <a:t>…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uk-UA" dirty="0" smtClean="0"/>
              <a:t> </a:t>
            </a:r>
            <a:r>
              <a:rPr lang="uk-UA" dirty="0" smtClean="0"/>
              <a:t>Не розпочинати роботу за </a:t>
            </a:r>
            <a:r>
              <a:rPr lang="uk-UA" dirty="0" err="1" smtClean="0"/>
              <a:t>комп</a:t>
            </a:r>
            <a:r>
              <a:rPr lang="uk-UA" dirty="0" smtClean="0"/>
              <a:t> </a:t>
            </a:r>
            <a:r>
              <a:rPr lang="uk-UA" dirty="0" err="1" smtClean="0"/>
              <a:t>'ютером</a:t>
            </a:r>
            <a:r>
              <a:rPr lang="uk-UA" dirty="0" smtClean="0"/>
              <a:t> </a:t>
            </a:r>
            <a:r>
              <a:rPr lang="uk-UA" dirty="0" smtClean="0"/>
              <a:t>….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uk-UA" dirty="0" smtClean="0"/>
              <a:t> </a:t>
            </a:r>
            <a:r>
              <a:rPr lang="uk-UA" dirty="0" smtClean="0"/>
              <a:t>Не торкатися … </a:t>
            </a:r>
            <a:endParaRPr lang="uk-UA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uk-UA" dirty="0" smtClean="0"/>
              <a:t> </a:t>
            </a:r>
            <a:r>
              <a:rPr lang="uk-UA" dirty="0" smtClean="0"/>
              <a:t>Не вставляти в </a:t>
            </a:r>
            <a:r>
              <a:rPr lang="uk-UA" dirty="0" smtClean="0"/>
              <a:t>комп'ютер…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uk-UA" dirty="0" smtClean="0"/>
              <a:t> </a:t>
            </a:r>
            <a:r>
              <a:rPr lang="uk-UA" dirty="0" smtClean="0"/>
              <a:t>Не бігати, не </a:t>
            </a:r>
            <a:r>
              <a:rPr lang="uk-UA" dirty="0" smtClean="0"/>
              <a:t>…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uk-UA" dirty="0" smtClean="0"/>
              <a:t> </a:t>
            </a:r>
            <a:r>
              <a:rPr lang="uk-UA" dirty="0" smtClean="0"/>
              <a:t>Не працювати </a:t>
            </a:r>
            <a:r>
              <a:rPr lang="uk-UA" dirty="0" smtClean="0"/>
              <a:t>….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uk-UA" dirty="0" smtClean="0"/>
              <a:t> </a:t>
            </a:r>
            <a:r>
              <a:rPr lang="uk-UA" dirty="0" smtClean="0"/>
              <a:t>Сидіти на відстані </a:t>
            </a:r>
            <a:r>
              <a:rPr lang="uk-UA" dirty="0" smtClean="0"/>
              <a:t>…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uk-UA" dirty="0" smtClean="0"/>
              <a:t> Працювати </a:t>
            </a:r>
            <a:r>
              <a:rPr lang="uk-UA" dirty="0" smtClean="0"/>
              <a:t>на комп’ютері </a:t>
            </a:r>
            <a:r>
              <a:rPr lang="uk-UA" dirty="0" smtClean="0"/>
              <a:t>…</a:t>
            </a: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   Проводити хвилинки…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993775"/>
          </a:xfrm>
        </p:spPr>
        <p:txBody>
          <a:bodyPr/>
          <a:lstStyle/>
          <a:p>
            <a:r>
              <a:rPr lang="uk-UA" altLang="uk-UA" smtClean="0">
                <a:solidFill>
                  <a:srgbClr val="FFFFFF"/>
                </a:solidFill>
              </a:rPr>
              <a:t>Діємо </a:t>
            </a:r>
          </a:p>
        </p:txBody>
      </p:sp>
      <p:sp>
        <p:nvSpPr>
          <p:cNvPr id="37891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101725"/>
          </a:xfrm>
        </p:spPr>
        <p:txBody>
          <a:bodyPr/>
          <a:lstStyle/>
          <a:p>
            <a:r>
              <a:rPr lang="uk-UA" altLang="uk-UA" smtClean="0"/>
              <a:t>Вправа 1. Перегляд  властивостей об'єкта Кошик</a:t>
            </a:r>
          </a:p>
        </p:txBody>
      </p:sp>
      <p:pic>
        <p:nvPicPr>
          <p:cNvPr id="3789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2781300"/>
            <a:ext cx="2363788" cy="2017713"/>
          </a:xfrm>
          <a:noFill/>
        </p:spPr>
      </p:pic>
      <p:sp>
        <p:nvSpPr>
          <p:cNvPr id="37893" name="Місце для тексту 9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101725"/>
          </a:xfrm>
        </p:spPr>
        <p:txBody>
          <a:bodyPr/>
          <a:lstStyle/>
          <a:p>
            <a:r>
              <a:rPr lang="uk-UA" altLang="uk-UA" smtClean="0"/>
              <a:t>Вправа 2. Ознайомлення з Головним меню комп'ютера </a:t>
            </a:r>
          </a:p>
        </p:txBody>
      </p:sp>
      <p:pic>
        <p:nvPicPr>
          <p:cNvPr id="3789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2708275"/>
            <a:ext cx="2989263" cy="3951288"/>
          </a:xfr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>
                <a:solidFill>
                  <a:srgbClr val="FFFFFF"/>
                </a:solidFill>
              </a:rPr>
              <a:t>Діємо </a:t>
            </a:r>
          </a:p>
        </p:txBody>
      </p:sp>
      <p:sp>
        <p:nvSpPr>
          <p:cNvPr id="39939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107950" y="1535113"/>
            <a:ext cx="4176713" cy="81438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uk-UA" smtClean="0"/>
              <a:t>Вправа 3. Ознайомлення з програмою Калькулятор</a:t>
            </a:r>
          </a:p>
        </p:txBody>
      </p:sp>
      <p:pic>
        <p:nvPicPr>
          <p:cNvPr id="3891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2350" y="2565400"/>
            <a:ext cx="2619375" cy="3671888"/>
          </a:xfrm>
          <a:noFill/>
        </p:spPr>
      </p:pic>
      <p:sp>
        <p:nvSpPr>
          <p:cNvPr id="39940" name="Місце для тексту 9"/>
          <p:cNvSpPr>
            <a:spLocks noGrp="1"/>
          </p:cNvSpPr>
          <p:nvPr>
            <p:ph type="body" sz="quarter" idx="3"/>
          </p:nvPr>
        </p:nvSpPr>
        <p:spPr>
          <a:xfrm>
            <a:off x="4427538" y="1535113"/>
            <a:ext cx="4608512" cy="11017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uk-UA" smtClean="0"/>
              <a:t>Вправа 4. ознайомлення з програмою Медіапрогравач </a:t>
            </a:r>
            <a:r>
              <a:rPr lang="en-US" altLang="uk-UA" smtClean="0"/>
              <a:t>Windows</a:t>
            </a:r>
            <a:endParaRPr lang="uk-UA" altLang="uk-UA" smtClean="0"/>
          </a:p>
        </p:txBody>
      </p:sp>
      <p:pic>
        <p:nvPicPr>
          <p:cNvPr id="3891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636838"/>
            <a:ext cx="3983037" cy="3951287"/>
          </a:xfr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uk-UA" altLang="uk-UA" dirty="0" smtClean="0">
                <a:solidFill>
                  <a:srgbClr val="FFFFFF"/>
                </a:solidFill>
              </a:rPr>
              <a:t>На уроці ми дізнаємося:</a:t>
            </a:r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</p:nvPr>
        </p:nvGraphicFramePr>
        <p:xfrm>
          <a:off x="107504" y="1533525"/>
          <a:ext cx="8928992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746125"/>
          </a:xfrm>
        </p:spPr>
        <p:txBody>
          <a:bodyPr/>
          <a:lstStyle/>
          <a:p>
            <a:r>
              <a:rPr lang="uk-UA" altLang="uk-UA" sz="3200" smtClean="0">
                <a:solidFill>
                  <a:srgbClr val="FFFFFF"/>
                </a:solidFill>
              </a:rPr>
              <a:t>Завершення роботи на комп'ютері </a:t>
            </a:r>
            <a:endParaRPr lang="en-US" altLang="uk-UA" sz="3200" smtClean="0">
              <a:solidFill>
                <a:srgbClr val="FFFFFF"/>
              </a:solidFill>
            </a:endParaRPr>
          </a:p>
        </p:txBody>
      </p:sp>
      <p:sp>
        <p:nvSpPr>
          <p:cNvPr id="11" name="Округлений прямокутник 1"/>
          <p:cNvSpPr/>
          <p:nvPr/>
        </p:nvSpPr>
        <p:spPr>
          <a:xfrm>
            <a:off x="2195513" y="2060575"/>
            <a:ext cx="6697662" cy="33845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90000"/>
              <a:defRPr/>
            </a:pPr>
            <a:r>
              <a:rPr lang="uk-UA" sz="2400" b="1" dirty="0">
                <a:solidFill>
                  <a:srgbClr val="FFFF00"/>
                </a:solidFill>
              </a:rPr>
              <a:t>Не можна вимикати комп'ютер лише натисненням кнопки живлення на передній стінці системного блоку, бо це може призвести до помилок у його роботі.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39940" name="Picture 2" descr="http://upload.wikimedia.org/wikipedia/commons/a/a7/Sp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1484313"/>
            <a:ext cx="26098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404813"/>
            <a:ext cx="4043362" cy="746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FFFFFF"/>
                </a:solidFill>
              </a:rPr>
              <a:t>КРОСВОРД</a:t>
            </a:r>
            <a:endParaRPr lang="ru-RU" dirty="0" smtClean="0">
              <a:solidFill>
                <a:srgbClr val="FFFFFF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404813"/>
            <a:ext cx="4043362" cy="746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FFFFFF"/>
                </a:solidFill>
              </a:rPr>
              <a:t>КРОСВОРД</a:t>
            </a:r>
            <a:endParaRPr lang="ru-RU" dirty="0" smtClean="0">
              <a:solidFill>
                <a:srgbClr val="FFFFFF"/>
              </a:solidFill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790575" y="3076575"/>
          <a:ext cx="3895725" cy="1685925"/>
        </p:xfrm>
        <a:graphic>
          <a:graphicData uri="http://schemas.openxmlformats.org/presentationml/2006/ole">
            <p:oleObj spid="_x0000_s1026" name="Worksheet" r:id="rId3" imgW="4705257" imgH="1990762" progId="Excel.Sheet.8">
              <p:embed/>
            </p:oleObj>
          </a:graphicData>
        </a:graphic>
      </p:graphicFrame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5181600" y="2438400"/>
            <a:ext cx="838200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uk-UA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5562600" y="5715000"/>
            <a:ext cx="268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Назвіть інструмент</a:t>
            </a:r>
            <a:endParaRPr lang="ru-RU"/>
          </a:p>
        </p:txBody>
      </p:sp>
      <p:graphicFrame>
        <p:nvGraphicFramePr>
          <p:cNvPr id="1027" name="Object 8"/>
          <p:cNvGraphicFramePr>
            <a:graphicFrameLocks/>
          </p:cNvGraphicFramePr>
          <p:nvPr/>
        </p:nvGraphicFramePr>
        <p:xfrm>
          <a:off x="6332538" y="3733800"/>
          <a:ext cx="1439862" cy="1439863"/>
        </p:xfrm>
        <a:graphic>
          <a:graphicData uri="http://schemas.openxmlformats.org/presentationml/2006/ole">
            <p:oleObj spid="_x0000_s1027" name="Точечный рисунок" r:id="rId4" imgW="228571" imgH="228571" progId="PBrush">
              <p:embed/>
            </p:oleObj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404813"/>
            <a:ext cx="4043362" cy="746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FFFFFF"/>
                </a:solidFill>
              </a:rPr>
              <a:t>КРОСВОРД</a:t>
            </a: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5181600" y="2438400"/>
            <a:ext cx="838200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uk-UA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562600" y="5715000"/>
            <a:ext cx="268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Назвіть інструмент</a:t>
            </a:r>
            <a:endParaRPr lang="ru-RU"/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790575" y="3381375"/>
          <a:ext cx="4124325" cy="1685925"/>
        </p:xfrm>
        <a:graphic>
          <a:graphicData uri="http://schemas.openxmlformats.org/presentationml/2006/ole">
            <p:oleObj spid="_x0000_s2050" name="Worksheet" r:id="rId3" imgW="4981584" imgH="1990762" progId="Excel.Sheet.8">
              <p:embed/>
            </p:oleObj>
          </a:graphicData>
        </a:graphic>
      </p:graphicFrame>
      <p:graphicFrame>
        <p:nvGraphicFramePr>
          <p:cNvPr id="2051" name="Object 9"/>
          <p:cNvGraphicFramePr>
            <a:graphicFrameLocks/>
          </p:cNvGraphicFramePr>
          <p:nvPr/>
        </p:nvGraphicFramePr>
        <p:xfrm>
          <a:off x="6256338" y="3657600"/>
          <a:ext cx="1439862" cy="1439863"/>
        </p:xfrm>
        <a:graphic>
          <a:graphicData uri="http://schemas.openxmlformats.org/presentationml/2006/ole">
            <p:oleObj spid="_x0000_s2051" name="Точечный рисунок" r:id="rId4" imgW="228571" imgH="228571" progId="PBrush">
              <p:embed/>
            </p:oleObj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404813"/>
            <a:ext cx="4043362" cy="746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FFFFFF"/>
                </a:solidFill>
              </a:rPr>
              <a:t>КРОСВОРД</a:t>
            </a: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5181600" y="2438400"/>
            <a:ext cx="838200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uk-UA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5562600" y="5715000"/>
            <a:ext cx="268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Назвіть інструмент</a:t>
            </a:r>
            <a:endParaRPr lang="ru-RU"/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809625" y="3333750"/>
          <a:ext cx="3895725" cy="1685925"/>
        </p:xfrm>
        <a:graphic>
          <a:graphicData uri="http://schemas.openxmlformats.org/presentationml/2006/ole">
            <p:oleObj spid="_x0000_s3074" name="Worksheet" r:id="rId3" imgW="4705257" imgH="1990762" progId="Excel.Sheet.8">
              <p:embed/>
            </p:oleObj>
          </a:graphicData>
        </a:graphic>
      </p:graphicFrame>
      <p:graphicFrame>
        <p:nvGraphicFramePr>
          <p:cNvPr id="3075" name="Object 9"/>
          <p:cNvGraphicFramePr>
            <a:graphicFrameLocks/>
          </p:cNvGraphicFramePr>
          <p:nvPr/>
        </p:nvGraphicFramePr>
        <p:xfrm>
          <a:off x="6180138" y="3665538"/>
          <a:ext cx="1439862" cy="1439862"/>
        </p:xfrm>
        <a:graphic>
          <a:graphicData uri="http://schemas.openxmlformats.org/presentationml/2006/ole">
            <p:oleObj spid="_x0000_s3075" name="Точечный рисунок" r:id="rId4" imgW="228571" imgH="228571" progId="PBrush">
              <p:embed/>
            </p:oleObj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404813"/>
            <a:ext cx="4043362" cy="746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FFFFFF"/>
                </a:solidFill>
              </a:rPr>
              <a:t>КРОСВОРД</a:t>
            </a: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5181600" y="2438400"/>
            <a:ext cx="838200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uk-UA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5562600" y="5715000"/>
            <a:ext cx="268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Назвіть інструмент</a:t>
            </a:r>
            <a:endParaRPr lang="ru-RU"/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809625" y="3333750"/>
          <a:ext cx="3895725" cy="1685925"/>
        </p:xfrm>
        <a:graphic>
          <a:graphicData uri="http://schemas.openxmlformats.org/presentationml/2006/ole">
            <p:oleObj spid="_x0000_s4098" name="Worksheet" r:id="rId3" imgW="4705257" imgH="1990762" progId="Excel.Sheet.8">
              <p:embed/>
            </p:oleObj>
          </a:graphicData>
        </a:graphic>
      </p:graphicFrame>
      <p:graphicFrame>
        <p:nvGraphicFramePr>
          <p:cNvPr id="4099" name="Object 8"/>
          <p:cNvGraphicFramePr>
            <a:graphicFrameLocks/>
          </p:cNvGraphicFramePr>
          <p:nvPr/>
        </p:nvGraphicFramePr>
        <p:xfrm>
          <a:off x="6256338" y="3657600"/>
          <a:ext cx="1439862" cy="1439863"/>
        </p:xfrm>
        <a:graphic>
          <a:graphicData uri="http://schemas.openxmlformats.org/presentationml/2006/ole">
            <p:oleObj spid="_x0000_s4099" name="Точечный рисунок" r:id="rId4" imgW="228571" imgH="228571" progId="PBrush">
              <p:embed/>
            </p:oleObj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404813"/>
            <a:ext cx="4043362" cy="746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FFFFFF"/>
                </a:solidFill>
              </a:rPr>
              <a:t>КРОСВОРД</a:t>
            </a: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5181600" y="2438400"/>
            <a:ext cx="838200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uk-UA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5562600" y="5715000"/>
            <a:ext cx="268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Назвіть інструмент</a:t>
            </a:r>
            <a:endParaRPr lang="ru-RU"/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809625" y="3333750"/>
          <a:ext cx="3895725" cy="1685925"/>
        </p:xfrm>
        <a:graphic>
          <a:graphicData uri="http://schemas.openxmlformats.org/presentationml/2006/ole">
            <p:oleObj spid="_x0000_s5122" name="Worksheet" r:id="rId3" imgW="4705257" imgH="1990762" progId="Excel.Sheet.8">
              <p:embed/>
            </p:oleObj>
          </a:graphicData>
        </a:graphic>
      </p:graphicFrame>
      <p:graphicFrame>
        <p:nvGraphicFramePr>
          <p:cNvPr id="5123" name="Object 8"/>
          <p:cNvGraphicFramePr>
            <a:graphicFrameLocks/>
          </p:cNvGraphicFramePr>
          <p:nvPr/>
        </p:nvGraphicFramePr>
        <p:xfrm>
          <a:off x="6256338" y="3657600"/>
          <a:ext cx="1439862" cy="1439863"/>
        </p:xfrm>
        <a:graphic>
          <a:graphicData uri="http://schemas.openxmlformats.org/presentationml/2006/ole">
            <p:oleObj spid="_x0000_s5123" name="Точечный рисунок" r:id="rId4" imgW="228571" imgH="228571" progId="PBrush">
              <p:embed/>
            </p:oleObj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404813"/>
            <a:ext cx="4043362" cy="746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FFFFFF"/>
                </a:solidFill>
              </a:rPr>
              <a:t>КРОСВОРД</a:t>
            </a: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5181600" y="2438400"/>
            <a:ext cx="838200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uk-UA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5562600" y="5715000"/>
            <a:ext cx="268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Назвіть інструмент</a:t>
            </a:r>
            <a:endParaRPr lang="ru-RU"/>
          </a:p>
        </p:txBody>
      </p:sp>
      <p:graphicFrame>
        <p:nvGraphicFramePr>
          <p:cNvPr id="6146" name="Object 8"/>
          <p:cNvGraphicFramePr>
            <a:graphicFrameLocks noChangeAspect="1"/>
          </p:cNvGraphicFramePr>
          <p:nvPr/>
        </p:nvGraphicFramePr>
        <p:xfrm>
          <a:off x="809625" y="3333750"/>
          <a:ext cx="3895725" cy="1685925"/>
        </p:xfrm>
        <a:graphic>
          <a:graphicData uri="http://schemas.openxmlformats.org/presentationml/2006/ole">
            <p:oleObj spid="_x0000_s6146" name="Worksheet" r:id="rId3" imgW="4705257" imgH="1990762" progId="Excel.Sheet.8">
              <p:embed/>
            </p:oleObj>
          </a:graphicData>
        </a:graphic>
      </p:graphicFrame>
      <p:graphicFrame>
        <p:nvGraphicFramePr>
          <p:cNvPr id="6147" name="Object 10"/>
          <p:cNvGraphicFramePr>
            <a:graphicFrameLocks/>
          </p:cNvGraphicFramePr>
          <p:nvPr/>
        </p:nvGraphicFramePr>
        <p:xfrm>
          <a:off x="6180138" y="3665538"/>
          <a:ext cx="1439862" cy="1439862"/>
        </p:xfrm>
        <a:graphic>
          <a:graphicData uri="http://schemas.openxmlformats.org/presentationml/2006/ole">
            <p:oleObj spid="_x0000_s6147" name="Точечный рисунок" r:id="rId4" imgW="228571" imgH="228571" progId="PBrush">
              <p:embed/>
            </p:oleObj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404813"/>
            <a:ext cx="4043362" cy="746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FFFFFF"/>
                </a:solidFill>
              </a:rPr>
              <a:t>КРОСВОРД</a:t>
            </a: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5181600" y="2438400"/>
            <a:ext cx="838200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uk-UA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5562600" y="5715000"/>
            <a:ext cx="268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Назвіть інструмент</a:t>
            </a:r>
            <a:endParaRPr lang="ru-RU"/>
          </a:p>
        </p:txBody>
      </p:sp>
      <p:graphicFrame>
        <p:nvGraphicFramePr>
          <p:cNvPr id="7170" name="Object 10"/>
          <p:cNvGraphicFramePr>
            <a:graphicFrameLocks noChangeAspect="1"/>
          </p:cNvGraphicFramePr>
          <p:nvPr/>
        </p:nvGraphicFramePr>
        <p:xfrm>
          <a:off x="809625" y="3333750"/>
          <a:ext cx="3895725" cy="1685925"/>
        </p:xfrm>
        <a:graphic>
          <a:graphicData uri="http://schemas.openxmlformats.org/presentationml/2006/ole">
            <p:oleObj spid="_x0000_s7170" name="Worksheet" r:id="rId3" imgW="4705257" imgH="1990762" progId="Excel.Sheet.8">
              <p:embed/>
            </p:oleObj>
          </a:graphicData>
        </a:graphic>
      </p:graphicFrame>
      <p:graphicFrame>
        <p:nvGraphicFramePr>
          <p:cNvPr id="7171" name="Object 11"/>
          <p:cNvGraphicFramePr>
            <a:graphicFrameLocks/>
          </p:cNvGraphicFramePr>
          <p:nvPr/>
        </p:nvGraphicFramePr>
        <p:xfrm>
          <a:off x="6180138" y="3665538"/>
          <a:ext cx="1439862" cy="1439862"/>
        </p:xfrm>
        <a:graphic>
          <a:graphicData uri="http://schemas.openxmlformats.org/presentationml/2006/ole">
            <p:oleObj spid="_x0000_s7171" name="Точечный рисунок" r:id="rId4" imgW="228571" imgH="228571" progId="PBrush">
              <p:embed/>
            </p:oleObj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404813"/>
            <a:ext cx="4043362" cy="746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FFFFFF"/>
                </a:solidFill>
              </a:rPr>
              <a:t>КРОСВОРД</a:t>
            </a: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5181600" y="2438400"/>
            <a:ext cx="838200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uk-UA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5562600" y="5715000"/>
            <a:ext cx="268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Назвіть інструмент</a:t>
            </a:r>
            <a:endParaRPr lang="ru-RU"/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808038" y="3376613"/>
          <a:ext cx="4357687" cy="1855787"/>
        </p:xfrm>
        <a:graphic>
          <a:graphicData uri="http://schemas.openxmlformats.org/presentationml/2006/ole">
            <p:oleObj spid="_x0000_s8194" name="Worksheet" r:id="rId3" imgW="5257912" imgH="2238226" progId="Excel.Sheet.8">
              <p:embed/>
            </p:oleObj>
          </a:graphicData>
        </a:graphic>
      </p:graphicFrame>
      <p:graphicFrame>
        <p:nvGraphicFramePr>
          <p:cNvPr id="8195" name="Object 8"/>
          <p:cNvGraphicFramePr>
            <a:graphicFrameLocks/>
          </p:cNvGraphicFramePr>
          <p:nvPr/>
        </p:nvGraphicFramePr>
        <p:xfrm>
          <a:off x="6180138" y="3665538"/>
          <a:ext cx="1439862" cy="1439862"/>
        </p:xfrm>
        <a:graphic>
          <a:graphicData uri="http://schemas.openxmlformats.org/presentationml/2006/ole">
            <p:oleObj spid="_x0000_s8195" name="Точечный рисунок" r:id="rId4" imgW="228571" imgH="228571" progId="PBrush">
              <p:embed/>
            </p:oleObj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268760"/>
            <a:ext cx="8784976" cy="5400600"/>
          </a:xfrm>
          <a:prstGeom prst="rect">
            <a:avLst/>
          </a:prstGeom>
          <a:solidFill>
            <a:schemeClr val="bg1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uk-UA" b="1" smtClean="0">
                <a:solidFill>
                  <a:srgbClr val="FFFFFF"/>
                </a:solidFill>
              </a:rPr>
              <a:t>ЗАГАДКИ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404813"/>
            <a:ext cx="4043362" cy="746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FFFFFF"/>
                </a:solidFill>
              </a:rPr>
              <a:t>КРОСВОРД</a:t>
            </a:r>
            <a:endParaRPr lang="ru-RU" dirty="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250825" y="2852738"/>
          <a:ext cx="4357688" cy="1855787"/>
        </p:xfrm>
        <a:graphic>
          <a:graphicData uri="http://schemas.openxmlformats.org/presentationml/2006/ole">
            <p:oleObj spid="_x0000_s9218" name="Worksheet" r:id="rId3" imgW="5257912" imgH="2238226" progId="Excel.Sheet.8">
              <p:embed/>
            </p:oleObj>
          </a:graphicData>
        </a:graphic>
      </p:graphicFrame>
      <p:pic>
        <p:nvPicPr>
          <p:cNvPr id="2" name="Picture 8" descr="C:\Program Files\Common Files\Microsoft Shared\Clipart\cagcat50\BS00580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420938"/>
            <a:ext cx="4117975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302"/>
          <p:cNvSpPr txBox="1">
            <a:spLocks/>
          </p:cNvSpPr>
          <p:nvPr/>
        </p:nvSpPr>
        <p:spPr bwMode="auto">
          <a:xfrm>
            <a:off x="3132138" y="0"/>
            <a:ext cx="52371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91425" anchor="b"/>
          <a:lstStyle/>
          <a:p>
            <a:pPr eaLnBrk="0" hangingPunct="0">
              <a:buClr>
                <a:srgbClr val="006600"/>
              </a:buClr>
              <a:buSzPct val="25000"/>
              <a:buFont typeface="Calibri" pitchFamily="34" charset="0"/>
              <a:buNone/>
            </a:pPr>
            <a:r>
              <a:rPr lang="en-US" sz="3200" b="1" dirty="0" err="1" smtClean="0">
                <a:solidFill>
                  <a:srgbClr val="FFFFFF"/>
                </a:solidFill>
                <a:sym typeface="Calibri" pitchFamily="34" charset="0"/>
              </a:rPr>
              <a:t>Головоломк</a:t>
            </a:r>
            <a:r>
              <a:rPr lang="uk-UA" sz="3200" b="1" dirty="0" smtClean="0">
                <a:solidFill>
                  <a:srgbClr val="FFFFFF"/>
                </a:solidFill>
                <a:sym typeface="Calibri" pitchFamily="34" charset="0"/>
              </a:rPr>
              <a:t>а</a:t>
            </a:r>
            <a:endParaRPr lang="en-US" sz="3200" b="1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1987" name="Shape 303"/>
          <p:cNvSpPr txBox="1">
            <a:spLocks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7000"/>
              <a:buFont typeface="Arial" charset="0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mbria" pitchFamily="18" charset="0"/>
                <a:sym typeface="Cambria" pitchFamily="18" charset="0"/>
              </a:rPr>
              <a:t>Прочитай</a:t>
            </a:r>
            <a:r>
              <a:rPr lang="en-US" sz="2600" dirty="0">
                <a:solidFill>
                  <a:srgbClr val="000000"/>
                </a:solidFill>
                <a:latin typeface="Cambria" pitchFamily="18" charset="0"/>
                <a:sym typeface="Cambria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 pitchFamily="18" charset="0"/>
                <a:sym typeface="Cambria" pitchFamily="18" charset="0"/>
              </a:rPr>
              <a:t>зашифровані</a:t>
            </a:r>
            <a:r>
              <a:rPr lang="en-US" sz="2600" dirty="0">
                <a:solidFill>
                  <a:srgbClr val="000000"/>
                </a:solidFill>
                <a:latin typeface="Cambria" pitchFamily="18" charset="0"/>
                <a:sym typeface="Cambria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 pitchFamily="18" charset="0"/>
                <a:sym typeface="Cambria" pitchFamily="18" charset="0"/>
              </a:rPr>
              <a:t>слова</a:t>
            </a:r>
            <a:endParaRPr lang="en-US" sz="2600" dirty="0">
              <a:solidFill>
                <a:srgbClr val="000000"/>
              </a:solidFill>
              <a:latin typeface="Cambria" pitchFamily="18" charset="0"/>
              <a:sym typeface="Cambria" pitchFamily="18" charset="0"/>
            </a:endParaRPr>
          </a:p>
        </p:txBody>
      </p:sp>
      <p:sp>
        <p:nvSpPr>
          <p:cNvPr id="41988" name="Shape 305"/>
          <p:cNvSpPr>
            <a:spLocks noChangeArrowheads="1"/>
          </p:cNvSpPr>
          <p:nvPr/>
        </p:nvSpPr>
        <p:spPr bwMode="auto">
          <a:xfrm>
            <a:off x="827088" y="2276475"/>
            <a:ext cx="7543800" cy="37338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2124075" y="381000"/>
            <a:ext cx="6562725" cy="746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dirty="0" smtClean="0">
                <a:solidFill>
                  <a:srgbClr val="FFFFFF"/>
                </a:solidFill>
              </a:rPr>
              <a:t>Словничок </a:t>
            </a: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" y="390525"/>
            <a:ext cx="1112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2051050" y="0"/>
            <a:ext cx="5627688" cy="1143000"/>
          </a:xfrm>
        </p:spPr>
        <p:txBody>
          <a:bodyPr/>
          <a:lstStyle/>
          <a:p>
            <a:r>
              <a:rPr lang="uk-UA" altLang="uk-UA" b="1" smtClean="0">
                <a:solidFill>
                  <a:srgbClr val="FFFFFF"/>
                </a:solidFill>
              </a:rPr>
              <a:t>Ми дізналися?!</a:t>
            </a:r>
            <a:endParaRPr lang="ru-RU" altLang="uk-UA" b="1" smtClean="0">
              <a:solidFill>
                <a:srgbClr val="FFFFFF"/>
              </a:solidFill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1484313"/>
            <a:ext cx="2498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1341438"/>
            <a:ext cx="8955087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95288" y="981075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2411413" y="188913"/>
            <a:ext cx="5972175" cy="927100"/>
          </a:xfrm>
        </p:spPr>
        <p:txBody>
          <a:bodyPr/>
          <a:lstStyle/>
          <a:p>
            <a:r>
              <a:rPr lang="uk-UA" altLang="uk-UA" b="1" smtClean="0">
                <a:solidFill>
                  <a:srgbClr val="FFFFFF"/>
                </a:solidFill>
              </a:rPr>
              <a:t>Домашнє завдання</a:t>
            </a:r>
            <a:endParaRPr lang="ru-RU" altLang="uk-UA" b="1" smtClean="0">
              <a:solidFill>
                <a:srgbClr val="FFFF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332038"/>
            <a:ext cx="8229600" cy="3883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>
                <a:solidFill>
                  <a:srgbClr val="FF0000"/>
                </a:solidFill>
              </a:rPr>
              <a:t>Читати розділ 10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>
                <a:solidFill>
                  <a:srgbClr val="00B0F0"/>
                </a:solidFill>
              </a:rPr>
              <a:t>Виконати вправи 1, 4, 5</a:t>
            </a:r>
            <a:endParaRPr lang="uk-UA" dirty="0">
              <a:solidFill>
                <a:srgbClr val="00B0F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>
                <a:solidFill>
                  <a:srgbClr val="7030A0"/>
                </a:solidFill>
              </a:rPr>
              <a:t>Головоломка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Готувати відповіді на запитання описані в рубриках </a:t>
            </a:r>
            <a:r>
              <a:rPr lang="uk-UA" dirty="0" smtClean="0">
                <a:solidFill>
                  <a:srgbClr val="00B050"/>
                </a:solidFill>
              </a:rPr>
              <a:t>Обговорюємо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uk-UA" dirty="0" smtClean="0">
                <a:solidFill>
                  <a:srgbClr val="00B050"/>
                </a:solidFill>
              </a:rPr>
              <a:t>Оціни свої знання та вміння</a:t>
            </a:r>
            <a:endParaRPr lang="ru-RU" dirty="0">
              <a:solidFill>
                <a:srgbClr val="00B05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2181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268760"/>
            <a:ext cx="8784976" cy="5400600"/>
          </a:xfrm>
          <a:prstGeom prst="rect">
            <a:avLst/>
          </a:prstGeom>
          <a:solidFill>
            <a:schemeClr val="bg1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uk-UA" b="1" smtClean="0">
                <a:solidFill>
                  <a:srgbClr val="FFFFFF"/>
                </a:solidFill>
              </a:rPr>
              <a:t>ЗАГАДКИ</a:t>
            </a:r>
          </a:p>
        </p:txBody>
      </p:sp>
      <p:pic>
        <p:nvPicPr>
          <p:cNvPr id="15363" name="Рисунок 8" descr="завантаження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700213"/>
            <a:ext cx="3438525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1268760"/>
            <a:ext cx="8784976" cy="5400600"/>
          </a:xfrm>
          <a:prstGeom prst="rect">
            <a:avLst/>
          </a:prstGeom>
          <a:solidFill>
            <a:schemeClr val="bg1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386" name="Рисунок 8" descr="завантаження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700213"/>
            <a:ext cx="3438525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9" descr="завантаження (3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557338"/>
            <a:ext cx="27368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468313" y="188913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ЗАГАДКИ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1268760"/>
            <a:ext cx="8784976" cy="5400600"/>
          </a:xfrm>
          <a:prstGeom prst="rect">
            <a:avLst/>
          </a:prstGeom>
          <a:solidFill>
            <a:schemeClr val="bg1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410" name="Рисунок 8" descr="завантаження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700213"/>
            <a:ext cx="3438525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9" descr="завантаження (3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557338"/>
            <a:ext cx="27368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10" descr="завантаження (4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5084763"/>
            <a:ext cx="2097088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68313" y="188913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ЗАГАДКИ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512" y="1268760"/>
            <a:ext cx="8784976" cy="5400600"/>
          </a:xfrm>
          <a:prstGeom prst="rect">
            <a:avLst/>
          </a:prstGeom>
          <a:solidFill>
            <a:schemeClr val="bg1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434" name="Рисунок 8" descr="завантаження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700213"/>
            <a:ext cx="3438525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9" descr="завантаження (3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557338"/>
            <a:ext cx="27368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10" descr="завантаження (4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5084763"/>
            <a:ext cx="2097088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11" descr="imag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4508500"/>
            <a:ext cx="29813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468313" y="188913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ЗАГАДКИ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9512" y="1268760"/>
            <a:ext cx="8784976" cy="5400600"/>
          </a:xfrm>
          <a:prstGeom prst="rect">
            <a:avLst/>
          </a:prstGeom>
          <a:solidFill>
            <a:schemeClr val="bg1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9458" name="Рисунок 8" descr="завантаження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700213"/>
            <a:ext cx="3438525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9" descr="завантаження (3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557338"/>
            <a:ext cx="27368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10" descr="завантаження (4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5084763"/>
            <a:ext cx="2097088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11" descr="imag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4508500"/>
            <a:ext cx="29813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12" descr="images (1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2708275"/>
            <a:ext cx="25717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95288" y="1125538"/>
            <a:ext cx="8280400" cy="0"/>
          </a:xfrm>
          <a:prstGeom prst="line">
            <a:avLst/>
          </a:prstGeom>
          <a:ln w="63500" cmpd="thinThick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468313" y="188913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ЗАГАДКИ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0070C0"/>
                </a:solidFill>
                <a:latin typeface="AcademyCTT" pitchFamily="2" charset="0"/>
              </a:rPr>
              <a:t>Штикало</a:t>
            </a:r>
            <a:r>
              <a:rPr lang="uk-UA" i="1" dirty="0" smtClean="0">
                <a:solidFill>
                  <a:srgbClr val="0070C0"/>
                </a:solidFill>
                <a:latin typeface="AcademyCTT" pitchFamily="2" charset="0"/>
              </a:rPr>
              <a:t> М.С.</a:t>
            </a:r>
            <a:endParaRPr lang="uk-UA" i="1" dirty="0">
              <a:solidFill>
                <a:srgbClr val="0070C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662</Words>
  <Application>Microsoft Office PowerPoint</Application>
  <PresentationFormat>Экран (4:3)</PresentationFormat>
  <Paragraphs>169</Paragraphs>
  <Slides>44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47" baseType="lpstr">
      <vt:lpstr>Тема Office</vt:lpstr>
      <vt:lpstr>Worksheet</vt:lpstr>
      <vt:lpstr>Точечный рисунок</vt:lpstr>
      <vt:lpstr>Слайд 1</vt:lpstr>
      <vt:lpstr>Слайд 2</vt:lpstr>
      <vt:lpstr>На уроці ми дізнаємося:</vt:lpstr>
      <vt:lpstr>ЗАГАДКИ</vt:lpstr>
      <vt:lpstr>ЗАГАДКИ</vt:lpstr>
      <vt:lpstr>Слайд 6</vt:lpstr>
      <vt:lpstr>Слайд 7</vt:lpstr>
      <vt:lpstr>Слайд 8</vt:lpstr>
      <vt:lpstr>Слайд 9</vt:lpstr>
      <vt:lpstr>Слайд 10</vt:lpstr>
      <vt:lpstr>Слайд 11</vt:lpstr>
      <vt:lpstr>Що таке меню</vt:lpstr>
      <vt:lpstr>Поняття меню</vt:lpstr>
      <vt:lpstr>Поняття меню</vt:lpstr>
      <vt:lpstr>Комп'ютерне меню</vt:lpstr>
      <vt:lpstr>Вибір у меню</vt:lpstr>
      <vt:lpstr>Елементи меню </vt:lpstr>
      <vt:lpstr>Класифікація комп'ютерного меню </vt:lpstr>
      <vt:lpstr>Головне меню</vt:lpstr>
      <vt:lpstr>Головне меню</vt:lpstr>
      <vt:lpstr>Меню Усі програми</vt:lpstr>
      <vt:lpstr>Пункт меню Стандартні</vt:lpstr>
      <vt:lpstr>Спливаюче меню</vt:lpstr>
      <vt:lpstr>Контекстне меню</vt:lpstr>
      <vt:lpstr>Спільне у контекстному меню</vt:lpstr>
      <vt:lpstr>ФІЗКУЛЬТХВИЛИНКА</vt:lpstr>
      <vt:lpstr>Повторяємо правила</vt:lpstr>
      <vt:lpstr>Діємо </vt:lpstr>
      <vt:lpstr>Діємо </vt:lpstr>
      <vt:lpstr>Завершення роботи на комп'ютері </vt:lpstr>
      <vt:lpstr>КРОСВОРД</vt:lpstr>
      <vt:lpstr>КРОСВОРД</vt:lpstr>
      <vt:lpstr>КРОСВОРД</vt:lpstr>
      <vt:lpstr>КРОСВОРД</vt:lpstr>
      <vt:lpstr>КРОСВОРД</vt:lpstr>
      <vt:lpstr>КРОСВОРД</vt:lpstr>
      <vt:lpstr>КРОСВОРД</vt:lpstr>
      <vt:lpstr>КРОСВОРД</vt:lpstr>
      <vt:lpstr>КРОСВОРД</vt:lpstr>
      <vt:lpstr>КРОСВОРД</vt:lpstr>
      <vt:lpstr>Слайд 41</vt:lpstr>
      <vt:lpstr>Словничок </vt:lpstr>
      <vt:lpstr>Ми дізналися?!</vt:lpstr>
      <vt:lpstr>Домашнє завдання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Computer</dc:creator>
  <cp:lastModifiedBy>Computer</cp:lastModifiedBy>
  <cp:revision>6</cp:revision>
  <dcterms:created xsi:type="dcterms:W3CDTF">2014-11-11T21:09:16Z</dcterms:created>
  <dcterms:modified xsi:type="dcterms:W3CDTF">2014-11-11T21:56:13Z</dcterms:modified>
</cp:coreProperties>
</file>