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7" r:id="rId4"/>
    <p:sldId id="259" r:id="rId5"/>
    <p:sldId id="261" r:id="rId6"/>
    <p:sldId id="263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3" autoAdjust="0"/>
  </p:normalViewPr>
  <p:slideViewPr>
    <p:cSldViewPr>
      <p:cViewPr varScale="1">
        <p:scale>
          <a:sx n="102" d="100"/>
          <a:sy n="102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FB061-24C8-4138-8384-A7604352411C}" type="datetimeFigureOut">
              <a:rPr lang="uk-UA" smtClean="0"/>
              <a:pPr/>
              <a:t>07.08.2013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47CC3-82CE-4281-9E8B-4BCED0E67A9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TtZNhGeXN7c/UUDlPKcSPhI/AAAAAAAAAZ8/pIbi-sznUPg/s1600/happy_comp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76872"/>
            <a:ext cx="5710253" cy="34385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5159" y="6143644"/>
            <a:ext cx="494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solidFill>
                  <a:srgbClr val="002060"/>
                </a:solidFill>
              </a:rPr>
              <a:t>Новоукраїнський</a:t>
            </a:r>
            <a:r>
              <a:rPr lang="uk-UA" sz="2000" b="1" dirty="0" smtClean="0">
                <a:solidFill>
                  <a:srgbClr val="002060"/>
                </a:solidFill>
              </a:rPr>
              <a:t> НВК     </a:t>
            </a:r>
            <a:r>
              <a:rPr lang="uk-UA" sz="2000" b="1" dirty="0" err="1" smtClean="0">
                <a:solidFill>
                  <a:srgbClr val="002060"/>
                </a:solidFill>
              </a:rPr>
              <a:t>Мигаль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Т.М. 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37112" y="1252823"/>
            <a:ext cx="839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Знайомтесь: 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комп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’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ютер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uk-U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презентації використано Інтернет –ресурси</a:t>
            </a:r>
          </a:p>
          <a:p>
            <a:r>
              <a:rPr lang="uk-UA" dirty="0" smtClean="0"/>
              <a:t>Матеріали підручника </a:t>
            </a:r>
            <a:r>
              <a:rPr lang="uk-UA" dirty="0" err="1" smtClean="0"/>
              <a:t>М.М.Корнієнко</a:t>
            </a:r>
            <a:r>
              <a:rPr lang="uk-UA" dirty="0" smtClean="0"/>
              <a:t>, </a:t>
            </a:r>
            <a:r>
              <a:rPr lang="uk-UA" dirty="0" err="1" smtClean="0"/>
              <a:t>С.М.Крамаровська</a:t>
            </a:r>
            <a:r>
              <a:rPr lang="uk-UA" dirty="0" smtClean="0"/>
              <a:t>, </a:t>
            </a:r>
            <a:r>
              <a:rPr lang="uk-UA" dirty="0" err="1" smtClean="0"/>
              <a:t>І.Т.Зарецька</a:t>
            </a:r>
            <a:r>
              <a:rPr lang="uk-UA" dirty="0" smtClean="0"/>
              <a:t> «Сходинки до інформатики» 2 клас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6295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Хвиля 6"/>
          <p:cNvSpPr/>
          <p:nvPr/>
        </p:nvSpPr>
        <p:spPr>
          <a:xfrm>
            <a:off x="790799" y="908720"/>
            <a:ext cx="8001056" cy="165184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З ЯКИХ ЧАСТИН СКЛАДАЄТЬСЯ </a:t>
            </a:r>
            <a:r>
              <a:rPr lang="uk-UA" sz="2800" b="1" dirty="0" err="1" smtClean="0">
                <a:solidFill>
                  <a:srgbClr val="FFFF00"/>
                </a:solidFill>
                <a:latin typeface="Comic Sans MS" pitchFamily="66" charset="0"/>
              </a:rPr>
              <a:t>КОМП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ЮТЕР?</a:t>
            </a:r>
            <a:endParaRPr lang="uk-UA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87954"/>
            <a:ext cx="4690498" cy="35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2813958" cy="3997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2859997"/>
            <a:ext cx="2492492" cy="394744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endParaRPr lang="uk-UA" dirty="0"/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2195736" y="214290"/>
            <a:ext cx="6162478" cy="2062582"/>
          </a:xfrm>
          <a:prstGeom prst="horizontalScroll">
            <a:avLst/>
          </a:prstGeom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Подивись на </a:t>
            </a:r>
            <a:r>
              <a:rPr lang="ru-RU" sz="2400" dirty="0" err="1" smtClean="0">
                <a:latin typeface="Comic Sans MS" pitchFamily="66" charset="0"/>
              </a:rPr>
              <a:t>це</a:t>
            </a:r>
            <a:r>
              <a:rPr lang="ru-RU" sz="2400" dirty="0" smtClean="0">
                <a:latin typeface="Comic Sans MS" pitchFamily="66" charset="0"/>
              </a:rPr>
              <a:t> в</a:t>
            </a:r>
            <a:r>
              <a:rPr lang="uk-UA" sz="2400" dirty="0" smtClean="0">
                <a:latin typeface="Comic Sans MS" pitchFamily="66" charset="0"/>
              </a:rPr>
              <a:t>і</a:t>
            </a:r>
            <a:r>
              <a:rPr lang="ru-RU" sz="2400" dirty="0" err="1" smtClean="0">
                <a:latin typeface="Comic Sans MS" pitchFamily="66" charset="0"/>
              </a:rPr>
              <a:t>кно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ru-RU" sz="2400" dirty="0" err="1" smtClean="0">
                <a:latin typeface="Comic Sans MS" pitchFamily="66" charset="0"/>
              </a:rPr>
              <a:t>Знаєш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чарівне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воно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На </a:t>
            </a:r>
            <a:r>
              <a:rPr lang="ru-RU" sz="2400" dirty="0" err="1" smtClean="0">
                <a:latin typeface="Comic Sans MS" pitchFamily="66" charset="0"/>
              </a:rPr>
              <a:t>вікні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немає</a:t>
            </a:r>
            <a:r>
              <a:rPr lang="ru-RU" sz="2400" dirty="0" smtClean="0">
                <a:latin typeface="Comic Sans MS" pitchFamily="66" charset="0"/>
              </a:rPr>
              <a:t> штор. </a:t>
            </a:r>
          </a:p>
          <a:p>
            <a:pPr algn="ctr">
              <a:buNone/>
            </a:pP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діти</a:t>
            </a:r>
            <a:r>
              <a:rPr lang="ru-RU" sz="2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2367" y="3212976"/>
            <a:ext cx="250100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монітор</a:t>
            </a:r>
            <a:endParaRPr lang="uk-UA" sz="4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58" y="558244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Потрібен для відображення на 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комп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ютері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 тексту або малюнків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2" name="Picture 8" descr="leno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73" y="2442733"/>
            <a:ext cx="3849133" cy="32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563888" y="4653136"/>
            <a:ext cx="2232248" cy="1001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13271"/>
          <a:stretch/>
        </p:blipFill>
        <p:spPr>
          <a:xfrm>
            <a:off x="0" y="1883692"/>
            <a:ext cx="2628800" cy="366667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ий сувій 3"/>
          <p:cNvSpPr/>
          <p:nvPr/>
        </p:nvSpPr>
        <p:spPr>
          <a:xfrm>
            <a:off x="2699792" y="142852"/>
            <a:ext cx="5801298" cy="1990004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Що це за поважний 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Загадковий коробок?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Лампочкою посміхається… 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Це діти?.. </a:t>
            </a:r>
            <a:endParaRPr lang="uk-UA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878" y="3229452"/>
            <a:ext cx="38305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системний блок</a:t>
            </a:r>
            <a:endParaRPr lang="uk-UA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2567878" y="4558589"/>
            <a:ext cx="2664296" cy="854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5344873"/>
            <a:ext cx="9175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Тут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містяться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основні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пристрої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комп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ютера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пам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ять і процесор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9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3" y="2001921"/>
            <a:ext cx="2376555" cy="33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13271"/>
          <a:stretch/>
        </p:blipFill>
        <p:spPr>
          <a:xfrm>
            <a:off x="6588223" y="1880733"/>
            <a:ext cx="2574655" cy="359115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ий сувій 3"/>
          <p:cNvSpPr/>
          <p:nvPr/>
        </p:nvSpPr>
        <p:spPr>
          <a:xfrm>
            <a:off x="2267744" y="142852"/>
            <a:ext cx="5733280" cy="1990004"/>
          </a:xfrm>
          <a:prstGeom prst="horizontalScroll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Є багато різних кнопок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І струнка статура .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Відгадайте, діти, що це?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Це?..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Місце для вмісту 3" descr="http://img1.elmir.ua/img/72945/3000/2000/klaviatura_logitech_k120_oem_ru_usb_920-002522.jp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6393">
            <a:off x="2793476" y="1693096"/>
            <a:ext cx="5008431" cy="25522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2924944"/>
            <a:ext cx="26402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клавіатура</a:t>
            </a:r>
            <a:endParaRPr lang="uk-UA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606689" y="3248110"/>
            <a:ext cx="2751209" cy="1621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66" y="479715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Потрібна для введення тексту та чисел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01" y="2708920"/>
            <a:ext cx="1899514" cy="392157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ий сувій 3"/>
          <p:cNvSpPr/>
          <p:nvPr/>
        </p:nvSpPr>
        <p:spPr>
          <a:xfrm>
            <a:off x="1979712" y="692696"/>
            <a:ext cx="6176853" cy="213402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Має хвостик, очі-кнопки,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Не боїться кішки!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Під долонею працює </a:t>
            </a:r>
          </a:p>
          <a:p>
            <a:pPr algn="ctr">
              <a:buNone/>
            </a:pPr>
            <a:r>
              <a:rPr lang="uk-UA" sz="2400" dirty="0" smtClean="0">
                <a:latin typeface="Comic Sans MS" pitchFamily="66" charset="0"/>
              </a:rPr>
              <a:t>Вправна, зручна…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Місце для вмісту 3" descr="http://com.te.ua/shop/10/946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687525"/>
            <a:ext cx="3143240" cy="3143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3649523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мишка</a:t>
            </a:r>
            <a:endParaRPr lang="uk-UA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491880" y="4581128"/>
            <a:ext cx="187220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5696" y="5588501"/>
            <a:ext cx="7534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Потрібна для керування об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єктами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</a:p>
          <a:p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введення в 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комп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ютер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 інформації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37"/>
          <a:stretch/>
        </p:blipFill>
        <p:spPr>
          <a:xfrm>
            <a:off x="-252600" y="3645023"/>
            <a:ext cx="2505399" cy="318588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війна хвиля 5"/>
          <p:cNvSpPr/>
          <p:nvPr/>
        </p:nvSpPr>
        <p:spPr>
          <a:xfrm>
            <a:off x="225867" y="160338"/>
            <a:ext cx="8534182" cy="1166948"/>
          </a:xfrm>
          <a:prstGeom prst="doubleWav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Comic Sans MS" pitchFamily="66" charset="0"/>
              </a:rPr>
              <a:t>Пристрої введення інформації</a:t>
            </a:r>
            <a:endParaRPr lang="uk-UA" sz="3600" dirty="0">
              <a:latin typeface="Comic Sans MS" pitchFamily="66" charset="0"/>
            </a:endParaRPr>
          </a:p>
        </p:txBody>
      </p:sp>
      <p:sp>
        <p:nvSpPr>
          <p:cNvPr id="3078" name="AutoShape 6" descr="data:image/jpeg;base64,/9j/4AAQSkZJRgABAQAAAQABAAD/2wCEAAkGBhQSERQUEhQVFRQVFBgXFxYXGBcYFxcXGBYXFxQUFxQYHCYeFxojGhgXHy8gIycpLCwsFx4xNTAqNSYrLCkBCQoKDgwOGg8PGikkHSUsKSksLCwsKSkpKSwpKSkqKS0pLCwtLywsLCwsKSwsLSwsNSwsLCksLCwsKSksKSwsKf/AABEIAI4AtAMBIgACEQEDEQH/xAAbAAABBQEBAAAAAAAAAAAAAAAAAgMEBQYHAf/EAEwQAAIBAgMCCQcHCAgHAQAAAAECEQADBBIhBTEGEyIyQVFhcYEHI1KRobHRFDM1QrKzwRYkU2Jyc4KTF1Rjg5KjwtIlNEOitMPiFf/EABkBAQEBAQEBAAAAAAAAAAAAAAABAgMEBf/EACMRAQACAgICAQUBAAAAAAAAAAABAgMRITESQTIEIjNhcRP/2gAMAwEAAhEDEQA/AO40VBxW0svMUue8Ae0zVHjcRiLmhkDqXT2gyaC7xu27VqZaSNMq6me3q8aoMdwquNItgIOve3wHtqEcA/ot6j8K8+Qt6Df4W+FZ5VDu3XYyzMT1kmaFvONzsO5j8akXrORSzjKo6W5I9tUeM4RKNLQzfrNoPAbz7KxMxHYtWx9xQSbrgDeS7AeuarMVwuuDS3cuMess0eGsmqHE4tnMuxPuHcN1M1zm8+mtOoeTzaVy9bvG67OQ4jMZgFdw6hWurC+SzmX/ANpPc1bqu1PizPYoooraCiiigKKKKAooooCiiigKKKKAooooM0MIpuXcygnjG1yyfWB3U58mTqI7g49wpWMwys91WEqxEg7iCqn8KFsKGLDe2/U9HZMDwrUQyQbaDpPizj3mkFrfpj+YfxapNJdZEfieg9c1dDM8LWBw9wK2ZQFbRs0EPbHXpzzWGL10PhPhvza+ZJ80d5J/6tk6Tu5tc1LaV5MvbpVOwOzbt8nikZ4iSIhZmJJPYasfyPxHo+xj7QKsvJw8i/32/wDXWyNdceGLV3KWtqVJwKtPgxdF23cOfLGVGO6ZmQOutN+UadNu8P7tqhGkxXeMURGmPJOPCe11XP5bV6OE9jrYd6mq40lmqzjNrZeEdj047wa9/KGx+kHt+FUpNJJrPgu17+UNj9IPb8KPyhw/6Vfb8Kz5pDCp4m2j/KHD/pV9vwpNzhNhlBJvIAN51+FZlqquEC+Z/iHuas24jaw6arAgEag6ivaZwaxbQfqL7hT1AUUUUBRRRQUuKEXn7kP2h+FIns91PY9fPd6D2E/7qZmtwzLzP2Gkm52N7PjS68NBW8ITOFviD80+/sE/hXKyNK61tlZw94ddq4P8tq5Kx0rzZu3SrWeTY64juQ+1qneUfFPbwea27IwuJylYqYLAHUVWeTRvOYgfqIf+41Y+U4fmLft2/vFrtj/GzbtzhOFGMG7FX/5hPvp5eF+N/rN3xIPvFU1KFRldrw1xv9YfxVD/AKaWOHWO/T/5dr/bVFXk03I0H5f439Kp/u7fwo/pCxnpp/LX8KzjGm2NNyrTHyjYv0rf8sfGk/0k4v8Asv5f/wBVlmNNzU3Kuy8GdpviMIl65GdnuA5RAhCAIHrr3hB8ye//AEtUPgL9HWP3l77YqXt8+ZPefsPVn4rHbpeH5i/sj3U5SLPNXuHupdVBRRRQFFFFBS7c+cTWBlbfu3qddR0Agd9Q7YzH5yIB5piTI6WYz07o6at9pb18fwqsxF4BlzHrOsQdN0EyT3U17CcRbZRoxJJjUnt6ifdRhXaOUdfX0kb8o6qWAAx0XcNMo0gtJntkf4aVMno8BFWIQjErmRx1qw9akVxyeSO6u0CuMOIEdWnqrhm9N1aPyaN5/ED+xX7wVb+UsfmFzvt/e26pfJofzm/+4H3gq88pI/4fd/g+9t11x/jZt25FXoryvaMvTSTXteE0CDTZpxqbaoppqbmluabqK65wG+jrH7d77w1K29814n7DVF4D/R2H/avffMKlbe+b8T9lq1PxX26ba5o7hS6Tb3DupVVBRRRQFFFFBC2mNF76gTVjtIckd9V1ahJJakgU4ab6aBa7/GuPY5Idx1Ow9TGuwLv8a5NtdIvXh1XX+0a8+b01VY+Tf/mr37j/ANi1feUb6Pvdy/e26oPJ4Pzq5+5P21q/8oX0ff8A2B94ldcf4y3bkNezRFEVGBNIdwBJMDtpTGASeilYOwzQypneZy5guUKys2ZspKrkDLmQhg4YzCRUmdNRWZMZidQrkdBFu4Qe0ELBHaKaa5rBkHqYFT35WAMdtbPCbOdbfnMNgjkSXuX0vOxyoHZmuNiF6CDGUZQQOiar9oYA5Uz4K7h+NgpBd7F3MCRFt2L4dz9VVYlRPJaK5RlienecMx3tmGpFLYanf1iRBKsAykjrgwe1TSK69uMxrh13gN9HYfvvff3Kl7c5q95+yah8CPo7Df33/kXambWWeLHW8euKtviR26am4d1Krxa9rSCiiigKKKKCNtAcjxFVkVbYwcg1VVqEl4ab6adNNHfRCga5ZtxPznED+2f311GfdXNOEq5cXiCd2cn1qDXDN03U9wEWMU37lvtJWv25ssYmw9lmKh1jMACRqDMEid1Y/gXiAMSJOXPbZROksSsL3mNK3jqRvBFbwzHhot2wl7yW+hiB/FbI+yxqG/kvvjdesHwuD8K6KGomunjDLkW3uBV7DohuG2Ve6tvksSdQzkQVG9bbCesinOEHDG3hvNWVVGYLmYLmkbiWK79zE9Jgb8ta7yiXB8nsk7hiVJPUOIxGtVfAPZdvG4PEjP5x0u2505BxOFwyucpAMKy3FUyJGfVpJryZaxN4ienrwzMUnx72q9jbPxO0gTl4vDQQ99yB5ogFskGHaFZG1GUryiDIF0u17WNt4q2uNS8i4cslhLLWzYNqCjW79zlXcrKssQdYPJ0Fa3gvsIWcAmFN1bjRftl11Bdrl03VUEkkozMsEzyNYM1mtmcE0wezXZryXCLOKYXVIForet29ZJJI80jTMSzb9DXOaxWrpFrTZhdu2jib1u5aRma7YDOEVmOZSAzQJOXlKOz1VXtsS8N9m6O+2/wrU8A8VxuMZ1DQFxJM7xxl6zcTN6JIJHejdVdCLnrPrNd8Ufa82b5ypOB9krgMOGBBAuyCIOuIuncal7QHLs/vPxWpszv176hY0FrlgLvNyBpOsrBjSa6W+LnHbplFQ7mIuIJcKyjeVkEDpbKejxqZWkFFFFAUUUUDd9ZUjsqnq8ps4ZT9UVRUUlhVq+BQ9B8CR7jTd7ZNtlymYO/U++m00qyO+sFwpsRibhjQ5DMfqL8K3O17C2h5pSXg6CIBO6RIEDfVbs/G3GQtdIUFjxcQcyhQc0DTWdI6q53+7hYQvJzs0G9duPbOZQAjH6s7xHQxHburodZD5UyFoBgJm00zHlaADsUa0q1tZyUHKBdcx5Wixl0J6TyvZSuojSpO0eByOSUCRJMEEeErWM23i7OCu5LisGgE8W5bL2HlCCeozWibhjltC4S2VlZoMSFUkZoPQYMddUV9cHfeXRy7gvrmlgSJbfpzhvqTMeiGd27wpw+Iw9y1x14FgCoZWK5kZXQNqZGZVn8KpOA1/wCTg3hiTZYgKLXFs+aCMvGCIMnQBSrcrnLMVsV4P7PuZSpPLICnNALGQFErqZERSrOwreDxFm9YyMyG4zC8JRbaWyz3AVgq4bi0DakccxCtBjExvmdOlbTHEe0LE7Tul7ouYDDvcDhGabuZrvF27moQEWpDiWDZZBljIJY2k+Jxtji7rrh1L3VtJaQmyy2LjWzac88kEKZ5KkRySQctrs66zIbzg5r7NeK84rnMqmYbwqZEB00Qbt1V992u4fFYRrduFxFu8LjOQ1hb+VOORANArm+7ZiAQ7A72r5n0v1f+2e+PUeMb13zzp9DP9PbHirffPG/1wZ4CbFuYUXjdQZ3fKIaRlUc6RpDE6TB01ArVfKD1H1H31k7vk8xC826o7M7r+FNjgfjFMFyR2XT+JFfUi0xGtPmz907mXTNncHWuJmYlJ3AjXvI6KsdncGlt3BcZsxUHLpumJPfp7al4falvKoa4swJ74131ITHWzudD3MK6sGNshjZYLIkqCVXMQpYB4UAzyZqQuMt9Drp2inQ4PSKRdsK4hlDDqIBHqNUe27ytzWB7iDS6g3MFZRfm0EnQKoBJ6gB015awpVgUDKOkFyVjp5EkA9oqCfRRRVBRRRQFNYm+EUseinaznCK87yiDQaTMd8e710GX2xtguztJKwRlE8udN3bMd1SbEqMPmM3IImJgBczhFXQCQolur1wU2XeDPKtGYZIZd2UTOs6sT6qVhsPfW1ZXiyCDbzCDEkwxZxMgZifCuPO+VSDAUgRlS9yBqAWLgEs/1zmZzA6uw0u83zwzNzVcsDy4KzkVfqABANes9lP3MBz4fnNmU+hAA5I3DcTO+WJrx8FJeYKOoBX0t45TbyIgRV8Q07EsBpy7ZABgoh9Ik89uXu7KjJh080WUGCbZJQZ3MwCfQXkM3R0VKXCPNtiQWVSGbsjQIo0HKA9VQsQeLGUwGDF0WTylzRmdunnMYqT+wxeixad7dpC9iTCyqqmViyIZ1fi2jvNV+2tpoMI5clndUFwwALlk5lRMOMxzWvlBthy3PRrjCVyRaHFoxugPvGp9FssFVXcCAAZPWOqqPbePF8WhEC6RbOgZ8rnPeOeCQeLR103lgDoanDVSMUgwqW1u4rEJyQNOJZZAAKhmskkzuBJJ7daYxuyfOOGxDpbuYcNeuuWzMpYoloWrOXjG3sqARM5hJ1f4S3Q2QqZJv2TM7hx9uFjor3a9u262CzGAxtsYzFUvAL4HOtsHXmM+hrnTHSk+VKxE/wAh6slrWrq0zMf2TOGxOR+JW8ScxuW7lschrRcuqDK5W0Mu5ZkCAQswbvA7SyqzcYW5fFhYOVWQS51385dZj201Z2Rbdy1t1OXMpAEQxYM8gfWMLJPVT3yYWrJGjOiFZ63diZg7hLjXfArfPbycJKbeRspDqQxgEyATBMDTU6HTspf/AOqs717dYI0mSp1A7TVe+z0zWECiLalpEdAFpJbedCT4GqjE2gzX8sLxj8WkCN8WlMb4mT66TaYNN9weJbEWsu6GYwdMuUgd+rLW2rKcC8IA1wgCEVLSx0QJI9WWrjbe1DZC5QCWnUzAiOrvrtXpJSAQ97dItjf+u2hHYQv26l1i7O0b6AZWAEbgog9p01J66etcMXQ+dUMvSVEMO2Jg+yr12jXUU3h8QrqGUyrCQR0iiqHKKKKAqI+zgZhmE9unuqXRQV52YfTPiBTZ2S3Wp/hq0ooKZtkt6KHxI/Cm22S3oDwb41e0UGbu7MI+o/hB91RL+xUYyyPIESVbdviR21r6KgwrcHLInUqGJLc4bwATrPQBXP79i9oBhcSLtuVtlRcNpBoAoiwy3FOUEvnBOVYZRM95K022GQ71U+ArNqRLVbeM7cXbYGOvm2HsKhR8zFrlrI4VWyjzdx2DZyhEggZJncKh4/AYtuTiMNfCERksgO2jCSblu3eSCJ0Kq0xrEz3BtnWz9RfVTTbFtejHcW+NSaQ3/rLlnB/CYkrqt22ou5jxilWcGS44tkEHcuaAN0bjV02BmM+pBDeI7NOmdO2tqdgp0Fx4/EU03B8dFxvEA0iunOZYW5h2U3bmXM0DIo3kKmmuu8lqqdnbMYPYQq0IS7MQQJRTl1O+XaulXODjdDr4r8DUW/wauQYNvcY5w1jToNSaG03glZjDhul2ZvCcq+wCrPF4Nbiww7j0jupWFsBEVBuVQvqEU7XSOEZO9gspZSebMdo3j2VQ7Q0mt/jNmrc3yD1iqe9wMRzyrjx1AAeE761adwhvgLiScMR0LdYDuhT7yaKvtn7PSygS2uVR7+kk9JorM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0" name="AutoShape 8" descr="data:image/jpeg;base64,/9j/4AAQSkZJRgABAQAAAQABAAD/2wCEAAkGBhQSERQUEhQVFRQVFBgXFxYXGBcYFxcXGBYXFxQUFxQYHCYeFxojGhgXHy8gIycpLCwsFx4xNTAqNSYrLCkBCQoKDgwOGg8PGikkHSUsKSksLCwsKSkpKSwpKSkqKS0pLCwtLywsLCwsKSwsLSwsNSwsLCksLCwsKSksKSwsKf/AABEIAI4AtAMBIgACEQEDEQH/xAAbAAABBQEBAAAAAAAAAAAAAAAAAgMEBQYHAf/EAEwQAAIBAgMCCQcHCAgHAQAAAAECEQADBBIhBTEGEyIyQVFhcYEHI1KRobHRFDM1QrKzwRYkU2Jyc4KTF1Rjg5KjwtIlNEOitMPiFf/EABkBAQEBAQEBAAAAAAAAAAAAAAABAgMEBf/EACMRAQACAgICAQUBAAAAAAAAAAABAgMRITESQTIEIjNhcRP/2gAMAwEAAhEDEQA/AO40VBxW0svMUue8Ae0zVHjcRiLmhkDqXT2gyaC7xu27VqZaSNMq6me3q8aoMdwquNItgIOve3wHtqEcA/ot6j8K8+Qt6Df4W+FZ5VDu3XYyzMT1kmaFvONzsO5j8akXrORSzjKo6W5I9tUeM4RKNLQzfrNoPAbz7KxMxHYtWx9xQSbrgDeS7AeuarMVwuuDS3cuMess0eGsmqHE4tnMuxPuHcN1M1zm8+mtOoeTzaVy9bvG67OQ4jMZgFdw6hWurC+SzmX/ANpPc1bqu1PizPYoooraCiiigKKKKAooooCiiigKKKKAooooM0MIpuXcygnjG1yyfWB3U58mTqI7g49wpWMwys91WEqxEg7iCqn8KFsKGLDe2/U9HZMDwrUQyQbaDpPizj3mkFrfpj+YfxapNJdZEfieg9c1dDM8LWBw9wK2ZQFbRs0EPbHXpzzWGL10PhPhvza+ZJ80d5J/6tk6Tu5tc1LaV5MvbpVOwOzbt8nikZ4iSIhZmJJPYasfyPxHo+xj7QKsvJw8i/32/wDXWyNdceGLV3KWtqVJwKtPgxdF23cOfLGVGO6ZmQOutN+UadNu8P7tqhGkxXeMURGmPJOPCe11XP5bV6OE9jrYd6mq40lmqzjNrZeEdj047wa9/KGx+kHt+FUpNJJrPgu17+UNj9IPb8KPyhw/6Vfb8Kz5pDCp4m2j/KHD/pV9vwpNzhNhlBJvIAN51+FZlqquEC+Z/iHuas24jaw6arAgEag6ivaZwaxbQfqL7hT1AUUUUBRRRQUuKEXn7kP2h+FIns91PY9fPd6D2E/7qZmtwzLzP2Gkm52N7PjS68NBW8ITOFviD80+/sE/hXKyNK61tlZw94ddq4P8tq5Kx0rzZu3SrWeTY64juQ+1qneUfFPbwea27IwuJylYqYLAHUVWeTRvOYgfqIf+41Y+U4fmLft2/vFrtj/GzbtzhOFGMG7FX/5hPvp5eF+N/rN3xIPvFU1KFRldrw1xv9YfxVD/AKaWOHWO/T/5dr/bVFXk03I0H5f439Kp/u7fwo/pCxnpp/LX8KzjGm2NNyrTHyjYv0rf8sfGk/0k4v8Asv5f/wBVlmNNzU3Kuy8GdpviMIl65GdnuA5RAhCAIHrr3hB8ye//AEtUPgL9HWP3l77YqXt8+ZPefsPVn4rHbpeH5i/sj3U5SLPNXuHupdVBRRRQFFFFBS7c+cTWBlbfu3qddR0Agd9Q7YzH5yIB5piTI6WYz07o6at9pb18fwqsxF4BlzHrOsQdN0EyT3U17CcRbZRoxJJjUnt6ifdRhXaOUdfX0kb8o6qWAAx0XcNMo0gtJntkf4aVMno8BFWIQjErmRx1qw9akVxyeSO6u0CuMOIEdWnqrhm9N1aPyaN5/ED+xX7wVb+UsfmFzvt/e26pfJofzm/+4H3gq88pI/4fd/g+9t11x/jZt25FXoryvaMvTSTXteE0CDTZpxqbaoppqbmluabqK65wG+jrH7d77w1K29814n7DVF4D/R2H/avffMKlbe+b8T9lq1PxX26ba5o7hS6Tb3DupVVBRRRQFFFFBC2mNF76gTVjtIckd9V1ahJJakgU4ab6aBa7/GuPY5Idx1Ow9TGuwLv8a5NtdIvXh1XX+0a8+b01VY+Tf/mr37j/ANi1feUb6Pvdy/e26oPJ4Pzq5+5P21q/8oX0ff8A2B94ldcf4y3bkNezRFEVGBNIdwBJMDtpTGASeilYOwzQypneZy5guUKys2ZspKrkDLmQhg4YzCRUmdNRWZMZidQrkdBFu4Qe0ELBHaKaa5rBkHqYFT35WAMdtbPCbOdbfnMNgjkSXuX0vOxyoHZmuNiF6CDGUZQQOiar9oYA5Uz4K7h+NgpBd7F3MCRFt2L4dz9VVYlRPJaK5RlienecMx3tmGpFLYanf1iRBKsAykjrgwe1TSK69uMxrh13gN9HYfvvff3Kl7c5q95+yah8CPo7Df33/kXambWWeLHW8euKtviR26am4d1Krxa9rSCiiigKKKKCNtAcjxFVkVbYwcg1VVqEl4ab6adNNHfRCga5ZtxPznED+2f311GfdXNOEq5cXiCd2cn1qDXDN03U9wEWMU37lvtJWv25ssYmw9lmKh1jMACRqDMEid1Y/gXiAMSJOXPbZROksSsL3mNK3jqRvBFbwzHhot2wl7yW+hiB/FbI+yxqG/kvvjdesHwuD8K6KGomunjDLkW3uBV7DohuG2Ve6tvksSdQzkQVG9bbCesinOEHDG3hvNWVVGYLmYLmkbiWK79zE9Jgb8ta7yiXB8nsk7hiVJPUOIxGtVfAPZdvG4PEjP5x0u2505BxOFwyucpAMKy3FUyJGfVpJryZaxN4ienrwzMUnx72q9jbPxO0gTl4vDQQ99yB5ogFskGHaFZG1GUryiDIF0u17WNt4q2uNS8i4cslhLLWzYNqCjW79zlXcrKssQdYPJ0Fa3gvsIWcAmFN1bjRftl11Bdrl03VUEkkozMsEzyNYM1mtmcE0wezXZryXCLOKYXVIForet29ZJJI80jTMSzb9DXOaxWrpFrTZhdu2jib1u5aRma7YDOEVmOZSAzQJOXlKOz1VXtsS8N9m6O+2/wrU8A8VxuMZ1DQFxJM7xxl6zcTN6JIJHejdVdCLnrPrNd8Ufa82b5ypOB9krgMOGBBAuyCIOuIuncal7QHLs/vPxWpszv176hY0FrlgLvNyBpOsrBjSa6W+LnHbplFQ7mIuIJcKyjeVkEDpbKejxqZWkFFFFAUUUUDd9ZUjsqnq8ps4ZT9UVRUUlhVq+BQ9B8CR7jTd7ZNtlymYO/U++m00qyO+sFwpsRibhjQ5DMfqL8K3O17C2h5pSXg6CIBO6RIEDfVbs/G3GQtdIUFjxcQcyhQc0DTWdI6q53+7hYQvJzs0G9duPbOZQAjH6s7xHQxHburodZD5UyFoBgJm00zHlaADsUa0q1tZyUHKBdcx5Wixl0J6TyvZSuojSpO0eByOSUCRJMEEeErWM23i7OCu5LisGgE8W5bL2HlCCeozWibhjltC4S2VlZoMSFUkZoPQYMddUV9cHfeXRy7gvrmlgSJbfpzhvqTMeiGd27wpw+Iw9y1x14FgCoZWK5kZXQNqZGZVn8KpOA1/wCTg3hiTZYgKLXFs+aCMvGCIMnQBSrcrnLMVsV4P7PuZSpPLICnNALGQFErqZERSrOwreDxFm9YyMyG4zC8JRbaWyz3AVgq4bi0DakccxCtBjExvmdOlbTHEe0LE7Tul7ouYDDvcDhGabuZrvF27moQEWpDiWDZZBljIJY2k+Jxtji7rrh1L3VtJaQmyy2LjWzac88kEKZ5KkRySQctrs66zIbzg5r7NeK84rnMqmYbwqZEB00Qbt1V992u4fFYRrduFxFu8LjOQ1hb+VOORANArm+7ZiAQ7A72r5n0v1f+2e+PUeMb13zzp9DP9PbHirffPG/1wZ4CbFuYUXjdQZ3fKIaRlUc6RpDE6TB01ArVfKD1H1H31k7vk8xC826o7M7r+FNjgfjFMFyR2XT+JFfUi0xGtPmz907mXTNncHWuJmYlJ3AjXvI6KsdncGlt3BcZsxUHLpumJPfp7al4falvKoa4swJ74131ITHWzudD3MK6sGNshjZYLIkqCVXMQpYB4UAzyZqQuMt9Drp2inQ4PSKRdsK4hlDDqIBHqNUe27ytzWB7iDS6g3MFZRfm0EnQKoBJ6gB015awpVgUDKOkFyVjp5EkA9oqCfRRRVBRRRQFNYm+EUseinaznCK87yiDQaTMd8e710GX2xtguztJKwRlE8udN3bMd1SbEqMPmM3IImJgBczhFXQCQolur1wU2XeDPKtGYZIZd2UTOs6sT6qVhsPfW1ZXiyCDbzCDEkwxZxMgZifCuPO+VSDAUgRlS9yBqAWLgEs/1zmZzA6uw0u83zwzNzVcsDy4KzkVfqABANes9lP3MBz4fnNmU+hAA5I3DcTO+WJrx8FJeYKOoBX0t45TbyIgRV8Q07EsBpy7ZABgoh9Ik89uXu7KjJh080WUGCbZJQZ3MwCfQXkM3R0VKXCPNtiQWVSGbsjQIo0HKA9VQsQeLGUwGDF0WTylzRmdunnMYqT+wxeixad7dpC9iTCyqqmViyIZ1fi2jvNV+2tpoMI5clndUFwwALlk5lRMOMxzWvlBthy3PRrjCVyRaHFoxugPvGp9FssFVXcCAAZPWOqqPbePF8WhEC6RbOgZ8rnPeOeCQeLR103lgDoanDVSMUgwqW1u4rEJyQNOJZZAAKhmskkzuBJJ7daYxuyfOOGxDpbuYcNeuuWzMpYoloWrOXjG3sqARM5hJ1f4S3Q2QqZJv2TM7hx9uFjor3a9u262CzGAxtsYzFUvAL4HOtsHXmM+hrnTHSk+VKxE/wAh6slrWrq0zMf2TOGxOR+JW8ScxuW7lschrRcuqDK5W0Mu5ZkCAQswbvA7SyqzcYW5fFhYOVWQS51385dZj201Z2Rbdy1t1OXMpAEQxYM8gfWMLJPVT3yYWrJGjOiFZ63diZg7hLjXfArfPbycJKbeRspDqQxgEyATBMDTU6HTspf/AOqs717dYI0mSp1A7TVe+z0zWECiLalpEdAFpJbedCT4GqjE2gzX8sLxj8WkCN8WlMb4mT66TaYNN9weJbEWsu6GYwdMuUgd+rLW2rKcC8IA1wgCEVLSx0QJI9WWrjbe1DZC5QCWnUzAiOrvrtXpJSAQ97dItjf+u2hHYQv26l1i7O0b6AZWAEbgog9p01J66etcMXQ+dUMvSVEMO2Jg+yr12jXUU3h8QrqGUyrCQR0iiqHKKKKAqI+zgZhmE9unuqXRQV52YfTPiBTZ2S3Wp/hq0ooKZtkt6KHxI/Cm22S3oDwb41e0UGbu7MI+o/hB91RL+xUYyyPIESVbdviR21r6KgwrcHLInUqGJLc4bwATrPQBXP79i9oBhcSLtuVtlRcNpBoAoiwy3FOUEvnBOVYZRM95K022GQ71U+ArNqRLVbeM7cXbYGOvm2HsKhR8zFrlrI4VWyjzdx2DZyhEggZJncKh4/AYtuTiMNfCERksgO2jCSblu3eSCJ0Kq0xrEz3BtnWz9RfVTTbFtejHcW+NSaQ3/rLlnB/CYkrqt22ou5jxilWcGS44tkEHcuaAN0bjV02BmM+pBDeI7NOmdO2tqdgp0Fx4/EU03B8dFxvEA0iunOZYW5h2U3bmXM0DIo3kKmmuu8lqqdnbMYPYQq0IS7MQQJRTl1O+XaulXODjdDr4r8DUW/wauQYNvcY5w1jToNSaG03glZjDhul2ZvCcq+wCrPF4Nbiww7j0jupWFsBEVBuVQvqEU7XSOEZO9gspZSebMdo3j2VQ7Q0mt/jNmrc3yD1iqe9wMRzyrjx1AAeE761adwhvgLiScMR0LdYDuhT7yaKvtn7PSygS2uVR7+kk9JorM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2" name="AutoShape 10" descr="data:image/jpeg;base64,/9j/4AAQSkZJRgABAQAAAQABAAD/2wCEAAkGBhQSERQUEhQVFRQVFBgXFxYXGBcYFxcXGBYXFxQUFxQYHCYeFxojGhgXHy8gIycpLCwsFx4xNTAqNSYrLCkBCQoKDgwOGg8PGikkHSUsKSksLCwsKSkpKSwpKSkqKS0pLCwtLywsLCwsKSwsLSwsNSwsLCksLCwsKSksKSwsKf/AABEIAI4AtAMBIgACEQEDEQH/xAAbAAABBQEBAAAAAAAAAAAAAAAAAgMEBQYHAf/EAEwQAAIBAgMCCQcHCAgHAQAAAAECEQADBBIhBTEGEyIyQVFhcYEHI1KRobHRFDM1QrKzwRYkU2Jyc4KTF1Rjg5KjwtIlNEOitMPiFf/EABkBAQEBAQEBAAAAAAAAAAAAAAABAgMEBf/EACMRAQACAgICAQUBAAAAAAAAAAABAgMRITESQTIEIjNhcRP/2gAMAwEAAhEDEQA/AO40VBxW0svMUue8Ae0zVHjcRiLmhkDqXT2gyaC7xu27VqZaSNMq6me3q8aoMdwquNItgIOve3wHtqEcA/ot6j8K8+Qt6Df4W+FZ5VDu3XYyzMT1kmaFvONzsO5j8akXrORSzjKo6W5I9tUeM4RKNLQzfrNoPAbz7KxMxHYtWx9xQSbrgDeS7AeuarMVwuuDS3cuMess0eGsmqHE4tnMuxPuHcN1M1zm8+mtOoeTzaVy9bvG67OQ4jMZgFdw6hWurC+SzmX/ANpPc1bqu1PizPYoooraCiiigKKKKAooooCiiigKKKKAooooM0MIpuXcygnjG1yyfWB3U58mTqI7g49wpWMwys91WEqxEg7iCqn8KFsKGLDe2/U9HZMDwrUQyQbaDpPizj3mkFrfpj+YfxapNJdZEfieg9c1dDM8LWBw9wK2ZQFbRs0EPbHXpzzWGL10PhPhvza+ZJ80d5J/6tk6Tu5tc1LaV5MvbpVOwOzbt8nikZ4iSIhZmJJPYasfyPxHo+xj7QKsvJw8i/32/wDXWyNdceGLV3KWtqVJwKtPgxdF23cOfLGVGO6ZmQOutN+UadNu8P7tqhGkxXeMURGmPJOPCe11XP5bV6OE9jrYd6mq40lmqzjNrZeEdj047wa9/KGx+kHt+FUpNJJrPgu17+UNj9IPb8KPyhw/6Vfb8Kz5pDCp4m2j/KHD/pV9vwpNzhNhlBJvIAN51+FZlqquEC+Z/iHuas24jaw6arAgEag6ivaZwaxbQfqL7hT1AUUUUBRRRQUuKEXn7kP2h+FIns91PY9fPd6D2E/7qZmtwzLzP2Gkm52N7PjS68NBW8ITOFviD80+/sE/hXKyNK61tlZw94ddq4P8tq5Kx0rzZu3SrWeTY64juQ+1qneUfFPbwea27IwuJylYqYLAHUVWeTRvOYgfqIf+41Y+U4fmLft2/vFrtj/GzbtzhOFGMG7FX/5hPvp5eF+N/rN3xIPvFU1KFRldrw1xv9YfxVD/AKaWOHWO/T/5dr/bVFXk03I0H5f439Kp/u7fwo/pCxnpp/LX8KzjGm2NNyrTHyjYv0rf8sfGk/0k4v8Asv5f/wBVlmNNzU3Kuy8GdpviMIl65GdnuA5RAhCAIHrr3hB8ye//AEtUPgL9HWP3l77YqXt8+ZPefsPVn4rHbpeH5i/sj3U5SLPNXuHupdVBRRRQFFFFBS7c+cTWBlbfu3qddR0Agd9Q7YzH5yIB5piTI6WYz07o6at9pb18fwqsxF4BlzHrOsQdN0EyT3U17CcRbZRoxJJjUnt6ifdRhXaOUdfX0kb8o6qWAAx0XcNMo0gtJntkf4aVMno8BFWIQjErmRx1qw9akVxyeSO6u0CuMOIEdWnqrhm9N1aPyaN5/ED+xX7wVb+UsfmFzvt/e26pfJofzm/+4H3gq88pI/4fd/g+9t11x/jZt25FXoryvaMvTSTXteE0CDTZpxqbaoppqbmluabqK65wG+jrH7d77w1K29814n7DVF4D/R2H/avffMKlbe+b8T9lq1PxX26ba5o7hS6Tb3DupVVBRRRQFFFFBC2mNF76gTVjtIckd9V1ahJJakgU4ab6aBa7/GuPY5Idx1Ow9TGuwLv8a5NtdIvXh1XX+0a8+b01VY+Tf/mr37j/ANi1feUb6Pvdy/e26oPJ4Pzq5+5P21q/8oX0ff8A2B94ldcf4y3bkNezRFEVGBNIdwBJMDtpTGASeilYOwzQypneZy5guUKys2ZspKrkDLmQhg4YzCRUmdNRWZMZidQrkdBFu4Qe0ELBHaKaa5rBkHqYFT35WAMdtbPCbOdbfnMNgjkSXuX0vOxyoHZmuNiF6CDGUZQQOiar9oYA5Uz4K7h+NgpBd7F3MCRFt2L4dz9VVYlRPJaK5RlienecMx3tmGpFLYanf1iRBKsAykjrgwe1TSK69uMxrh13gN9HYfvvff3Kl7c5q95+yah8CPo7Df33/kXambWWeLHW8euKtviR26am4d1Krxa9rSCiiigKKKKCNtAcjxFVkVbYwcg1VVqEl4ab6adNNHfRCga5ZtxPznED+2f311GfdXNOEq5cXiCd2cn1qDXDN03U9wEWMU37lvtJWv25ssYmw9lmKh1jMACRqDMEid1Y/gXiAMSJOXPbZROksSsL3mNK3jqRvBFbwzHhot2wl7yW+hiB/FbI+yxqG/kvvjdesHwuD8K6KGomunjDLkW3uBV7DohuG2Ve6tvksSdQzkQVG9bbCesinOEHDG3hvNWVVGYLmYLmkbiWK79zE9Jgb8ta7yiXB8nsk7hiVJPUOIxGtVfAPZdvG4PEjP5x0u2505BxOFwyucpAMKy3FUyJGfVpJryZaxN4ienrwzMUnx72q9jbPxO0gTl4vDQQ99yB5ogFskGHaFZG1GUryiDIF0u17WNt4q2uNS8i4cslhLLWzYNqCjW79zlXcrKssQdYPJ0Fa3gvsIWcAmFN1bjRftl11Bdrl03VUEkkozMsEzyNYM1mtmcE0wezXZryXCLOKYXVIForet29ZJJI80jTMSzb9DXOaxWrpFrTZhdu2jib1u5aRma7YDOEVmOZSAzQJOXlKOz1VXtsS8N9m6O+2/wrU8A8VxuMZ1DQFxJM7xxl6zcTN6JIJHejdVdCLnrPrNd8Ufa82b5ypOB9krgMOGBBAuyCIOuIuncal7QHLs/vPxWpszv176hY0FrlgLvNyBpOsrBjSa6W+LnHbplFQ7mIuIJcKyjeVkEDpbKejxqZWkFFFFAUUUUDd9ZUjsqnq8ps4ZT9UVRUUlhVq+BQ9B8CR7jTd7ZNtlymYO/U++m00qyO+sFwpsRibhjQ5DMfqL8K3O17C2h5pSXg6CIBO6RIEDfVbs/G3GQtdIUFjxcQcyhQc0DTWdI6q53+7hYQvJzs0G9duPbOZQAjH6s7xHQxHburodZD5UyFoBgJm00zHlaADsUa0q1tZyUHKBdcx5Wixl0J6TyvZSuojSpO0eByOSUCRJMEEeErWM23i7OCu5LisGgE8W5bL2HlCCeozWibhjltC4S2VlZoMSFUkZoPQYMddUV9cHfeXRy7gvrmlgSJbfpzhvqTMeiGd27wpw+Iw9y1x14FgCoZWK5kZXQNqZGZVn8KpOA1/wCTg3hiTZYgKLXFs+aCMvGCIMnQBSrcrnLMVsV4P7PuZSpPLICnNALGQFErqZERSrOwreDxFm9YyMyG4zC8JRbaWyz3AVgq4bi0DakccxCtBjExvmdOlbTHEe0LE7Tul7ouYDDvcDhGabuZrvF27moQEWpDiWDZZBljIJY2k+Jxtji7rrh1L3VtJaQmyy2LjWzac88kEKZ5KkRySQctrs66zIbzg5r7NeK84rnMqmYbwqZEB00Qbt1V992u4fFYRrduFxFu8LjOQ1hb+VOORANArm+7ZiAQ7A72r5n0v1f+2e+PUeMb13zzp9DP9PbHirffPG/1wZ4CbFuYUXjdQZ3fKIaRlUc6RpDE6TB01ArVfKD1H1H31k7vk8xC826o7M7r+FNjgfjFMFyR2XT+JFfUi0xGtPmz907mXTNncHWuJmYlJ3AjXvI6KsdncGlt3BcZsxUHLpumJPfp7al4falvKoa4swJ74131ITHWzudD3MK6sGNshjZYLIkqCVXMQpYB4UAzyZqQuMt9Drp2inQ4PSKRdsK4hlDDqIBHqNUe27ytzWB7iDS6g3MFZRfm0EnQKoBJ6gB015awpVgUDKOkFyVjp5EkA9oqCfRRRVBRRRQFNYm+EUseinaznCK87yiDQaTMd8e710GX2xtguztJKwRlE8udN3bMd1SbEqMPmM3IImJgBczhFXQCQolur1wU2XeDPKtGYZIZd2UTOs6sT6qVhsPfW1ZXiyCDbzCDEkwxZxMgZifCuPO+VSDAUgRlS9yBqAWLgEs/1zmZzA6uw0u83zwzNzVcsDy4KzkVfqABANes9lP3MBz4fnNmU+hAA5I3DcTO+WJrx8FJeYKOoBX0t45TbyIgRV8Q07EsBpy7ZABgoh9Ik89uXu7KjJh080WUGCbZJQZ3MwCfQXkM3R0VKXCPNtiQWVSGbsjQIo0HKA9VQsQeLGUwGDF0WTylzRmdunnMYqT+wxeixad7dpC9iTCyqqmViyIZ1fi2jvNV+2tpoMI5clndUFwwALlk5lRMOMxzWvlBthy3PRrjCVyRaHFoxugPvGp9FssFVXcCAAZPWOqqPbePF8WhEC6RbOgZ8rnPeOeCQeLR103lgDoanDVSMUgwqW1u4rEJyQNOJZZAAKhmskkzuBJJ7daYxuyfOOGxDpbuYcNeuuWzMpYoloWrOXjG3sqARM5hJ1f4S3Q2QqZJv2TM7hx9uFjor3a9u262CzGAxtsYzFUvAL4HOtsHXmM+hrnTHSk+VKxE/wAh6slrWrq0zMf2TOGxOR+JW8ScxuW7lschrRcuqDK5W0Mu5ZkCAQswbvA7SyqzcYW5fFhYOVWQS51385dZj201Z2Rbdy1t1OXMpAEQxYM8gfWMLJPVT3yYWrJGjOiFZ63diZg7hLjXfArfPbycJKbeRspDqQxgEyATBMDTU6HTspf/AOqs717dYI0mSp1A7TVe+z0zWECiLalpEdAFpJbedCT4GqjE2gzX8sLxj8WkCN8WlMb4mT66TaYNN9weJbEWsu6GYwdMuUgd+rLW2rKcC8IA1wgCEVLSx0QJI9WWrjbe1DZC5QCWnUzAiOrvrtXpJSAQ97dItjf+u2hHYQv26l1i7O0b6AZWAEbgog9p01J66etcMXQ+dUMvSVEMO2Jg+yr12jXUU3h8QrqGUyrCQR0iiqHKKKKAqI+zgZhmE9unuqXRQV52YfTPiBTZ2S3Wp/hq0ooKZtkt6KHxI/Cm22S3oDwb41e0UGbu7MI+o/hB91RL+xUYyyPIESVbdviR21r6KgwrcHLInUqGJLc4bwATrPQBXP79i9oBhcSLtuVtlRcNpBoAoiwy3FOUEvnBOVYZRM95K022GQ71U+ArNqRLVbeM7cXbYGOvm2HsKhR8zFrlrI4VWyjzdx2DZyhEggZJncKh4/AYtuTiMNfCERksgO2jCSblu3eSCJ0Kq0xrEz3BtnWz9RfVTTbFtejHcW+NSaQ3/rLlnB/CYkrqt22ou5jxilWcGS44tkEHcuaAN0bjV02BmM+pBDeI7NOmdO2tqdgp0Fx4/EU03B8dFxvEA0iunOZYW5h2U3bmXM0DIo3kKmmuu8lqqdnbMYPYQq0IS7MQQJRTl1O+XaulXODjdDr4r8DUW/wauQYNvcY5w1jToNSaG03glZjDhul2ZvCcq+wCrPF4Nbiww7j0jupWFsBEVBuVQvqEU7XSOEZO9gspZSebMdo3j2VQ7Q0mt/jNmrc3yD1iqe9wMRzyrjx1AAeE761adwhvgLiScMR0LdYDuhT7yaKvtn7PSygS2uVR7+kk9JorM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6939168" y="605751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мишка</a:t>
            </a:r>
            <a:endParaRPr lang="uk-UA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5957541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клавіатура</a:t>
            </a:r>
            <a:endParaRPr lang="uk-UA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4" name="Picture 1" descr="C:\Documents and Settings\UserXP\Мои документы\Загрузки\c4ceacd8e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18" y="1178383"/>
            <a:ext cx="3843750" cy="44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 зі стрілкою 17"/>
          <p:cNvCxnSpPr/>
          <p:nvPr/>
        </p:nvCxnSpPr>
        <p:spPr>
          <a:xfrm flipH="1" flipV="1">
            <a:off x="6588224" y="5303570"/>
            <a:ext cx="1080120" cy="861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V="1">
            <a:off x="3635896" y="5409445"/>
            <a:ext cx="837069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904421"/>
            <a:ext cx="2032818" cy="390105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війна хвиля 8"/>
          <p:cNvSpPr/>
          <p:nvPr/>
        </p:nvSpPr>
        <p:spPr>
          <a:xfrm>
            <a:off x="1000100" y="285728"/>
            <a:ext cx="6858048" cy="1071570"/>
          </a:xfrm>
          <a:prstGeom prst="doubleWave">
            <a:avLst/>
          </a:prstGeom>
          <a:ln w="28575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Comic Sans MS" pitchFamily="66" charset="0"/>
              </a:rPr>
              <a:t>Пристрої виведення інформації</a:t>
            </a:r>
            <a:endParaRPr lang="uk-UA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949280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монітор</a:t>
            </a:r>
            <a:endParaRPr lang="uk-UA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277094" y="5946576"/>
            <a:ext cx="180369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принтер</a:t>
            </a:r>
            <a:endParaRPr lang="uk-UA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512" y="5749840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динаміки</a:t>
            </a:r>
            <a:endParaRPr lang="uk-UA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4.bp.blogspot.com/-jPK8V6mcjSQ/UCQnKEllckI/AAAAAAAAADk/uHF3gZ0sf5E/s1600/%D0%9A%D0%BE%D0%BC%D0%BF%D1%8C%D1%8E%D1%82%D0%B5%D1%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4" y="1700808"/>
            <a:ext cx="4237744" cy="31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45" y="1380945"/>
            <a:ext cx="1861467" cy="35701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03" y="2490080"/>
            <a:ext cx="2020962" cy="417230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2044216" y="3436147"/>
            <a:ext cx="367544" cy="1937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211960" y="3295174"/>
            <a:ext cx="45005" cy="27470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212267" y="2852936"/>
            <a:ext cx="328131" cy="20981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elmir.ua/img/54360/1280/1024/printer_struynyy_a4_hp_officejet_6000_cb051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0" y="1357298"/>
            <a:ext cx="2557067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Выноска-облако 29"/>
          <p:cNvSpPr/>
          <p:nvPr/>
        </p:nvSpPr>
        <p:spPr>
          <a:xfrm>
            <a:off x="1522141" y="4578262"/>
            <a:ext cx="2654624" cy="117360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дають змогу  чути звук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24" name="Выноска-облако 1023"/>
          <p:cNvSpPr/>
          <p:nvPr/>
        </p:nvSpPr>
        <p:spPr>
          <a:xfrm>
            <a:off x="5067583" y="4818709"/>
            <a:ext cx="2637492" cy="110901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передає інформацію на папір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677692" cy="52952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8"/>
          <a:stretch/>
        </p:blipFill>
        <p:spPr>
          <a:xfrm flipH="1">
            <a:off x="4932040" y="3036994"/>
            <a:ext cx="4032448" cy="38210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2113664"/>
            <a:ext cx="396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МОЛОДЦІ!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7741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175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Comic Sans MS</vt:lpstr>
      <vt:lpstr>Constantia</vt:lpstr>
      <vt:lpstr>Wingdings 2</vt:lpstr>
      <vt:lpstr>Потік</vt:lpstr>
      <vt:lpstr>Презентация PowerPoint</vt:lpstr>
      <vt:lpstr>Презентация PowerPoint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СРМ Слухач</dc:creator>
  <cp:lastModifiedBy>Мать</cp:lastModifiedBy>
  <cp:revision>28</cp:revision>
  <dcterms:created xsi:type="dcterms:W3CDTF">2013-04-11T10:28:25Z</dcterms:created>
  <dcterms:modified xsi:type="dcterms:W3CDTF">2013-08-07T06:38:31Z</dcterms:modified>
</cp:coreProperties>
</file>