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sldIdLst>
    <p:sldId id="266" r:id="rId2"/>
    <p:sldId id="256" r:id="rId3"/>
    <p:sldId id="257" r:id="rId4"/>
    <p:sldId id="288" r:id="rId5"/>
    <p:sldId id="258" r:id="rId6"/>
    <p:sldId id="259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78" r:id="rId15"/>
    <p:sldId id="280" r:id="rId16"/>
    <p:sldId id="281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D741-EA65-46AA-9916-24A2D3DE4AC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</dgm:pt>
    <dgm:pt modelId="{2C3AF0D6-9DF2-4B83-BCCA-91162994795B}">
      <dgm:prSet phldrT="[Текст]"/>
      <dgm:spPr/>
      <dgm:t>
        <a:bodyPr/>
        <a:lstStyle/>
        <a:p>
          <a:r>
            <a:rPr lang="uk-UA" dirty="0" smtClean="0"/>
            <a:t>Значення яких властивостей фотоальбому можна змінювати</a:t>
          </a:r>
          <a:endParaRPr lang="ru-RU" dirty="0"/>
        </a:p>
      </dgm:t>
    </dgm:pt>
    <dgm:pt modelId="{08F54AD6-AB7A-4E0A-A023-27381DAABED9}" type="parTrans" cxnId="{B112286A-FEE8-4AEB-AB54-F4831F5FDEDE}">
      <dgm:prSet/>
      <dgm:spPr/>
      <dgm:t>
        <a:bodyPr/>
        <a:lstStyle/>
        <a:p>
          <a:endParaRPr lang="ru-RU"/>
        </a:p>
      </dgm:t>
    </dgm:pt>
    <dgm:pt modelId="{E4D31835-C75B-4CCA-9442-1C1992B49455}" type="sibTrans" cxnId="{B112286A-FEE8-4AEB-AB54-F4831F5FDEDE}">
      <dgm:prSet/>
      <dgm:spPr/>
      <dgm:t>
        <a:bodyPr/>
        <a:lstStyle/>
        <a:p>
          <a:endParaRPr lang="ru-RU"/>
        </a:p>
      </dgm:t>
    </dgm:pt>
    <dgm:pt modelId="{A6FA063A-D8F0-4BD3-AD81-6AB4A5F38AED}">
      <dgm:prSet phldrT="[Текст]"/>
      <dgm:spPr/>
      <dgm:t>
        <a:bodyPr/>
        <a:lstStyle/>
        <a:p>
          <a:r>
            <a:rPr lang="uk-UA" dirty="0" smtClean="0"/>
            <a:t>Що таке макет слайда</a:t>
          </a:r>
          <a:endParaRPr lang="ru-RU" dirty="0"/>
        </a:p>
      </dgm:t>
    </dgm:pt>
    <dgm:pt modelId="{E836EB96-06C1-4AC2-BDD7-6A64AFC313F7}" type="parTrans" cxnId="{522AA90C-8ECE-4294-AF73-1FBECD20BF0D}">
      <dgm:prSet/>
      <dgm:spPr/>
      <dgm:t>
        <a:bodyPr/>
        <a:lstStyle/>
        <a:p>
          <a:endParaRPr lang="ru-RU"/>
        </a:p>
      </dgm:t>
    </dgm:pt>
    <dgm:pt modelId="{E66F7D3D-2673-446F-8B01-4FF479732988}" type="sibTrans" cxnId="{522AA90C-8ECE-4294-AF73-1FBECD20BF0D}">
      <dgm:prSet/>
      <dgm:spPr/>
      <dgm:t>
        <a:bodyPr/>
        <a:lstStyle/>
        <a:p>
          <a:endParaRPr lang="ru-RU"/>
        </a:p>
      </dgm:t>
    </dgm:pt>
    <dgm:pt modelId="{DCFB3F37-A29A-4AD6-BC3D-CD8EFA76F0A9}">
      <dgm:prSet phldrT="[Текст]"/>
      <dgm:spPr/>
      <dgm:t>
        <a:bodyPr/>
        <a:lstStyle/>
        <a:p>
          <a:r>
            <a:rPr lang="uk-UA" dirty="0" smtClean="0"/>
            <a:t>Що таке шаблон оформлення</a:t>
          </a:r>
          <a:endParaRPr lang="ru-RU" dirty="0"/>
        </a:p>
      </dgm:t>
    </dgm:pt>
    <dgm:pt modelId="{424733D3-DD66-48F3-B11F-9D9F50AB1D6C}" type="parTrans" cxnId="{9E3AD1A4-75E6-4287-87B5-3F8CDC3449E8}">
      <dgm:prSet/>
      <dgm:spPr/>
      <dgm:t>
        <a:bodyPr/>
        <a:lstStyle/>
        <a:p>
          <a:endParaRPr lang="ru-RU"/>
        </a:p>
      </dgm:t>
    </dgm:pt>
    <dgm:pt modelId="{52C77950-BE3F-4BED-8E77-D299920DC9A9}" type="sibTrans" cxnId="{9E3AD1A4-75E6-4287-87B5-3F8CDC3449E8}">
      <dgm:prSet/>
      <dgm:spPr/>
      <dgm:t>
        <a:bodyPr/>
        <a:lstStyle/>
        <a:p>
          <a:endParaRPr lang="ru-RU"/>
        </a:p>
      </dgm:t>
    </dgm:pt>
    <dgm:pt modelId="{CB59320D-FB89-4A3E-A693-89DDC9ECBCB2}" type="pres">
      <dgm:prSet presAssocID="{3EF5D741-EA65-46AA-9916-24A2D3DE4ACA}" presName="rootnode" presStyleCnt="0">
        <dgm:presLayoutVars>
          <dgm:chMax/>
          <dgm:chPref/>
          <dgm:dir/>
          <dgm:animLvl val="lvl"/>
        </dgm:presLayoutVars>
      </dgm:prSet>
      <dgm:spPr/>
    </dgm:pt>
    <dgm:pt modelId="{93BF423E-ACBF-411B-94AA-7C6DEB4D848D}" type="pres">
      <dgm:prSet presAssocID="{2C3AF0D6-9DF2-4B83-BCCA-91162994795B}" presName="composite" presStyleCnt="0"/>
      <dgm:spPr/>
    </dgm:pt>
    <dgm:pt modelId="{DCB1FE6C-2DBD-485D-825D-9E237996BE2C}" type="pres">
      <dgm:prSet presAssocID="{2C3AF0D6-9DF2-4B83-BCCA-91162994795B}" presName="LShape" presStyleLbl="alignNode1" presStyleIdx="0" presStyleCnt="5" custScaleX="152496"/>
      <dgm:spPr/>
    </dgm:pt>
    <dgm:pt modelId="{8A0A949D-B88D-4934-9271-D965AE7E3576}" type="pres">
      <dgm:prSet presAssocID="{2C3AF0D6-9DF2-4B83-BCCA-91162994795B}" presName="ParentText" presStyleLbl="revTx" presStyleIdx="0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437360-0E37-47DC-BF4F-EF4C82E93E5F}" type="pres">
      <dgm:prSet presAssocID="{2C3AF0D6-9DF2-4B83-BCCA-91162994795B}" presName="Triangle" presStyleLbl="alignNode1" presStyleIdx="1" presStyleCnt="5"/>
      <dgm:spPr/>
    </dgm:pt>
    <dgm:pt modelId="{A0E1A264-7329-46C6-95F9-89FEE5DBF70F}" type="pres">
      <dgm:prSet presAssocID="{E4D31835-C75B-4CCA-9442-1C1992B49455}" presName="sibTrans" presStyleCnt="0"/>
      <dgm:spPr/>
    </dgm:pt>
    <dgm:pt modelId="{B554F539-2547-47CB-9ACB-163E6D45BDEE}" type="pres">
      <dgm:prSet presAssocID="{E4D31835-C75B-4CCA-9442-1C1992B49455}" presName="space" presStyleCnt="0"/>
      <dgm:spPr/>
    </dgm:pt>
    <dgm:pt modelId="{0EC6AF49-7026-4752-A397-FF50C1BB1D59}" type="pres">
      <dgm:prSet presAssocID="{A6FA063A-D8F0-4BD3-AD81-6AB4A5F38AED}" presName="composite" presStyleCnt="0"/>
      <dgm:spPr/>
    </dgm:pt>
    <dgm:pt modelId="{8FE2EAF1-052A-4E4E-A740-CF0A07072D4A}" type="pres">
      <dgm:prSet presAssocID="{A6FA063A-D8F0-4BD3-AD81-6AB4A5F38AED}" presName="LShape" presStyleLbl="alignNode1" presStyleIdx="2" presStyleCnt="5" custScaleX="152496"/>
      <dgm:spPr/>
    </dgm:pt>
    <dgm:pt modelId="{0B2F8427-0B81-4E13-B7A1-A3903E6514F2}" type="pres">
      <dgm:prSet presAssocID="{A6FA063A-D8F0-4BD3-AD81-6AB4A5F38AED}" presName="ParentText" presStyleLbl="revTx" presStyleIdx="1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0D78D-16E9-4996-81AE-409718F66E12}" type="pres">
      <dgm:prSet presAssocID="{A6FA063A-D8F0-4BD3-AD81-6AB4A5F38AED}" presName="Triangle" presStyleLbl="alignNode1" presStyleIdx="3" presStyleCnt="5"/>
      <dgm:spPr/>
    </dgm:pt>
    <dgm:pt modelId="{E3B1AA7A-37F1-42AD-84BC-1B04EA968EC8}" type="pres">
      <dgm:prSet presAssocID="{E66F7D3D-2673-446F-8B01-4FF479732988}" presName="sibTrans" presStyleCnt="0"/>
      <dgm:spPr/>
    </dgm:pt>
    <dgm:pt modelId="{1EF52E74-5232-4D79-AC78-287CA169011D}" type="pres">
      <dgm:prSet presAssocID="{E66F7D3D-2673-446F-8B01-4FF479732988}" presName="space" presStyleCnt="0"/>
      <dgm:spPr/>
    </dgm:pt>
    <dgm:pt modelId="{0495D7FC-615F-46A8-803F-7A4C8FBD2EA5}" type="pres">
      <dgm:prSet presAssocID="{DCFB3F37-A29A-4AD6-BC3D-CD8EFA76F0A9}" presName="composite" presStyleCnt="0"/>
      <dgm:spPr/>
    </dgm:pt>
    <dgm:pt modelId="{CD15801B-9190-436C-9698-70AE83DE356A}" type="pres">
      <dgm:prSet presAssocID="{DCFB3F37-A29A-4AD6-BC3D-CD8EFA76F0A9}" presName="LShape" presStyleLbl="alignNode1" presStyleIdx="4" presStyleCnt="5" custScaleX="152496"/>
      <dgm:spPr/>
    </dgm:pt>
    <dgm:pt modelId="{973EC24B-3E21-4FB8-94B1-F3AACF3CF3E3}" type="pres">
      <dgm:prSet presAssocID="{DCFB3F37-A29A-4AD6-BC3D-CD8EFA76F0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375DB3-DB70-445E-9689-ED37CE00CCE9}" type="presOf" srcId="{2C3AF0D6-9DF2-4B83-BCCA-91162994795B}" destId="{8A0A949D-B88D-4934-9271-D965AE7E3576}" srcOrd="0" destOrd="0" presId="urn:microsoft.com/office/officeart/2009/3/layout/StepUpProcess"/>
    <dgm:cxn modelId="{522AA90C-8ECE-4294-AF73-1FBECD20BF0D}" srcId="{3EF5D741-EA65-46AA-9916-24A2D3DE4ACA}" destId="{A6FA063A-D8F0-4BD3-AD81-6AB4A5F38AED}" srcOrd="1" destOrd="0" parTransId="{E836EB96-06C1-4AC2-BDD7-6A64AFC313F7}" sibTransId="{E66F7D3D-2673-446F-8B01-4FF479732988}"/>
    <dgm:cxn modelId="{9E3AD1A4-75E6-4287-87B5-3F8CDC3449E8}" srcId="{3EF5D741-EA65-46AA-9916-24A2D3DE4ACA}" destId="{DCFB3F37-A29A-4AD6-BC3D-CD8EFA76F0A9}" srcOrd="2" destOrd="0" parTransId="{424733D3-DD66-48F3-B11F-9D9F50AB1D6C}" sibTransId="{52C77950-BE3F-4BED-8E77-D299920DC9A9}"/>
    <dgm:cxn modelId="{B112286A-FEE8-4AEB-AB54-F4831F5FDEDE}" srcId="{3EF5D741-EA65-46AA-9916-24A2D3DE4ACA}" destId="{2C3AF0D6-9DF2-4B83-BCCA-91162994795B}" srcOrd="0" destOrd="0" parTransId="{08F54AD6-AB7A-4E0A-A023-27381DAABED9}" sibTransId="{E4D31835-C75B-4CCA-9442-1C1992B49455}"/>
    <dgm:cxn modelId="{1350C376-0171-4ECE-A3B4-11D29E0E85D2}" type="presOf" srcId="{3EF5D741-EA65-46AA-9916-24A2D3DE4ACA}" destId="{CB59320D-FB89-4A3E-A693-89DDC9ECBCB2}" srcOrd="0" destOrd="0" presId="urn:microsoft.com/office/officeart/2009/3/layout/StepUpProcess"/>
    <dgm:cxn modelId="{6216C784-839B-4EE1-9ABE-0501FE29B346}" type="presOf" srcId="{A6FA063A-D8F0-4BD3-AD81-6AB4A5F38AED}" destId="{0B2F8427-0B81-4E13-B7A1-A3903E6514F2}" srcOrd="0" destOrd="0" presId="urn:microsoft.com/office/officeart/2009/3/layout/StepUpProcess"/>
    <dgm:cxn modelId="{FF9F3BE6-B077-4FC4-8BDC-658A9F4117D6}" type="presOf" srcId="{DCFB3F37-A29A-4AD6-BC3D-CD8EFA76F0A9}" destId="{973EC24B-3E21-4FB8-94B1-F3AACF3CF3E3}" srcOrd="0" destOrd="0" presId="urn:microsoft.com/office/officeart/2009/3/layout/StepUpProcess"/>
    <dgm:cxn modelId="{C682F823-F21E-4F12-B055-CC165F3A2A54}" type="presParOf" srcId="{CB59320D-FB89-4A3E-A693-89DDC9ECBCB2}" destId="{93BF423E-ACBF-411B-94AA-7C6DEB4D848D}" srcOrd="0" destOrd="0" presId="urn:microsoft.com/office/officeart/2009/3/layout/StepUpProcess"/>
    <dgm:cxn modelId="{154198E3-B938-43AD-AC06-A6AFB85994E6}" type="presParOf" srcId="{93BF423E-ACBF-411B-94AA-7C6DEB4D848D}" destId="{DCB1FE6C-2DBD-485D-825D-9E237996BE2C}" srcOrd="0" destOrd="0" presId="urn:microsoft.com/office/officeart/2009/3/layout/StepUpProcess"/>
    <dgm:cxn modelId="{DE40DE4E-CEF0-41EC-9E12-EF9059879C8A}" type="presParOf" srcId="{93BF423E-ACBF-411B-94AA-7C6DEB4D848D}" destId="{8A0A949D-B88D-4934-9271-D965AE7E3576}" srcOrd="1" destOrd="0" presId="urn:microsoft.com/office/officeart/2009/3/layout/StepUpProcess"/>
    <dgm:cxn modelId="{317E538B-B171-4E65-95AC-B87D05632E65}" type="presParOf" srcId="{93BF423E-ACBF-411B-94AA-7C6DEB4D848D}" destId="{0C437360-0E37-47DC-BF4F-EF4C82E93E5F}" srcOrd="2" destOrd="0" presId="urn:microsoft.com/office/officeart/2009/3/layout/StepUpProcess"/>
    <dgm:cxn modelId="{3DD38B6F-3ABB-441E-AE76-EEA1810C1738}" type="presParOf" srcId="{CB59320D-FB89-4A3E-A693-89DDC9ECBCB2}" destId="{A0E1A264-7329-46C6-95F9-89FEE5DBF70F}" srcOrd="1" destOrd="0" presId="urn:microsoft.com/office/officeart/2009/3/layout/StepUpProcess"/>
    <dgm:cxn modelId="{6FCFF627-FBC8-4A52-93FF-6D0284337860}" type="presParOf" srcId="{A0E1A264-7329-46C6-95F9-89FEE5DBF70F}" destId="{B554F539-2547-47CB-9ACB-163E6D45BDEE}" srcOrd="0" destOrd="0" presId="urn:microsoft.com/office/officeart/2009/3/layout/StepUpProcess"/>
    <dgm:cxn modelId="{FC381B94-DC77-4BE6-B997-9CF782C77C4B}" type="presParOf" srcId="{CB59320D-FB89-4A3E-A693-89DDC9ECBCB2}" destId="{0EC6AF49-7026-4752-A397-FF50C1BB1D59}" srcOrd="2" destOrd="0" presId="urn:microsoft.com/office/officeart/2009/3/layout/StepUpProcess"/>
    <dgm:cxn modelId="{9BC59BC6-4CE1-4A3F-AD8F-A78C3FC41A71}" type="presParOf" srcId="{0EC6AF49-7026-4752-A397-FF50C1BB1D59}" destId="{8FE2EAF1-052A-4E4E-A740-CF0A07072D4A}" srcOrd="0" destOrd="0" presId="urn:microsoft.com/office/officeart/2009/3/layout/StepUpProcess"/>
    <dgm:cxn modelId="{663E2749-857B-4976-824C-A801D3105A86}" type="presParOf" srcId="{0EC6AF49-7026-4752-A397-FF50C1BB1D59}" destId="{0B2F8427-0B81-4E13-B7A1-A3903E6514F2}" srcOrd="1" destOrd="0" presId="urn:microsoft.com/office/officeart/2009/3/layout/StepUpProcess"/>
    <dgm:cxn modelId="{64F1E2C3-4BA3-461B-9495-976E44F31EDB}" type="presParOf" srcId="{0EC6AF49-7026-4752-A397-FF50C1BB1D59}" destId="{D970D78D-16E9-4996-81AE-409718F66E12}" srcOrd="2" destOrd="0" presId="urn:microsoft.com/office/officeart/2009/3/layout/StepUpProcess"/>
    <dgm:cxn modelId="{7C241E61-8D4B-4EB8-98F8-CC199E12C36D}" type="presParOf" srcId="{CB59320D-FB89-4A3E-A693-89DDC9ECBCB2}" destId="{E3B1AA7A-37F1-42AD-84BC-1B04EA968EC8}" srcOrd="3" destOrd="0" presId="urn:microsoft.com/office/officeart/2009/3/layout/StepUpProcess"/>
    <dgm:cxn modelId="{8F2E1990-60E3-418C-8378-4C8713B870DC}" type="presParOf" srcId="{E3B1AA7A-37F1-42AD-84BC-1B04EA968EC8}" destId="{1EF52E74-5232-4D79-AC78-287CA169011D}" srcOrd="0" destOrd="0" presId="urn:microsoft.com/office/officeart/2009/3/layout/StepUpProcess"/>
    <dgm:cxn modelId="{5686FB41-4BF3-474E-A0A7-31ACC23C9EFD}" type="presParOf" srcId="{CB59320D-FB89-4A3E-A693-89DDC9ECBCB2}" destId="{0495D7FC-615F-46A8-803F-7A4C8FBD2EA5}" srcOrd="4" destOrd="0" presId="urn:microsoft.com/office/officeart/2009/3/layout/StepUpProcess"/>
    <dgm:cxn modelId="{DB5003BC-71BD-46EA-89FC-C4DE9013125F}" type="presParOf" srcId="{0495D7FC-615F-46A8-803F-7A4C8FBD2EA5}" destId="{CD15801B-9190-436C-9698-70AE83DE356A}" srcOrd="0" destOrd="0" presId="urn:microsoft.com/office/officeart/2009/3/layout/StepUpProcess"/>
    <dgm:cxn modelId="{3AAA9A67-D4F9-49B1-9DB8-9CEF9B76E9B0}" type="presParOf" srcId="{0495D7FC-615F-46A8-803F-7A4C8FBD2EA5}" destId="{973EC24B-3E21-4FB8-94B1-F3AACF3CF3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F5D741-EA65-46AA-9916-24A2D3DE4AC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</dgm:pt>
    <dgm:pt modelId="{2C3AF0D6-9DF2-4B83-BCCA-91162994795B}">
      <dgm:prSet phldrT="[Текст]"/>
      <dgm:spPr/>
      <dgm:t>
        <a:bodyPr/>
        <a:lstStyle/>
        <a:p>
          <a:r>
            <a:rPr lang="uk-UA" dirty="0" smtClean="0"/>
            <a:t>Значення яких властивостей фотоальбому можна змінювати</a:t>
          </a:r>
          <a:endParaRPr lang="ru-RU" dirty="0"/>
        </a:p>
      </dgm:t>
    </dgm:pt>
    <dgm:pt modelId="{08F54AD6-AB7A-4E0A-A023-27381DAABED9}" type="parTrans" cxnId="{B112286A-FEE8-4AEB-AB54-F4831F5FDEDE}">
      <dgm:prSet/>
      <dgm:spPr/>
      <dgm:t>
        <a:bodyPr/>
        <a:lstStyle/>
        <a:p>
          <a:endParaRPr lang="ru-RU"/>
        </a:p>
      </dgm:t>
    </dgm:pt>
    <dgm:pt modelId="{E4D31835-C75B-4CCA-9442-1C1992B49455}" type="sibTrans" cxnId="{B112286A-FEE8-4AEB-AB54-F4831F5FDEDE}">
      <dgm:prSet/>
      <dgm:spPr/>
      <dgm:t>
        <a:bodyPr/>
        <a:lstStyle/>
        <a:p>
          <a:endParaRPr lang="ru-RU"/>
        </a:p>
      </dgm:t>
    </dgm:pt>
    <dgm:pt modelId="{A6FA063A-D8F0-4BD3-AD81-6AB4A5F38AED}">
      <dgm:prSet phldrT="[Текст]"/>
      <dgm:spPr/>
      <dgm:t>
        <a:bodyPr/>
        <a:lstStyle/>
        <a:p>
          <a:r>
            <a:rPr lang="uk-UA" dirty="0" smtClean="0"/>
            <a:t>Що таке макет слайда</a:t>
          </a:r>
          <a:endParaRPr lang="ru-RU" dirty="0"/>
        </a:p>
      </dgm:t>
    </dgm:pt>
    <dgm:pt modelId="{E836EB96-06C1-4AC2-BDD7-6A64AFC313F7}" type="parTrans" cxnId="{522AA90C-8ECE-4294-AF73-1FBECD20BF0D}">
      <dgm:prSet/>
      <dgm:spPr/>
      <dgm:t>
        <a:bodyPr/>
        <a:lstStyle/>
        <a:p>
          <a:endParaRPr lang="ru-RU"/>
        </a:p>
      </dgm:t>
    </dgm:pt>
    <dgm:pt modelId="{E66F7D3D-2673-446F-8B01-4FF479732988}" type="sibTrans" cxnId="{522AA90C-8ECE-4294-AF73-1FBECD20BF0D}">
      <dgm:prSet/>
      <dgm:spPr/>
      <dgm:t>
        <a:bodyPr/>
        <a:lstStyle/>
        <a:p>
          <a:endParaRPr lang="ru-RU"/>
        </a:p>
      </dgm:t>
    </dgm:pt>
    <dgm:pt modelId="{DCFB3F37-A29A-4AD6-BC3D-CD8EFA76F0A9}">
      <dgm:prSet phldrT="[Текст]"/>
      <dgm:spPr/>
      <dgm:t>
        <a:bodyPr/>
        <a:lstStyle/>
        <a:p>
          <a:r>
            <a:rPr lang="uk-UA" dirty="0" smtClean="0"/>
            <a:t>Що таке шаблон оформлення</a:t>
          </a:r>
          <a:endParaRPr lang="ru-RU" dirty="0"/>
        </a:p>
      </dgm:t>
    </dgm:pt>
    <dgm:pt modelId="{424733D3-DD66-48F3-B11F-9D9F50AB1D6C}" type="parTrans" cxnId="{9E3AD1A4-75E6-4287-87B5-3F8CDC3449E8}">
      <dgm:prSet/>
      <dgm:spPr/>
      <dgm:t>
        <a:bodyPr/>
        <a:lstStyle/>
        <a:p>
          <a:endParaRPr lang="ru-RU"/>
        </a:p>
      </dgm:t>
    </dgm:pt>
    <dgm:pt modelId="{52C77950-BE3F-4BED-8E77-D299920DC9A9}" type="sibTrans" cxnId="{9E3AD1A4-75E6-4287-87B5-3F8CDC3449E8}">
      <dgm:prSet/>
      <dgm:spPr/>
      <dgm:t>
        <a:bodyPr/>
        <a:lstStyle/>
        <a:p>
          <a:endParaRPr lang="ru-RU"/>
        </a:p>
      </dgm:t>
    </dgm:pt>
    <dgm:pt modelId="{CB59320D-FB89-4A3E-A693-89DDC9ECBCB2}" type="pres">
      <dgm:prSet presAssocID="{3EF5D741-EA65-46AA-9916-24A2D3DE4ACA}" presName="rootnode" presStyleCnt="0">
        <dgm:presLayoutVars>
          <dgm:chMax/>
          <dgm:chPref/>
          <dgm:dir/>
          <dgm:animLvl val="lvl"/>
        </dgm:presLayoutVars>
      </dgm:prSet>
      <dgm:spPr/>
    </dgm:pt>
    <dgm:pt modelId="{93BF423E-ACBF-411B-94AA-7C6DEB4D848D}" type="pres">
      <dgm:prSet presAssocID="{2C3AF0D6-9DF2-4B83-BCCA-91162994795B}" presName="composite" presStyleCnt="0"/>
      <dgm:spPr/>
    </dgm:pt>
    <dgm:pt modelId="{DCB1FE6C-2DBD-485D-825D-9E237996BE2C}" type="pres">
      <dgm:prSet presAssocID="{2C3AF0D6-9DF2-4B83-BCCA-91162994795B}" presName="LShape" presStyleLbl="alignNode1" presStyleIdx="0" presStyleCnt="5" custScaleX="152496"/>
      <dgm:spPr/>
    </dgm:pt>
    <dgm:pt modelId="{8A0A949D-B88D-4934-9271-D965AE7E3576}" type="pres">
      <dgm:prSet presAssocID="{2C3AF0D6-9DF2-4B83-BCCA-91162994795B}" presName="ParentText" presStyleLbl="revTx" presStyleIdx="0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437360-0E37-47DC-BF4F-EF4C82E93E5F}" type="pres">
      <dgm:prSet presAssocID="{2C3AF0D6-9DF2-4B83-BCCA-91162994795B}" presName="Triangle" presStyleLbl="alignNode1" presStyleIdx="1" presStyleCnt="5"/>
      <dgm:spPr/>
    </dgm:pt>
    <dgm:pt modelId="{A0E1A264-7329-46C6-95F9-89FEE5DBF70F}" type="pres">
      <dgm:prSet presAssocID="{E4D31835-C75B-4CCA-9442-1C1992B49455}" presName="sibTrans" presStyleCnt="0"/>
      <dgm:spPr/>
    </dgm:pt>
    <dgm:pt modelId="{B554F539-2547-47CB-9ACB-163E6D45BDEE}" type="pres">
      <dgm:prSet presAssocID="{E4D31835-C75B-4CCA-9442-1C1992B49455}" presName="space" presStyleCnt="0"/>
      <dgm:spPr/>
    </dgm:pt>
    <dgm:pt modelId="{0EC6AF49-7026-4752-A397-FF50C1BB1D59}" type="pres">
      <dgm:prSet presAssocID="{A6FA063A-D8F0-4BD3-AD81-6AB4A5F38AED}" presName="composite" presStyleCnt="0"/>
      <dgm:spPr/>
    </dgm:pt>
    <dgm:pt modelId="{8FE2EAF1-052A-4E4E-A740-CF0A07072D4A}" type="pres">
      <dgm:prSet presAssocID="{A6FA063A-D8F0-4BD3-AD81-6AB4A5F38AED}" presName="LShape" presStyleLbl="alignNode1" presStyleIdx="2" presStyleCnt="5" custScaleX="152496"/>
      <dgm:spPr/>
    </dgm:pt>
    <dgm:pt modelId="{0B2F8427-0B81-4E13-B7A1-A3903E6514F2}" type="pres">
      <dgm:prSet presAssocID="{A6FA063A-D8F0-4BD3-AD81-6AB4A5F38AED}" presName="ParentText" presStyleLbl="revTx" presStyleIdx="1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0D78D-16E9-4996-81AE-409718F66E12}" type="pres">
      <dgm:prSet presAssocID="{A6FA063A-D8F0-4BD3-AD81-6AB4A5F38AED}" presName="Triangle" presStyleLbl="alignNode1" presStyleIdx="3" presStyleCnt="5"/>
      <dgm:spPr/>
    </dgm:pt>
    <dgm:pt modelId="{E3B1AA7A-37F1-42AD-84BC-1B04EA968EC8}" type="pres">
      <dgm:prSet presAssocID="{E66F7D3D-2673-446F-8B01-4FF479732988}" presName="sibTrans" presStyleCnt="0"/>
      <dgm:spPr/>
    </dgm:pt>
    <dgm:pt modelId="{1EF52E74-5232-4D79-AC78-287CA169011D}" type="pres">
      <dgm:prSet presAssocID="{E66F7D3D-2673-446F-8B01-4FF479732988}" presName="space" presStyleCnt="0"/>
      <dgm:spPr/>
    </dgm:pt>
    <dgm:pt modelId="{0495D7FC-615F-46A8-803F-7A4C8FBD2EA5}" type="pres">
      <dgm:prSet presAssocID="{DCFB3F37-A29A-4AD6-BC3D-CD8EFA76F0A9}" presName="composite" presStyleCnt="0"/>
      <dgm:spPr/>
    </dgm:pt>
    <dgm:pt modelId="{CD15801B-9190-436C-9698-70AE83DE356A}" type="pres">
      <dgm:prSet presAssocID="{DCFB3F37-A29A-4AD6-BC3D-CD8EFA76F0A9}" presName="LShape" presStyleLbl="alignNode1" presStyleIdx="4" presStyleCnt="5" custScaleX="152496"/>
      <dgm:spPr/>
    </dgm:pt>
    <dgm:pt modelId="{973EC24B-3E21-4FB8-94B1-F3AACF3CF3E3}" type="pres">
      <dgm:prSet presAssocID="{DCFB3F37-A29A-4AD6-BC3D-CD8EFA76F0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2AA90C-8ECE-4294-AF73-1FBECD20BF0D}" srcId="{3EF5D741-EA65-46AA-9916-24A2D3DE4ACA}" destId="{A6FA063A-D8F0-4BD3-AD81-6AB4A5F38AED}" srcOrd="1" destOrd="0" parTransId="{E836EB96-06C1-4AC2-BDD7-6A64AFC313F7}" sibTransId="{E66F7D3D-2673-446F-8B01-4FF479732988}"/>
    <dgm:cxn modelId="{77525F00-5AE0-46E9-A0EB-B9966844F4A6}" type="presOf" srcId="{2C3AF0D6-9DF2-4B83-BCCA-91162994795B}" destId="{8A0A949D-B88D-4934-9271-D965AE7E3576}" srcOrd="0" destOrd="0" presId="urn:microsoft.com/office/officeart/2009/3/layout/StepUpProcess"/>
    <dgm:cxn modelId="{9E3AD1A4-75E6-4287-87B5-3F8CDC3449E8}" srcId="{3EF5D741-EA65-46AA-9916-24A2D3DE4ACA}" destId="{DCFB3F37-A29A-4AD6-BC3D-CD8EFA76F0A9}" srcOrd="2" destOrd="0" parTransId="{424733D3-DD66-48F3-B11F-9D9F50AB1D6C}" sibTransId="{52C77950-BE3F-4BED-8E77-D299920DC9A9}"/>
    <dgm:cxn modelId="{B112286A-FEE8-4AEB-AB54-F4831F5FDEDE}" srcId="{3EF5D741-EA65-46AA-9916-24A2D3DE4ACA}" destId="{2C3AF0D6-9DF2-4B83-BCCA-91162994795B}" srcOrd="0" destOrd="0" parTransId="{08F54AD6-AB7A-4E0A-A023-27381DAABED9}" sibTransId="{E4D31835-C75B-4CCA-9442-1C1992B49455}"/>
    <dgm:cxn modelId="{244F07DA-DE51-45A3-8169-FF695BAC89C7}" type="presOf" srcId="{A6FA063A-D8F0-4BD3-AD81-6AB4A5F38AED}" destId="{0B2F8427-0B81-4E13-B7A1-A3903E6514F2}" srcOrd="0" destOrd="0" presId="urn:microsoft.com/office/officeart/2009/3/layout/StepUpProcess"/>
    <dgm:cxn modelId="{B02BCBA6-C283-491E-A1C0-FD1010979778}" type="presOf" srcId="{DCFB3F37-A29A-4AD6-BC3D-CD8EFA76F0A9}" destId="{973EC24B-3E21-4FB8-94B1-F3AACF3CF3E3}" srcOrd="0" destOrd="0" presId="urn:microsoft.com/office/officeart/2009/3/layout/StepUpProcess"/>
    <dgm:cxn modelId="{790EB3E6-C0DA-41B9-BD6D-C33E0234BFB5}" type="presOf" srcId="{3EF5D741-EA65-46AA-9916-24A2D3DE4ACA}" destId="{CB59320D-FB89-4A3E-A693-89DDC9ECBCB2}" srcOrd="0" destOrd="0" presId="urn:microsoft.com/office/officeart/2009/3/layout/StepUpProcess"/>
    <dgm:cxn modelId="{97F523AF-FE1D-4487-9EB3-8D5913F48624}" type="presParOf" srcId="{CB59320D-FB89-4A3E-A693-89DDC9ECBCB2}" destId="{93BF423E-ACBF-411B-94AA-7C6DEB4D848D}" srcOrd="0" destOrd="0" presId="urn:microsoft.com/office/officeart/2009/3/layout/StepUpProcess"/>
    <dgm:cxn modelId="{2F692946-C2BE-4ECD-9FAB-679019276D44}" type="presParOf" srcId="{93BF423E-ACBF-411B-94AA-7C6DEB4D848D}" destId="{DCB1FE6C-2DBD-485D-825D-9E237996BE2C}" srcOrd="0" destOrd="0" presId="urn:microsoft.com/office/officeart/2009/3/layout/StepUpProcess"/>
    <dgm:cxn modelId="{149DFF9A-97D4-481C-8F83-F43BB92D8B8D}" type="presParOf" srcId="{93BF423E-ACBF-411B-94AA-7C6DEB4D848D}" destId="{8A0A949D-B88D-4934-9271-D965AE7E3576}" srcOrd="1" destOrd="0" presId="urn:microsoft.com/office/officeart/2009/3/layout/StepUpProcess"/>
    <dgm:cxn modelId="{C2DC64C9-F154-423F-8837-3169F3FFE4A1}" type="presParOf" srcId="{93BF423E-ACBF-411B-94AA-7C6DEB4D848D}" destId="{0C437360-0E37-47DC-BF4F-EF4C82E93E5F}" srcOrd="2" destOrd="0" presId="urn:microsoft.com/office/officeart/2009/3/layout/StepUpProcess"/>
    <dgm:cxn modelId="{51474124-5153-4480-BC37-78A4B97B780E}" type="presParOf" srcId="{CB59320D-FB89-4A3E-A693-89DDC9ECBCB2}" destId="{A0E1A264-7329-46C6-95F9-89FEE5DBF70F}" srcOrd="1" destOrd="0" presId="urn:microsoft.com/office/officeart/2009/3/layout/StepUpProcess"/>
    <dgm:cxn modelId="{73F4C07E-1191-4434-9C6F-6668C51B7078}" type="presParOf" srcId="{A0E1A264-7329-46C6-95F9-89FEE5DBF70F}" destId="{B554F539-2547-47CB-9ACB-163E6D45BDEE}" srcOrd="0" destOrd="0" presId="urn:microsoft.com/office/officeart/2009/3/layout/StepUpProcess"/>
    <dgm:cxn modelId="{0DBC0A82-91FE-416D-B652-3942E71EBA16}" type="presParOf" srcId="{CB59320D-FB89-4A3E-A693-89DDC9ECBCB2}" destId="{0EC6AF49-7026-4752-A397-FF50C1BB1D59}" srcOrd="2" destOrd="0" presId="urn:microsoft.com/office/officeart/2009/3/layout/StepUpProcess"/>
    <dgm:cxn modelId="{3D1605CB-C7AA-4B52-BE64-20CD20F8914A}" type="presParOf" srcId="{0EC6AF49-7026-4752-A397-FF50C1BB1D59}" destId="{8FE2EAF1-052A-4E4E-A740-CF0A07072D4A}" srcOrd="0" destOrd="0" presId="urn:microsoft.com/office/officeart/2009/3/layout/StepUpProcess"/>
    <dgm:cxn modelId="{2333A736-3CEA-4121-A0C7-0E123D410083}" type="presParOf" srcId="{0EC6AF49-7026-4752-A397-FF50C1BB1D59}" destId="{0B2F8427-0B81-4E13-B7A1-A3903E6514F2}" srcOrd="1" destOrd="0" presId="urn:microsoft.com/office/officeart/2009/3/layout/StepUpProcess"/>
    <dgm:cxn modelId="{C9CB16EF-2035-4FD2-B829-5F34A7E2261C}" type="presParOf" srcId="{0EC6AF49-7026-4752-A397-FF50C1BB1D59}" destId="{D970D78D-16E9-4996-81AE-409718F66E12}" srcOrd="2" destOrd="0" presId="urn:microsoft.com/office/officeart/2009/3/layout/StepUpProcess"/>
    <dgm:cxn modelId="{13749727-7CC3-40EC-BCA8-10B3BF8494E0}" type="presParOf" srcId="{CB59320D-FB89-4A3E-A693-89DDC9ECBCB2}" destId="{E3B1AA7A-37F1-42AD-84BC-1B04EA968EC8}" srcOrd="3" destOrd="0" presId="urn:microsoft.com/office/officeart/2009/3/layout/StepUpProcess"/>
    <dgm:cxn modelId="{E2BEAA99-3F6C-4D89-8AEE-73D15C4B35EF}" type="presParOf" srcId="{E3B1AA7A-37F1-42AD-84BC-1B04EA968EC8}" destId="{1EF52E74-5232-4D79-AC78-287CA169011D}" srcOrd="0" destOrd="0" presId="urn:microsoft.com/office/officeart/2009/3/layout/StepUpProcess"/>
    <dgm:cxn modelId="{86604D40-68B4-4002-B065-FE6359C3D0DF}" type="presParOf" srcId="{CB59320D-FB89-4A3E-A693-89DDC9ECBCB2}" destId="{0495D7FC-615F-46A8-803F-7A4C8FBD2EA5}" srcOrd="4" destOrd="0" presId="urn:microsoft.com/office/officeart/2009/3/layout/StepUpProcess"/>
    <dgm:cxn modelId="{4A10AE05-69C1-4070-9D9C-9E7C74C96635}" type="presParOf" srcId="{0495D7FC-615F-46A8-803F-7A4C8FBD2EA5}" destId="{CD15801B-9190-436C-9698-70AE83DE356A}" srcOrd="0" destOrd="0" presId="urn:microsoft.com/office/officeart/2009/3/layout/StepUpProcess"/>
    <dgm:cxn modelId="{FCF20467-65C9-4994-A87F-061940E9C2A3}" type="presParOf" srcId="{0495D7FC-615F-46A8-803F-7A4C8FBD2EA5}" destId="{973EC24B-3E21-4FB8-94B1-F3AACF3CF3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60BE5-2AA7-4E81-936B-BEF5DD70446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38D799F-C9C2-4521-AE27-5338B8C0B568}">
      <dgm:prSet phldrT="[Текст]"/>
      <dgm:spPr/>
      <dgm:t>
        <a:bodyPr/>
        <a:lstStyle/>
        <a:p>
          <a:r>
            <a:rPr lang="uk-UA" dirty="0" smtClean="0"/>
            <a:t>В комп'ютерних фотоальбомах можна змінити:</a:t>
          </a:r>
          <a:endParaRPr lang="uk-UA" dirty="0"/>
        </a:p>
      </dgm:t>
    </dgm:pt>
    <dgm:pt modelId="{A04E1E7F-DECA-4880-B4A9-2450A8E2749C}" type="parTrans" cxnId="{9DE5BD36-56ED-4E56-8B19-141BFB1E0656}">
      <dgm:prSet/>
      <dgm:spPr/>
      <dgm:t>
        <a:bodyPr/>
        <a:lstStyle/>
        <a:p>
          <a:endParaRPr lang="uk-UA"/>
        </a:p>
      </dgm:t>
    </dgm:pt>
    <dgm:pt modelId="{F0568062-6328-425A-855E-B02C3672C434}" type="sibTrans" cxnId="{9DE5BD36-56ED-4E56-8B19-141BFB1E0656}">
      <dgm:prSet/>
      <dgm:spPr/>
      <dgm:t>
        <a:bodyPr/>
        <a:lstStyle/>
        <a:p>
          <a:endParaRPr lang="uk-UA"/>
        </a:p>
      </dgm:t>
    </dgm:pt>
    <dgm:pt modelId="{DC982235-D80B-4210-9DE7-A00C539B139C}">
      <dgm:prSet phldrT="[Текст]"/>
      <dgm:spPr/>
      <dgm:t>
        <a:bodyPr/>
        <a:lstStyle/>
        <a:p>
          <a:r>
            <a:rPr lang="uk-UA" dirty="0" smtClean="0"/>
            <a:t>Встановити їх послідовність та спосіб появи на екрані</a:t>
          </a:r>
          <a:endParaRPr lang="uk-UA" dirty="0"/>
        </a:p>
      </dgm:t>
    </dgm:pt>
    <dgm:pt modelId="{994D7D95-75E3-41C8-BBDF-47FF1ABE5A3C}" type="parTrans" cxnId="{C1C43841-B31C-4327-A822-7CE2E8F578AE}">
      <dgm:prSet/>
      <dgm:spPr/>
      <dgm:t>
        <a:bodyPr/>
        <a:lstStyle/>
        <a:p>
          <a:endParaRPr lang="uk-UA"/>
        </a:p>
      </dgm:t>
    </dgm:pt>
    <dgm:pt modelId="{C8946E3B-25B7-4DF0-8885-9C8D67081640}" type="sibTrans" cxnId="{C1C43841-B31C-4327-A822-7CE2E8F578AE}">
      <dgm:prSet/>
      <dgm:spPr/>
      <dgm:t>
        <a:bodyPr/>
        <a:lstStyle/>
        <a:p>
          <a:endParaRPr lang="uk-UA"/>
        </a:p>
      </dgm:t>
    </dgm:pt>
    <dgm:pt modelId="{A4C5AD4E-8E2C-43F0-8831-323FBE7DB57D}">
      <dgm:prSet phldrT="[Текст]"/>
      <dgm:spPr/>
      <dgm:t>
        <a:bodyPr/>
        <a:lstStyle/>
        <a:p>
          <a:r>
            <a:rPr lang="uk-UA" dirty="0" smtClean="0"/>
            <a:t>Можна створити заголовки слайдів та підписати самі зображення</a:t>
          </a:r>
          <a:endParaRPr lang="uk-UA" dirty="0"/>
        </a:p>
      </dgm:t>
    </dgm:pt>
    <dgm:pt modelId="{241F9D18-D7B7-4DC9-B826-6E735815593A}" type="parTrans" cxnId="{96E1DD91-0509-416D-ABED-D1B090CCB662}">
      <dgm:prSet/>
      <dgm:spPr/>
      <dgm:t>
        <a:bodyPr/>
        <a:lstStyle/>
        <a:p>
          <a:endParaRPr lang="uk-UA"/>
        </a:p>
      </dgm:t>
    </dgm:pt>
    <dgm:pt modelId="{051C2779-2E23-48E1-881B-C28F4F7EBC6F}" type="sibTrans" cxnId="{96E1DD91-0509-416D-ABED-D1B090CCB662}">
      <dgm:prSet/>
      <dgm:spPr/>
      <dgm:t>
        <a:bodyPr/>
        <a:lstStyle/>
        <a:p>
          <a:endParaRPr lang="uk-UA"/>
        </a:p>
      </dgm:t>
    </dgm:pt>
    <dgm:pt modelId="{49A8BEEF-3A03-4CF3-90A5-16EFA33D579E}">
      <dgm:prSet phldrT="[Текст]"/>
      <dgm:spPr/>
      <dgm:t>
        <a:bodyPr/>
        <a:lstStyle/>
        <a:p>
          <a:r>
            <a:rPr lang="uk-UA" dirty="0" smtClean="0"/>
            <a:t>Підібрати та встановити потрібний фон</a:t>
          </a:r>
          <a:endParaRPr lang="uk-UA" dirty="0"/>
        </a:p>
      </dgm:t>
    </dgm:pt>
    <dgm:pt modelId="{A72E3222-3E9D-4835-969A-42BD4D5D771B}" type="parTrans" cxnId="{30DA19C7-3F00-4A59-A30D-BD4313F2ECC7}">
      <dgm:prSet/>
      <dgm:spPr/>
      <dgm:t>
        <a:bodyPr/>
        <a:lstStyle/>
        <a:p>
          <a:endParaRPr lang="uk-UA"/>
        </a:p>
      </dgm:t>
    </dgm:pt>
    <dgm:pt modelId="{28BE7ABA-9F93-4005-A97C-0842E2BB2A6A}" type="sibTrans" cxnId="{30DA19C7-3F00-4A59-A30D-BD4313F2ECC7}">
      <dgm:prSet/>
      <dgm:spPr/>
      <dgm:t>
        <a:bodyPr/>
        <a:lstStyle/>
        <a:p>
          <a:endParaRPr lang="uk-UA"/>
        </a:p>
      </dgm:t>
    </dgm:pt>
    <dgm:pt modelId="{F97C45CB-1440-4CB3-8D21-5B734317EE25}">
      <dgm:prSet phldrT="[Текст]"/>
      <dgm:spPr/>
      <dgm:t>
        <a:bodyPr/>
        <a:lstStyle/>
        <a:p>
          <a:r>
            <a:rPr lang="uk-UA" dirty="0" smtClean="0"/>
            <a:t>кількість зображень на одному слайді</a:t>
          </a:r>
          <a:endParaRPr lang="uk-UA" dirty="0"/>
        </a:p>
      </dgm:t>
    </dgm:pt>
    <dgm:pt modelId="{9FCD1C10-E9DD-4043-8499-D39DFC6A113E}" type="parTrans" cxnId="{93AB427C-DCBC-43B5-999B-6DEF3DE5AD3C}">
      <dgm:prSet/>
      <dgm:spPr/>
      <dgm:t>
        <a:bodyPr/>
        <a:lstStyle/>
        <a:p>
          <a:endParaRPr lang="uk-UA"/>
        </a:p>
      </dgm:t>
    </dgm:pt>
    <dgm:pt modelId="{3655011F-5330-47B5-916C-A69016A1782A}" type="sibTrans" cxnId="{93AB427C-DCBC-43B5-999B-6DEF3DE5AD3C}">
      <dgm:prSet/>
      <dgm:spPr/>
      <dgm:t>
        <a:bodyPr/>
        <a:lstStyle/>
        <a:p>
          <a:endParaRPr lang="uk-UA"/>
        </a:p>
      </dgm:t>
    </dgm:pt>
    <dgm:pt modelId="{7C137DF2-41C4-4F9F-98D9-A5F562EC0D28}" type="pres">
      <dgm:prSet presAssocID="{F0C60BE5-2AA7-4E81-936B-BEF5DD7044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0A29002-DEB6-480F-B9E9-CF8E6F7E536C}" type="pres">
      <dgm:prSet presAssocID="{738D799F-C9C2-4521-AE27-5338B8C0B568}" presName="thickLine" presStyleLbl="alignNode1" presStyleIdx="0" presStyleCnt="1"/>
      <dgm:spPr/>
    </dgm:pt>
    <dgm:pt modelId="{90299CAD-A8AC-4396-9E1A-E47888B5D5CC}" type="pres">
      <dgm:prSet presAssocID="{738D799F-C9C2-4521-AE27-5338B8C0B568}" presName="horz1" presStyleCnt="0"/>
      <dgm:spPr/>
    </dgm:pt>
    <dgm:pt modelId="{3A9EDDC4-0D39-44D3-9A0E-BDCECB4E851A}" type="pres">
      <dgm:prSet presAssocID="{738D799F-C9C2-4521-AE27-5338B8C0B568}" presName="tx1" presStyleLbl="revTx" presStyleIdx="0" presStyleCnt="5"/>
      <dgm:spPr/>
      <dgm:t>
        <a:bodyPr/>
        <a:lstStyle/>
        <a:p>
          <a:endParaRPr lang="uk-UA"/>
        </a:p>
      </dgm:t>
    </dgm:pt>
    <dgm:pt modelId="{8805752C-5ED4-4B67-8F3D-362F5DC0A49C}" type="pres">
      <dgm:prSet presAssocID="{738D799F-C9C2-4521-AE27-5338B8C0B568}" presName="vert1" presStyleCnt="0"/>
      <dgm:spPr/>
    </dgm:pt>
    <dgm:pt modelId="{72A925A1-78B9-4041-81AC-D02F980B3FE7}" type="pres">
      <dgm:prSet presAssocID="{F97C45CB-1440-4CB3-8D21-5B734317EE25}" presName="vertSpace2a" presStyleCnt="0"/>
      <dgm:spPr/>
    </dgm:pt>
    <dgm:pt modelId="{F3E481C6-EE31-49D2-B958-160DE00F0013}" type="pres">
      <dgm:prSet presAssocID="{F97C45CB-1440-4CB3-8D21-5B734317EE25}" presName="horz2" presStyleCnt="0"/>
      <dgm:spPr/>
    </dgm:pt>
    <dgm:pt modelId="{9E44ABAA-F01A-40F8-82F4-C819275F5CB4}" type="pres">
      <dgm:prSet presAssocID="{F97C45CB-1440-4CB3-8D21-5B734317EE25}" presName="horzSpace2" presStyleCnt="0"/>
      <dgm:spPr/>
    </dgm:pt>
    <dgm:pt modelId="{8D522EB8-BC6E-4B60-9810-8DC896DA319A}" type="pres">
      <dgm:prSet presAssocID="{F97C45CB-1440-4CB3-8D21-5B734317EE25}" presName="tx2" presStyleLbl="revTx" presStyleIdx="1" presStyleCnt="5"/>
      <dgm:spPr/>
      <dgm:t>
        <a:bodyPr/>
        <a:lstStyle/>
        <a:p>
          <a:endParaRPr lang="uk-UA"/>
        </a:p>
      </dgm:t>
    </dgm:pt>
    <dgm:pt modelId="{9769F074-2DAD-47EF-97FE-DB459CAFACF7}" type="pres">
      <dgm:prSet presAssocID="{F97C45CB-1440-4CB3-8D21-5B734317EE25}" presName="vert2" presStyleCnt="0"/>
      <dgm:spPr/>
    </dgm:pt>
    <dgm:pt modelId="{85BE383A-C73A-4DB2-8D90-647003DEEB5C}" type="pres">
      <dgm:prSet presAssocID="{F97C45CB-1440-4CB3-8D21-5B734317EE25}" presName="thinLine2b" presStyleLbl="callout" presStyleIdx="0" presStyleCnt="4"/>
      <dgm:spPr/>
    </dgm:pt>
    <dgm:pt modelId="{6B8A04C4-5701-4BB0-8502-64624B0F552B}" type="pres">
      <dgm:prSet presAssocID="{F97C45CB-1440-4CB3-8D21-5B734317EE25}" presName="vertSpace2b" presStyleCnt="0"/>
      <dgm:spPr/>
    </dgm:pt>
    <dgm:pt modelId="{452D0E92-5867-4AD4-ABE7-CFD493DE08B8}" type="pres">
      <dgm:prSet presAssocID="{DC982235-D80B-4210-9DE7-A00C539B139C}" presName="horz2" presStyleCnt="0"/>
      <dgm:spPr/>
    </dgm:pt>
    <dgm:pt modelId="{2BF9D9B4-1315-43FF-8E47-89ED3C3107C3}" type="pres">
      <dgm:prSet presAssocID="{DC982235-D80B-4210-9DE7-A00C539B139C}" presName="horzSpace2" presStyleCnt="0"/>
      <dgm:spPr/>
    </dgm:pt>
    <dgm:pt modelId="{B09AD2AE-BD77-4535-940F-DA3D1F25E318}" type="pres">
      <dgm:prSet presAssocID="{DC982235-D80B-4210-9DE7-A00C539B139C}" presName="tx2" presStyleLbl="revTx" presStyleIdx="2" presStyleCnt="5"/>
      <dgm:spPr/>
      <dgm:t>
        <a:bodyPr/>
        <a:lstStyle/>
        <a:p>
          <a:endParaRPr lang="uk-UA"/>
        </a:p>
      </dgm:t>
    </dgm:pt>
    <dgm:pt modelId="{62336866-1CA0-495D-A5CF-1F40CD83209D}" type="pres">
      <dgm:prSet presAssocID="{DC982235-D80B-4210-9DE7-A00C539B139C}" presName="vert2" presStyleCnt="0"/>
      <dgm:spPr/>
    </dgm:pt>
    <dgm:pt modelId="{21223D93-3D11-4EC0-B0E2-314332B67013}" type="pres">
      <dgm:prSet presAssocID="{DC982235-D80B-4210-9DE7-A00C539B139C}" presName="thinLine2b" presStyleLbl="callout" presStyleIdx="1" presStyleCnt="4"/>
      <dgm:spPr/>
    </dgm:pt>
    <dgm:pt modelId="{6C10E18C-D8E9-4019-A454-6C6C1AF4D151}" type="pres">
      <dgm:prSet presAssocID="{DC982235-D80B-4210-9DE7-A00C539B139C}" presName="vertSpace2b" presStyleCnt="0"/>
      <dgm:spPr/>
    </dgm:pt>
    <dgm:pt modelId="{40E8EF1C-C845-4881-A22C-EB71D14890A7}" type="pres">
      <dgm:prSet presAssocID="{A4C5AD4E-8E2C-43F0-8831-323FBE7DB57D}" presName="horz2" presStyleCnt="0"/>
      <dgm:spPr/>
    </dgm:pt>
    <dgm:pt modelId="{8AE6DD8E-D3F8-4AD0-A38E-4DAE7FB8C816}" type="pres">
      <dgm:prSet presAssocID="{A4C5AD4E-8E2C-43F0-8831-323FBE7DB57D}" presName="horzSpace2" presStyleCnt="0"/>
      <dgm:spPr/>
    </dgm:pt>
    <dgm:pt modelId="{51604648-D0CB-4F3D-833A-EEEC5438ABCC}" type="pres">
      <dgm:prSet presAssocID="{A4C5AD4E-8E2C-43F0-8831-323FBE7DB57D}" presName="tx2" presStyleLbl="revTx" presStyleIdx="3" presStyleCnt="5"/>
      <dgm:spPr/>
      <dgm:t>
        <a:bodyPr/>
        <a:lstStyle/>
        <a:p>
          <a:endParaRPr lang="uk-UA"/>
        </a:p>
      </dgm:t>
    </dgm:pt>
    <dgm:pt modelId="{2613C53C-8FAA-4389-8090-F844B53E8EC3}" type="pres">
      <dgm:prSet presAssocID="{A4C5AD4E-8E2C-43F0-8831-323FBE7DB57D}" presName="vert2" presStyleCnt="0"/>
      <dgm:spPr/>
    </dgm:pt>
    <dgm:pt modelId="{C1DAA106-F395-4606-BB54-A98CDEF8C8DC}" type="pres">
      <dgm:prSet presAssocID="{A4C5AD4E-8E2C-43F0-8831-323FBE7DB57D}" presName="thinLine2b" presStyleLbl="callout" presStyleIdx="2" presStyleCnt="4"/>
      <dgm:spPr/>
    </dgm:pt>
    <dgm:pt modelId="{9AEFDDAB-FA5F-4F9B-AADF-7C82A6C2A59E}" type="pres">
      <dgm:prSet presAssocID="{A4C5AD4E-8E2C-43F0-8831-323FBE7DB57D}" presName="vertSpace2b" presStyleCnt="0"/>
      <dgm:spPr/>
    </dgm:pt>
    <dgm:pt modelId="{04C4534A-A20E-4C98-BFE1-A992F204D321}" type="pres">
      <dgm:prSet presAssocID="{49A8BEEF-3A03-4CF3-90A5-16EFA33D579E}" presName="horz2" presStyleCnt="0"/>
      <dgm:spPr/>
    </dgm:pt>
    <dgm:pt modelId="{54749A89-A53D-40C7-874F-9A379B16D458}" type="pres">
      <dgm:prSet presAssocID="{49A8BEEF-3A03-4CF3-90A5-16EFA33D579E}" presName="horzSpace2" presStyleCnt="0"/>
      <dgm:spPr/>
    </dgm:pt>
    <dgm:pt modelId="{3553133D-1DAF-46F9-8D72-C8D1AA62D955}" type="pres">
      <dgm:prSet presAssocID="{49A8BEEF-3A03-4CF3-90A5-16EFA33D579E}" presName="tx2" presStyleLbl="revTx" presStyleIdx="4" presStyleCnt="5"/>
      <dgm:spPr/>
      <dgm:t>
        <a:bodyPr/>
        <a:lstStyle/>
        <a:p>
          <a:endParaRPr lang="uk-UA"/>
        </a:p>
      </dgm:t>
    </dgm:pt>
    <dgm:pt modelId="{042F46DC-19B7-4D59-B528-5A2581348A1C}" type="pres">
      <dgm:prSet presAssocID="{49A8BEEF-3A03-4CF3-90A5-16EFA33D579E}" presName="vert2" presStyleCnt="0"/>
      <dgm:spPr/>
    </dgm:pt>
    <dgm:pt modelId="{C5ADDA0F-3A14-467E-812F-2A7F38406F5E}" type="pres">
      <dgm:prSet presAssocID="{49A8BEEF-3A03-4CF3-90A5-16EFA33D579E}" presName="thinLine2b" presStyleLbl="callout" presStyleIdx="3" presStyleCnt="4"/>
      <dgm:spPr/>
    </dgm:pt>
    <dgm:pt modelId="{76679C04-BCC2-4949-B9D9-259482032578}" type="pres">
      <dgm:prSet presAssocID="{49A8BEEF-3A03-4CF3-90A5-16EFA33D579E}" presName="vertSpace2b" presStyleCnt="0"/>
      <dgm:spPr/>
    </dgm:pt>
  </dgm:ptLst>
  <dgm:cxnLst>
    <dgm:cxn modelId="{96E1DD91-0509-416D-ABED-D1B090CCB662}" srcId="{738D799F-C9C2-4521-AE27-5338B8C0B568}" destId="{A4C5AD4E-8E2C-43F0-8831-323FBE7DB57D}" srcOrd="2" destOrd="0" parTransId="{241F9D18-D7B7-4DC9-B826-6E735815593A}" sibTransId="{051C2779-2E23-48E1-881B-C28F4F7EBC6F}"/>
    <dgm:cxn modelId="{42E3A806-32D7-4CE0-B1AF-A49406BD66C0}" type="presOf" srcId="{F0C60BE5-2AA7-4E81-936B-BEF5DD704469}" destId="{7C137DF2-41C4-4F9F-98D9-A5F562EC0D28}" srcOrd="0" destOrd="0" presId="urn:microsoft.com/office/officeart/2008/layout/LinedList"/>
    <dgm:cxn modelId="{7E143A3F-1EA9-4691-8EA9-2FAC4A9D66A6}" type="presOf" srcId="{49A8BEEF-3A03-4CF3-90A5-16EFA33D579E}" destId="{3553133D-1DAF-46F9-8D72-C8D1AA62D955}" srcOrd="0" destOrd="0" presId="urn:microsoft.com/office/officeart/2008/layout/LinedList"/>
    <dgm:cxn modelId="{C1C43841-B31C-4327-A822-7CE2E8F578AE}" srcId="{738D799F-C9C2-4521-AE27-5338B8C0B568}" destId="{DC982235-D80B-4210-9DE7-A00C539B139C}" srcOrd="1" destOrd="0" parTransId="{994D7D95-75E3-41C8-BBDF-47FF1ABE5A3C}" sibTransId="{C8946E3B-25B7-4DF0-8885-9C8D67081640}"/>
    <dgm:cxn modelId="{488CDB7D-B849-4ED9-9B01-4C4BAC2E02C2}" type="presOf" srcId="{A4C5AD4E-8E2C-43F0-8831-323FBE7DB57D}" destId="{51604648-D0CB-4F3D-833A-EEEC5438ABCC}" srcOrd="0" destOrd="0" presId="urn:microsoft.com/office/officeart/2008/layout/LinedList"/>
    <dgm:cxn modelId="{93AB427C-DCBC-43B5-999B-6DEF3DE5AD3C}" srcId="{738D799F-C9C2-4521-AE27-5338B8C0B568}" destId="{F97C45CB-1440-4CB3-8D21-5B734317EE25}" srcOrd="0" destOrd="0" parTransId="{9FCD1C10-E9DD-4043-8499-D39DFC6A113E}" sibTransId="{3655011F-5330-47B5-916C-A69016A1782A}"/>
    <dgm:cxn modelId="{3004C535-FCFE-47E3-8BAE-471A6D7851E9}" type="presOf" srcId="{738D799F-C9C2-4521-AE27-5338B8C0B568}" destId="{3A9EDDC4-0D39-44D3-9A0E-BDCECB4E851A}" srcOrd="0" destOrd="0" presId="urn:microsoft.com/office/officeart/2008/layout/LinedList"/>
    <dgm:cxn modelId="{9DE5BD36-56ED-4E56-8B19-141BFB1E0656}" srcId="{F0C60BE5-2AA7-4E81-936B-BEF5DD704469}" destId="{738D799F-C9C2-4521-AE27-5338B8C0B568}" srcOrd="0" destOrd="0" parTransId="{A04E1E7F-DECA-4880-B4A9-2450A8E2749C}" sibTransId="{F0568062-6328-425A-855E-B02C3672C434}"/>
    <dgm:cxn modelId="{30DA19C7-3F00-4A59-A30D-BD4313F2ECC7}" srcId="{738D799F-C9C2-4521-AE27-5338B8C0B568}" destId="{49A8BEEF-3A03-4CF3-90A5-16EFA33D579E}" srcOrd="3" destOrd="0" parTransId="{A72E3222-3E9D-4835-969A-42BD4D5D771B}" sibTransId="{28BE7ABA-9F93-4005-A97C-0842E2BB2A6A}"/>
    <dgm:cxn modelId="{EA883536-6E6E-4118-95AE-6772D9F6C6C9}" type="presOf" srcId="{DC982235-D80B-4210-9DE7-A00C539B139C}" destId="{B09AD2AE-BD77-4535-940F-DA3D1F25E318}" srcOrd="0" destOrd="0" presId="urn:microsoft.com/office/officeart/2008/layout/LinedList"/>
    <dgm:cxn modelId="{55A81B91-1B03-40DE-856C-1BE176C373B3}" type="presOf" srcId="{F97C45CB-1440-4CB3-8D21-5B734317EE25}" destId="{8D522EB8-BC6E-4B60-9810-8DC896DA319A}" srcOrd="0" destOrd="0" presId="urn:microsoft.com/office/officeart/2008/layout/LinedList"/>
    <dgm:cxn modelId="{6A99A5E0-54AF-4340-A2D6-02F78967E8FD}" type="presParOf" srcId="{7C137DF2-41C4-4F9F-98D9-A5F562EC0D28}" destId="{00A29002-DEB6-480F-B9E9-CF8E6F7E536C}" srcOrd="0" destOrd="0" presId="urn:microsoft.com/office/officeart/2008/layout/LinedList"/>
    <dgm:cxn modelId="{6821893F-7633-4539-BD00-EB76FF4D6805}" type="presParOf" srcId="{7C137DF2-41C4-4F9F-98D9-A5F562EC0D28}" destId="{90299CAD-A8AC-4396-9E1A-E47888B5D5CC}" srcOrd="1" destOrd="0" presId="urn:microsoft.com/office/officeart/2008/layout/LinedList"/>
    <dgm:cxn modelId="{183EAB77-EDE3-4FFE-B96E-6D12CCDC66A9}" type="presParOf" srcId="{90299CAD-A8AC-4396-9E1A-E47888B5D5CC}" destId="{3A9EDDC4-0D39-44D3-9A0E-BDCECB4E851A}" srcOrd="0" destOrd="0" presId="urn:microsoft.com/office/officeart/2008/layout/LinedList"/>
    <dgm:cxn modelId="{5F43831A-12DE-4F93-AE3D-75EBA9122470}" type="presParOf" srcId="{90299CAD-A8AC-4396-9E1A-E47888B5D5CC}" destId="{8805752C-5ED4-4B67-8F3D-362F5DC0A49C}" srcOrd="1" destOrd="0" presId="urn:microsoft.com/office/officeart/2008/layout/LinedList"/>
    <dgm:cxn modelId="{3DB2FE2D-2F53-4568-A967-90F3094E965A}" type="presParOf" srcId="{8805752C-5ED4-4B67-8F3D-362F5DC0A49C}" destId="{72A925A1-78B9-4041-81AC-D02F980B3FE7}" srcOrd="0" destOrd="0" presId="urn:microsoft.com/office/officeart/2008/layout/LinedList"/>
    <dgm:cxn modelId="{CFF1E8DD-3461-467E-9FCE-53B8DEA276D5}" type="presParOf" srcId="{8805752C-5ED4-4B67-8F3D-362F5DC0A49C}" destId="{F3E481C6-EE31-49D2-B958-160DE00F0013}" srcOrd="1" destOrd="0" presId="urn:microsoft.com/office/officeart/2008/layout/LinedList"/>
    <dgm:cxn modelId="{DCD7D38C-B5B5-4949-BCB0-7FAF1CA63E7E}" type="presParOf" srcId="{F3E481C6-EE31-49D2-B958-160DE00F0013}" destId="{9E44ABAA-F01A-40F8-82F4-C819275F5CB4}" srcOrd="0" destOrd="0" presId="urn:microsoft.com/office/officeart/2008/layout/LinedList"/>
    <dgm:cxn modelId="{1EFD464F-BB6A-4776-8049-0FB4F38704EA}" type="presParOf" srcId="{F3E481C6-EE31-49D2-B958-160DE00F0013}" destId="{8D522EB8-BC6E-4B60-9810-8DC896DA319A}" srcOrd="1" destOrd="0" presId="urn:microsoft.com/office/officeart/2008/layout/LinedList"/>
    <dgm:cxn modelId="{1AFD3327-87E9-4A43-A1D9-B2C4880EAC62}" type="presParOf" srcId="{F3E481C6-EE31-49D2-B958-160DE00F0013}" destId="{9769F074-2DAD-47EF-97FE-DB459CAFACF7}" srcOrd="2" destOrd="0" presId="urn:microsoft.com/office/officeart/2008/layout/LinedList"/>
    <dgm:cxn modelId="{E85ED608-E0DE-4472-B3E3-3412358FDF6D}" type="presParOf" srcId="{8805752C-5ED4-4B67-8F3D-362F5DC0A49C}" destId="{85BE383A-C73A-4DB2-8D90-647003DEEB5C}" srcOrd="2" destOrd="0" presId="urn:microsoft.com/office/officeart/2008/layout/LinedList"/>
    <dgm:cxn modelId="{BAD25637-044E-436D-B93F-07B387586762}" type="presParOf" srcId="{8805752C-5ED4-4B67-8F3D-362F5DC0A49C}" destId="{6B8A04C4-5701-4BB0-8502-64624B0F552B}" srcOrd="3" destOrd="0" presId="urn:microsoft.com/office/officeart/2008/layout/LinedList"/>
    <dgm:cxn modelId="{677F8624-DC56-4470-9890-D3F972C7642C}" type="presParOf" srcId="{8805752C-5ED4-4B67-8F3D-362F5DC0A49C}" destId="{452D0E92-5867-4AD4-ABE7-CFD493DE08B8}" srcOrd="4" destOrd="0" presId="urn:microsoft.com/office/officeart/2008/layout/LinedList"/>
    <dgm:cxn modelId="{2BCA09E6-7F05-414B-BF52-906A5EA63E14}" type="presParOf" srcId="{452D0E92-5867-4AD4-ABE7-CFD493DE08B8}" destId="{2BF9D9B4-1315-43FF-8E47-89ED3C3107C3}" srcOrd="0" destOrd="0" presId="urn:microsoft.com/office/officeart/2008/layout/LinedList"/>
    <dgm:cxn modelId="{7931931A-D9DA-462B-A8B1-3E0786CE925E}" type="presParOf" srcId="{452D0E92-5867-4AD4-ABE7-CFD493DE08B8}" destId="{B09AD2AE-BD77-4535-940F-DA3D1F25E318}" srcOrd="1" destOrd="0" presId="urn:microsoft.com/office/officeart/2008/layout/LinedList"/>
    <dgm:cxn modelId="{3470F93A-669A-439B-803D-942836642E3F}" type="presParOf" srcId="{452D0E92-5867-4AD4-ABE7-CFD493DE08B8}" destId="{62336866-1CA0-495D-A5CF-1F40CD83209D}" srcOrd="2" destOrd="0" presId="urn:microsoft.com/office/officeart/2008/layout/LinedList"/>
    <dgm:cxn modelId="{3E742C8B-3772-4875-8135-7FC872891589}" type="presParOf" srcId="{8805752C-5ED4-4B67-8F3D-362F5DC0A49C}" destId="{21223D93-3D11-4EC0-B0E2-314332B67013}" srcOrd="5" destOrd="0" presId="urn:microsoft.com/office/officeart/2008/layout/LinedList"/>
    <dgm:cxn modelId="{2D5957EE-B07C-455E-B9DC-974702C70249}" type="presParOf" srcId="{8805752C-5ED4-4B67-8F3D-362F5DC0A49C}" destId="{6C10E18C-D8E9-4019-A454-6C6C1AF4D151}" srcOrd="6" destOrd="0" presId="urn:microsoft.com/office/officeart/2008/layout/LinedList"/>
    <dgm:cxn modelId="{BA82B7F1-6CD2-4F6C-B24A-319B19EECC7A}" type="presParOf" srcId="{8805752C-5ED4-4B67-8F3D-362F5DC0A49C}" destId="{40E8EF1C-C845-4881-A22C-EB71D14890A7}" srcOrd="7" destOrd="0" presId="urn:microsoft.com/office/officeart/2008/layout/LinedList"/>
    <dgm:cxn modelId="{28B218D3-98F5-430A-87D2-D01F3FF904D8}" type="presParOf" srcId="{40E8EF1C-C845-4881-A22C-EB71D14890A7}" destId="{8AE6DD8E-D3F8-4AD0-A38E-4DAE7FB8C816}" srcOrd="0" destOrd="0" presId="urn:microsoft.com/office/officeart/2008/layout/LinedList"/>
    <dgm:cxn modelId="{1B3EB279-0BE0-4518-9302-1DC4C8DBD3A3}" type="presParOf" srcId="{40E8EF1C-C845-4881-A22C-EB71D14890A7}" destId="{51604648-D0CB-4F3D-833A-EEEC5438ABCC}" srcOrd="1" destOrd="0" presId="urn:microsoft.com/office/officeart/2008/layout/LinedList"/>
    <dgm:cxn modelId="{BD426B43-9135-41DB-B73E-B46C869756D6}" type="presParOf" srcId="{40E8EF1C-C845-4881-A22C-EB71D14890A7}" destId="{2613C53C-8FAA-4389-8090-F844B53E8EC3}" srcOrd="2" destOrd="0" presId="urn:microsoft.com/office/officeart/2008/layout/LinedList"/>
    <dgm:cxn modelId="{9B267994-CAE6-4EC2-A0F0-17A1A2557BE7}" type="presParOf" srcId="{8805752C-5ED4-4B67-8F3D-362F5DC0A49C}" destId="{C1DAA106-F395-4606-BB54-A98CDEF8C8DC}" srcOrd="8" destOrd="0" presId="urn:microsoft.com/office/officeart/2008/layout/LinedList"/>
    <dgm:cxn modelId="{7B43829D-A551-4289-987A-8264D94BE4E4}" type="presParOf" srcId="{8805752C-5ED4-4B67-8F3D-362F5DC0A49C}" destId="{9AEFDDAB-FA5F-4F9B-AADF-7C82A6C2A59E}" srcOrd="9" destOrd="0" presId="urn:microsoft.com/office/officeart/2008/layout/LinedList"/>
    <dgm:cxn modelId="{ABC16ED3-8770-4364-986C-0564AE3D975B}" type="presParOf" srcId="{8805752C-5ED4-4B67-8F3D-362F5DC0A49C}" destId="{04C4534A-A20E-4C98-BFE1-A992F204D321}" srcOrd="10" destOrd="0" presId="urn:microsoft.com/office/officeart/2008/layout/LinedList"/>
    <dgm:cxn modelId="{318DF918-B6CE-4896-80B8-1263C1C8E9B5}" type="presParOf" srcId="{04C4534A-A20E-4C98-BFE1-A992F204D321}" destId="{54749A89-A53D-40C7-874F-9A379B16D458}" srcOrd="0" destOrd="0" presId="urn:microsoft.com/office/officeart/2008/layout/LinedList"/>
    <dgm:cxn modelId="{ED6CDED1-849B-4687-94CC-792B7F6E4271}" type="presParOf" srcId="{04C4534A-A20E-4C98-BFE1-A992F204D321}" destId="{3553133D-1DAF-46F9-8D72-C8D1AA62D955}" srcOrd="1" destOrd="0" presId="urn:microsoft.com/office/officeart/2008/layout/LinedList"/>
    <dgm:cxn modelId="{B99602BF-8ACC-4AB7-BF95-58CBF110F387}" type="presParOf" srcId="{04C4534A-A20E-4C98-BFE1-A992F204D321}" destId="{042F46DC-19B7-4D59-B528-5A2581348A1C}" srcOrd="2" destOrd="0" presId="urn:microsoft.com/office/officeart/2008/layout/LinedList"/>
    <dgm:cxn modelId="{77BA0B1B-D1C0-47C2-90D7-CD64BF3B98DF}" type="presParOf" srcId="{8805752C-5ED4-4B67-8F3D-362F5DC0A49C}" destId="{C5ADDA0F-3A14-467E-812F-2A7F38406F5E}" srcOrd="11" destOrd="0" presId="urn:microsoft.com/office/officeart/2008/layout/LinedList"/>
    <dgm:cxn modelId="{C8C38CA2-F77B-47B8-AD40-637AFD9940B4}" type="presParOf" srcId="{8805752C-5ED4-4B67-8F3D-362F5DC0A49C}" destId="{76679C04-BCC2-4949-B9D9-25948203257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99207-8E6A-41D3-B62F-6F06EFCB25FA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088D73E-05FE-49C1-91D4-8150F38EA671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F15C30B2-4773-4C16-AD87-1900CB1AFC06}" type="parTrans" cxnId="{0B7DC3FD-7C58-49BD-8269-112193DE3AFE}">
      <dgm:prSet/>
      <dgm:spPr/>
      <dgm:t>
        <a:bodyPr/>
        <a:lstStyle/>
        <a:p>
          <a:endParaRPr lang="uk-UA"/>
        </a:p>
      </dgm:t>
    </dgm:pt>
    <dgm:pt modelId="{6960F095-D07B-4021-A7D5-3CCA45CBEE75}" type="sibTrans" cxnId="{0B7DC3FD-7C58-49BD-8269-112193DE3AFE}">
      <dgm:prSet/>
      <dgm:spPr/>
      <dgm:t>
        <a:bodyPr/>
        <a:lstStyle/>
        <a:p>
          <a:endParaRPr lang="uk-UA"/>
        </a:p>
      </dgm:t>
    </dgm:pt>
    <dgm:pt modelId="{1A859B25-23FA-424B-A5A8-5031425D2B5D}">
      <dgm:prSet phldrT="[Текст]"/>
      <dgm:spPr/>
      <dgm:t>
        <a:bodyPr/>
        <a:lstStyle/>
        <a:p>
          <a:r>
            <a:rPr lang="uk-UA" dirty="0" smtClean="0"/>
            <a:t>Відкрити фотоальбом у вікні редактора презентацій</a:t>
          </a:r>
          <a:endParaRPr lang="uk-UA" dirty="0"/>
        </a:p>
      </dgm:t>
    </dgm:pt>
    <dgm:pt modelId="{D5FA2F7E-0F11-4DE6-A946-6A9AD2E60FB4}" type="parTrans" cxnId="{27ED5C1C-9708-4147-8377-419AC828918B}">
      <dgm:prSet/>
      <dgm:spPr/>
      <dgm:t>
        <a:bodyPr/>
        <a:lstStyle/>
        <a:p>
          <a:endParaRPr lang="uk-UA"/>
        </a:p>
      </dgm:t>
    </dgm:pt>
    <dgm:pt modelId="{F80AB3E2-F84B-4C3D-9467-5FA3857B7926}" type="sibTrans" cxnId="{27ED5C1C-9708-4147-8377-419AC828918B}">
      <dgm:prSet/>
      <dgm:spPr/>
      <dgm:t>
        <a:bodyPr/>
        <a:lstStyle/>
        <a:p>
          <a:endParaRPr lang="uk-UA"/>
        </a:p>
      </dgm:t>
    </dgm:pt>
    <dgm:pt modelId="{4BA50CA1-F3BC-4F82-BA8C-4E08D3837BBA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2B41EB2F-62D9-4B1B-A115-32F5EDA9BFD5}" type="parTrans" cxnId="{64267B7C-FEAE-414D-955B-6F3B2C863A8A}">
      <dgm:prSet/>
      <dgm:spPr/>
      <dgm:t>
        <a:bodyPr/>
        <a:lstStyle/>
        <a:p>
          <a:endParaRPr lang="uk-UA"/>
        </a:p>
      </dgm:t>
    </dgm:pt>
    <dgm:pt modelId="{6C276E7C-67DD-4F47-84B3-19FD17098AE1}" type="sibTrans" cxnId="{64267B7C-FEAE-414D-955B-6F3B2C863A8A}">
      <dgm:prSet/>
      <dgm:spPr/>
      <dgm:t>
        <a:bodyPr/>
        <a:lstStyle/>
        <a:p>
          <a:endParaRPr lang="uk-UA"/>
        </a:p>
      </dgm:t>
    </dgm:pt>
    <dgm:pt modelId="{D2EDF3D3-786D-429A-B367-48A991D28745}">
      <dgm:prSet phldrT="[Текст]"/>
      <dgm:spPr/>
      <dgm:t>
        <a:bodyPr/>
        <a:lstStyle/>
        <a:p>
          <a:r>
            <a:rPr lang="uk-UA" dirty="0" smtClean="0"/>
            <a:t>Перейти на вкладку вставлення</a:t>
          </a:r>
          <a:endParaRPr lang="uk-UA" dirty="0"/>
        </a:p>
      </dgm:t>
    </dgm:pt>
    <dgm:pt modelId="{23811AEA-AEC2-408E-A255-827D07710772}" type="parTrans" cxnId="{939C5AE2-447A-4F6E-93A2-61B3B79E0B5F}">
      <dgm:prSet/>
      <dgm:spPr/>
      <dgm:t>
        <a:bodyPr/>
        <a:lstStyle/>
        <a:p>
          <a:endParaRPr lang="uk-UA"/>
        </a:p>
      </dgm:t>
    </dgm:pt>
    <dgm:pt modelId="{CD2812DE-230A-490F-91AE-672D46960BDC}" type="sibTrans" cxnId="{939C5AE2-447A-4F6E-93A2-61B3B79E0B5F}">
      <dgm:prSet/>
      <dgm:spPr/>
      <dgm:t>
        <a:bodyPr/>
        <a:lstStyle/>
        <a:p>
          <a:endParaRPr lang="uk-UA"/>
        </a:p>
      </dgm:t>
    </dgm:pt>
    <dgm:pt modelId="{55CF646A-60BD-460A-8359-718CB09397BA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C1B06A02-A750-49CA-B281-7AEE5812E951}" type="parTrans" cxnId="{2F18700A-0DE4-4A26-8E9E-89638D41FFBE}">
      <dgm:prSet/>
      <dgm:spPr/>
      <dgm:t>
        <a:bodyPr/>
        <a:lstStyle/>
        <a:p>
          <a:endParaRPr lang="uk-UA"/>
        </a:p>
      </dgm:t>
    </dgm:pt>
    <dgm:pt modelId="{B6D78925-5174-48FB-A235-429055CDAD81}" type="sibTrans" cxnId="{2F18700A-0DE4-4A26-8E9E-89638D41FFBE}">
      <dgm:prSet/>
      <dgm:spPr/>
      <dgm:t>
        <a:bodyPr/>
        <a:lstStyle/>
        <a:p>
          <a:endParaRPr lang="uk-UA"/>
        </a:p>
      </dgm:t>
    </dgm:pt>
    <dgm:pt modelId="{DBA3E76E-EF10-4670-ADA7-73A1D9FF1490}">
      <dgm:prSet phldrT="[Текст]"/>
      <dgm:spPr/>
      <dgm:t>
        <a:bodyPr/>
        <a:lstStyle/>
        <a:p>
          <a:r>
            <a:rPr lang="uk-UA" dirty="0" smtClean="0"/>
            <a:t>Вибрати вказівку Фотоальбом, Редагувати фотоальбом</a:t>
          </a:r>
          <a:endParaRPr lang="uk-UA" dirty="0"/>
        </a:p>
      </dgm:t>
    </dgm:pt>
    <dgm:pt modelId="{B5E902CE-E5A3-486E-B728-FA1DCC49DEC2}" type="parTrans" cxnId="{65979532-49A1-4E11-AC48-8C2B9F529236}">
      <dgm:prSet/>
      <dgm:spPr/>
      <dgm:t>
        <a:bodyPr/>
        <a:lstStyle/>
        <a:p>
          <a:endParaRPr lang="uk-UA"/>
        </a:p>
      </dgm:t>
    </dgm:pt>
    <dgm:pt modelId="{B2185C0B-1D8C-4038-BCF5-528B516CA18E}" type="sibTrans" cxnId="{65979532-49A1-4E11-AC48-8C2B9F529236}">
      <dgm:prSet/>
      <dgm:spPr/>
      <dgm:t>
        <a:bodyPr/>
        <a:lstStyle/>
        <a:p>
          <a:endParaRPr lang="uk-UA"/>
        </a:p>
      </dgm:t>
    </dgm:pt>
    <dgm:pt modelId="{E567F2E4-3D86-498E-AA08-0AA6B72BE2A1}">
      <dgm:prSet phldrT="[Текст]"/>
      <dgm:spPr/>
      <dgm:t>
        <a:bodyPr/>
        <a:lstStyle/>
        <a:p>
          <a:r>
            <a:rPr lang="uk-UA" dirty="0" smtClean="0"/>
            <a:t>У діалоговому вікні Редагування фотоальбому ввести зміни</a:t>
          </a:r>
          <a:endParaRPr lang="uk-UA" dirty="0"/>
        </a:p>
      </dgm:t>
    </dgm:pt>
    <dgm:pt modelId="{5D743E10-7453-4DEF-948C-F250D19944A1}" type="parTrans" cxnId="{EAFEC810-FBD7-47E0-B4BC-E0F584B708E3}">
      <dgm:prSet/>
      <dgm:spPr/>
      <dgm:t>
        <a:bodyPr/>
        <a:lstStyle/>
        <a:p>
          <a:endParaRPr lang="uk-UA"/>
        </a:p>
      </dgm:t>
    </dgm:pt>
    <dgm:pt modelId="{A3EBC05D-1219-43A2-8C31-A5E7CF03EE00}" type="sibTrans" cxnId="{EAFEC810-FBD7-47E0-B4BC-E0F584B708E3}">
      <dgm:prSet/>
      <dgm:spPr/>
      <dgm:t>
        <a:bodyPr/>
        <a:lstStyle/>
        <a:p>
          <a:endParaRPr lang="uk-UA"/>
        </a:p>
      </dgm:t>
    </dgm:pt>
    <dgm:pt modelId="{BF576881-49A1-4A1C-B620-13C174E09270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7BA2FC54-CC5B-4654-B29B-03E92C28E0EF}" type="parTrans" cxnId="{EEE8C247-CC54-4573-9121-724881F3C572}">
      <dgm:prSet/>
      <dgm:spPr/>
      <dgm:t>
        <a:bodyPr/>
        <a:lstStyle/>
        <a:p>
          <a:endParaRPr lang="uk-UA"/>
        </a:p>
      </dgm:t>
    </dgm:pt>
    <dgm:pt modelId="{59873E79-4171-47C1-8B02-76CE63648AAF}" type="sibTrans" cxnId="{EEE8C247-CC54-4573-9121-724881F3C572}">
      <dgm:prSet/>
      <dgm:spPr/>
      <dgm:t>
        <a:bodyPr/>
        <a:lstStyle/>
        <a:p>
          <a:endParaRPr lang="uk-UA"/>
        </a:p>
      </dgm:t>
    </dgm:pt>
    <dgm:pt modelId="{9060B230-7443-4C49-AB91-19172B9F6631}">
      <dgm:prSet phldrT="[Текст]"/>
      <dgm:spPr/>
      <dgm:t>
        <a:bodyPr/>
        <a:lstStyle/>
        <a:p>
          <a:r>
            <a:rPr lang="uk-UA" dirty="0" smtClean="0"/>
            <a:t>Зберегти фотоальбом</a:t>
          </a:r>
          <a:endParaRPr lang="uk-UA" dirty="0"/>
        </a:p>
      </dgm:t>
    </dgm:pt>
    <dgm:pt modelId="{BDCD6525-73DF-41FD-BD66-5E2ABDE4DDF7}" type="parTrans" cxnId="{5D912F50-EB57-4EC9-83E2-B3D810FD1C08}">
      <dgm:prSet/>
      <dgm:spPr/>
      <dgm:t>
        <a:bodyPr/>
        <a:lstStyle/>
        <a:p>
          <a:endParaRPr lang="uk-UA"/>
        </a:p>
      </dgm:t>
    </dgm:pt>
    <dgm:pt modelId="{2A16E810-1DB2-40BD-9283-332401E354B1}" type="sibTrans" cxnId="{5D912F50-EB57-4EC9-83E2-B3D810FD1C08}">
      <dgm:prSet/>
      <dgm:spPr/>
      <dgm:t>
        <a:bodyPr/>
        <a:lstStyle/>
        <a:p>
          <a:endParaRPr lang="uk-UA"/>
        </a:p>
      </dgm:t>
    </dgm:pt>
    <dgm:pt modelId="{455DCF08-251E-4E05-A191-288E458C1BED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12F8FEB1-84A2-45F7-92EA-E2B0D5D1EE71}" type="parTrans" cxnId="{04B58735-8645-40AC-BF06-D72017510EB9}">
      <dgm:prSet/>
      <dgm:spPr/>
      <dgm:t>
        <a:bodyPr/>
        <a:lstStyle/>
        <a:p>
          <a:endParaRPr lang="uk-UA"/>
        </a:p>
      </dgm:t>
    </dgm:pt>
    <dgm:pt modelId="{F192C18B-600B-4295-9146-CD9021B9BA59}" type="sibTrans" cxnId="{04B58735-8645-40AC-BF06-D72017510EB9}">
      <dgm:prSet/>
      <dgm:spPr/>
      <dgm:t>
        <a:bodyPr/>
        <a:lstStyle/>
        <a:p>
          <a:endParaRPr lang="uk-UA"/>
        </a:p>
      </dgm:t>
    </dgm:pt>
    <dgm:pt modelId="{3F03D71D-C8D8-453D-95DB-737521FFFAC5}" type="pres">
      <dgm:prSet presAssocID="{1D999207-8E6A-41D3-B62F-6F06EFCB25F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6DF33782-250A-40C6-9A05-F8FA3B7C7F60}" type="pres">
      <dgm:prSet presAssocID="{4088D73E-05FE-49C1-91D4-8150F38EA671}" presName="parenttextcomposite" presStyleCnt="0"/>
      <dgm:spPr/>
    </dgm:pt>
    <dgm:pt modelId="{23CE9A1F-8753-43BD-AD75-7DC6B87D7238}" type="pres">
      <dgm:prSet presAssocID="{4088D73E-05FE-49C1-91D4-8150F38EA671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5842DB-0C9A-48C4-A642-13613276D469}" type="pres">
      <dgm:prSet presAssocID="{4088D73E-05FE-49C1-91D4-8150F38EA671}" presName="composite" presStyleCnt="0"/>
      <dgm:spPr/>
    </dgm:pt>
    <dgm:pt modelId="{5768E9A6-3BEA-480E-900F-C6B32B458D94}" type="pres">
      <dgm:prSet presAssocID="{4088D73E-05FE-49C1-91D4-8150F38EA671}" presName="chevron1" presStyleLbl="alignNode1" presStyleIdx="0" presStyleCnt="35"/>
      <dgm:spPr/>
    </dgm:pt>
    <dgm:pt modelId="{2FB321DB-D162-4929-B38B-911ED7D51D2B}" type="pres">
      <dgm:prSet presAssocID="{4088D73E-05FE-49C1-91D4-8150F38EA671}" presName="chevron2" presStyleLbl="alignNode1" presStyleIdx="1" presStyleCnt="35"/>
      <dgm:spPr/>
    </dgm:pt>
    <dgm:pt modelId="{BF80B8A7-B73E-478C-A069-4393A71BDF8F}" type="pres">
      <dgm:prSet presAssocID="{4088D73E-05FE-49C1-91D4-8150F38EA671}" presName="chevron3" presStyleLbl="alignNode1" presStyleIdx="2" presStyleCnt="35"/>
      <dgm:spPr/>
    </dgm:pt>
    <dgm:pt modelId="{2AE0123E-85D3-4BD4-85C8-A80556565973}" type="pres">
      <dgm:prSet presAssocID="{4088D73E-05FE-49C1-91D4-8150F38EA671}" presName="chevron4" presStyleLbl="alignNode1" presStyleIdx="3" presStyleCnt="35"/>
      <dgm:spPr/>
    </dgm:pt>
    <dgm:pt modelId="{7DF53371-3756-4775-BA59-FA3A515D9F7B}" type="pres">
      <dgm:prSet presAssocID="{4088D73E-05FE-49C1-91D4-8150F38EA671}" presName="chevron5" presStyleLbl="alignNode1" presStyleIdx="4" presStyleCnt="35"/>
      <dgm:spPr/>
    </dgm:pt>
    <dgm:pt modelId="{CED09751-2DC8-4457-BB4F-C7A1A5455DCF}" type="pres">
      <dgm:prSet presAssocID="{4088D73E-05FE-49C1-91D4-8150F38EA671}" presName="chevron6" presStyleLbl="alignNode1" presStyleIdx="5" presStyleCnt="35"/>
      <dgm:spPr/>
    </dgm:pt>
    <dgm:pt modelId="{BE00DCB2-0913-4AC0-B724-ECA40C43C952}" type="pres">
      <dgm:prSet presAssocID="{4088D73E-05FE-49C1-91D4-8150F38EA671}" presName="chevron7" presStyleLbl="alignNode1" presStyleIdx="6" presStyleCnt="35"/>
      <dgm:spPr/>
    </dgm:pt>
    <dgm:pt modelId="{E906689B-505F-44D6-B11C-6E60100755BC}" type="pres">
      <dgm:prSet presAssocID="{4088D73E-05FE-49C1-91D4-8150F38EA671}" presName="childtext" presStyleLbl="solidFgAcc1" presStyleIdx="0" presStyleCnt="5" custScaleX="130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CF6567-6036-4C27-9B8E-F9DD8946AF96}" type="pres">
      <dgm:prSet presAssocID="{6960F095-D07B-4021-A7D5-3CCA45CBEE75}" presName="sibTrans" presStyleCnt="0"/>
      <dgm:spPr/>
    </dgm:pt>
    <dgm:pt modelId="{50EE6EC6-800A-4145-A354-4A9DF8AC516B}" type="pres">
      <dgm:prSet presAssocID="{4BA50CA1-F3BC-4F82-BA8C-4E08D3837BBA}" presName="parenttextcomposite" presStyleCnt="0"/>
      <dgm:spPr/>
    </dgm:pt>
    <dgm:pt modelId="{CEF7D19C-3578-4DB7-9A0A-148F26737BC6}" type="pres">
      <dgm:prSet presAssocID="{4BA50CA1-F3BC-4F82-BA8C-4E08D3837BBA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D6976E-1F3B-4A4F-8B71-36F79829D907}" type="pres">
      <dgm:prSet presAssocID="{4BA50CA1-F3BC-4F82-BA8C-4E08D3837BBA}" presName="composite" presStyleCnt="0"/>
      <dgm:spPr/>
    </dgm:pt>
    <dgm:pt modelId="{D5AD7305-53E0-42A5-96D5-BFD97E5C713A}" type="pres">
      <dgm:prSet presAssocID="{4BA50CA1-F3BC-4F82-BA8C-4E08D3837BBA}" presName="chevron1" presStyleLbl="alignNode1" presStyleIdx="7" presStyleCnt="35"/>
      <dgm:spPr/>
    </dgm:pt>
    <dgm:pt modelId="{BF7EE406-916D-4C04-BB70-DFB4D84E3E17}" type="pres">
      <dgm:prSet presAssocID="{4BA50CA1-F3BC-4F82-BA8C-4E08D3837BBA}" presName="chevron2" presStyleLbl="alignNode1" presStyleIdx="8" presStyleCnt="35"/>
      <dgm:spPr/>
    </dgm:pt>
    <dgm:pt modelId="{12930D49-4C5B-4CDA-9881-C134F6E8661D}" type="pres">
      <dgm:prSet presAssocID="{4BA50CA1-F3BC-4F82-BA8C-4E08D3837BBA}" presName="chevron3" presStyleLbl="alignNode1" presStyleIdx="9" presStyleCnt="35"/>
      <dgm:spPr/>
    </dgm:pt>
    <dgm:pt modelId="{08BFD2CF-34CD-49C5-992C-87D159D1CC5A}" type="pres">
      <dgm:prSet presAssocID="{4BA50CA1-F3BC-4F82-BA8C-4E08D3837BBA}" presName="chevron4" presStyleLbl="alignNode1" presStyleIdx="10" presStyleCnt="35"/>
      <dgm:spPr/>
    </dgm:pt>
    <dgm:pt modelId="{68E49D2F-61F7-4717-A3E6-FCF6FBC9A16E}" type="pres">
      <dgm:prSet presAssocID="{4BA50CA1-F3BC-4F82-BA8C-4E08D3837BBA}" presName="chevron5" presStyleLbl="alignNode1" presStyleIdx="11" presStyleCnt="35"/>
      <dgm:spPr/>
    </dgm:pt>
    <dgm:pt modelId="{CDB766D4-FD18-4024-8ACD-7F2B09F9D3D0}" type="pres">
      <dgm:prSet presAssocID="{4BA50CA1-F3BC-4F82-BA8C-4E08D3837BBA}" presName="chevron6" presStyleLbl="alignNode1" presStyleIdx="12" presStyleCnt="35"/>
      <dgm:spPr/>
    </dgm:pt>
    <dgm:pt modelId="{E13373D5-9888-4488-8E8E-364FAC2C755C}" type="pres">
      <dgm:prSet presAssocID="{4BA50CA1-F3BC-4F82-BA8C-4E08D3837BBA}" presName="chevron7" presStyleLbl="alignNode1" presStyleIdx="13" presStyleCnt="35"/>
      <dgm:spPr/>
    </dgm:pt>
    <dgm:pt modelId="{C40E3838-8E91-4F04-91CD-FA48677CE201}" type="pres">
      <dgm:prSet presAssocID="{4BA50CA1-F3BC-4F82-BA8C-4E08D3837BBA}" presName="childtext" presStyleLbl="solidFgAcc1" presStyleIdx="1" presStyleCnt="5" custScaleX="130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D87533-55B1-4CCB-9EE6-BF10BD01FDE4}" type="pres">
      <dgm:prSet presAssocID="{6C276E7C-67DD-4F47-84B3-19FD17098AE1}" presName="sibTrans" presStyleCnt="0"/>
      <dgm:spPr/>
    </dgm:pt>
    <dgm:pt modelId="{5A215B6A-C011-4E7A-8386-94728345B4AE}" type="pres">
      <dgm:prSet presAssocID="{55CF646A-60BD-460A-8359-718CB09397BA}" presName="parenttextcomposite" presStyleCnt="0"/>
      <dgm:spPr/>
    </dgm:pt>
    <dgm:pt modelId="{65839D4C-067C-4B75-8389-8B27FF1D8605}" type="pres">
      <dgm:prSet presAssocID="{55CF646A-60BD-460A-8359-718CB09397BA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985F49-EC70-4FD6-9F47-8DDB702711EB}" type="pres">
      <dgm:prSet presAssocID="{55CF646A-60BD-460A-8359-718CB09397BA}" presName="composite" presStyleCnt="0"/>
      <dgm:spPr/>
    </dgm:pt>
    <dgm:pt modelId="{38024BA0-47C4-40BA-AB88-62C0EF5510BB}" type="pres">
      <dgm:prSet presAssocID="{55CF646A-60BD-460A-8359-718CB09397BA}" presName="chevron1" presStyleLbl="alignNode1" presStyleIdx="14" presStyleCnt="35"/>
      <dgm:spPr/>
    </dgm:pt>
    <dgm:pt modelId="{8190A704-6305-4369-843B-E756525875E5}" type="pres">
      <dgm:prSet presAssocID="{55CF646A-60BD-460A-8359-718CB09397BA}" presName="chevron2" presStyleLbl="alignNode1" presStyleIdx="15" presStyleCnt="35"/>
      <dgm:spPr/>
    </dgm:pt>
    <dgm:pt modelId="{092C7596-B605-4850-97B7-BFB2DA9BF877}" type="pres">
      <dgm:prSet presAssocID="{55CF646A-60BD-460A-8359-718CB09397BA}" presName="chevron3" presStyleLbl="alignNode1" presStyleIdx="16" presStyleCnt="35"/>
      <dgm:spPr/>
    </dgm:pt>
    <dgm:pt modelId="{CEBB1BAB-B03E-4B25-86FD-DA7EDE4D8B55}" type="pres">
      <dgm:prSet presAssocID="{55CF646A-60BD-460A-8359-718CB09397BA}" presName="chevron4" presStyleLbl="alignNode1" presStyleIdx="17" presStyleCnt="35"/>
      <dgm:spPr/>
    </dgm:pt>
    <dgm:pt modelId="{1D8F5FD1-4C6F-424D-8DD7-E8840C1F1D01}" type="pres">
      <dgm:prSet presAssocID="{55CF646A-60BD-460A-8359-718CB09397BA}" presName="chevron5" presStyleLbl="alignNode1" presStyleIdx="18" presStyleCnt="35"/>
      <dgm:spPr/>
    </dgm:pt>
    <dgm:pt modelId="{858FF84C-BB93-4A76-AAC3-5793DF86C41A}" type="pres">
      <dgm:prSet presAssocID="{55CF646A-60BD-460A-8359-718CB09397BA}" presName="chevron6" presStyleLbl="alignNode1" presStyleIdx="19" presStyleCnt="35"/>
      <dgm:spPr/>
    </dgm:pt>
    <dgm:pt modelId="{19A42CE4-DB2E-4CD9-B9F7-7C00E149981F}" type="pres">
      <dgm:prSet presAssocID="{55CF646A-60BD-460A-8359-718CB09397BA}" presName="chevron7" presStyleLbl="alignNode1" presStyleIdx="20" presStyleCnt="35"/>
      <dgm:spPr/>
    </dgm:pt>
    <dgm:pt modelId="{647A3975-5896-41D5-894D-0EB49390EBF0}" type="pres">
      <dgm:prSet presAssocID="{55CF646A-60BD-460A-8359-718CB09397BA}" presName="childtext" presStyleLbl="solidFgAcc1" presStyleIdx="2" presStyleCnt="5" custScaleX="130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2392E2-42C8-49BD-9207-6D3366176365}" type="pres">
      <dgm:prSet presAssocID="{B6D78925-5174-48FB-A235-429055CDAD81}" presName="sibTrans" presStyleCnt="0"/>
      <dgm:spPr/>
    </dgm:pt>
    <dgm:pt modelId="{1DDB822B-744E-40AA-AAAA-85F3B7EEDD4D}" type="pres">
      <dgm:prSet presAssocID="{BF576881-49A1-4A1C-B620-13C174E09270}" presName="parenttextcomposite" presStyleCnt="0"/>
      <dgm:spPr/>
    </dgm:pt>
    <dgm:pt modelId="{E67F43A2-FF80-4941-ABE2-F173B5DC30BA}" type="pres">
      <dgm:prSet presAssocID="{BF576881-49A1-4A1C-B620-13C174E09270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C722BA-B1A3-463B-AE75-FAB08682E3CA}" type="pres">
      <dgm:prSet presAssocID="{BF576881-49A1-4A1C-B620-13C174E09270}" presName="composite" presStyleCnt="0"/>
      <dgm:spPr/>
    </dgm:pt>
    <dgm:pt modelId="{9C74B088-B443-4B96-83EC-6A81B58AD3AB}" type="pres">
      <dgm:prSet presAssocID="{BF576881-49A1-4A1C-B620-13C174E09270}" presName="chevron1" presStyleLbl="alignNode1" presStyleIdx="21" presStyleCnt="35"/>
      <dgm:spPr/>
    </dgm:pt>
    <dgm:pt modelId="{A634EA33-AEF4-4F7A-9FEA-8D20831B02DA}" type="pres">
      <dgm:prSet presAssocID="{BF576881-49A1-4A1C-B620-13C174E09270}" presName="chevron2" presStyleLbl="alignNode1" presStyleIdx="22" presStyleCnt="35"/>
      <dgm:spPr/>
    </dgm:pt>
    <dgm:pt modelId="{F0FA8350-2127-4EE8-A88F-4EAC6579CF75}" type="pres">
      <dgm:prSet presAssocID="{BF576881-49A1-4A1C-B620-13C174E09270}" presName="chevron3" presStyleLbl="alignNode1" presStyleIdx="23" presStyleCnt="35"/>
      <dgm:spPr/>
    </dgm:pt>
    <dgm:pt modelId="{5846FE9D-666E-464D-A89E-681974C2B1EF}" type="pres">
      <dgm:prSet presAssocID="{BF576881-49A1-4A1C-B620-13C174E09270}" presName="chevron4" presStyleLbl="alignNode1" presStyleIdx="24" presStyleCnt="35"/>
      <dgm:spPr/>
    </dgm:pt>
    <dgm:pt modelId="{E4619A8B-6A04-40CE-B53D-3B58DBE34166}" type="pres">
      <dgm:prSet presAssocID="{BF576881-49A1-4A1C-B620-13C174E09270}" presName="chevron5" presStyleLbl="alignNode1" presStyleIdx="25" presStyleCnt="35"/>
      <dgm:spPr/>
    </dgm:pt>
    <dgm:pt modelId="{9698A100-BA59-494D-9D33-1BF42A23493D}" type="pres">
      <dgm:prSet presAssocID="{BF576881-49A1-4A1C-B620-13C174E09270}" presName="chevron6" presStyleLbl="alignNode1" presStyleIdx="26" presStyleCnt="35"/>
      <dgm:spPr/>
    </dgm:pt>
    <dgm:pt modelId="{5DD6DBEA-E968-4D98-A321-B5E3D9CB8011}" type="pres">
      <dgm:prSet presAssocID="{BF576881-49A1-4A1C-B620-13C174E09270}" presName="chevron7" presStyleLbl="alignNode1" presStyleIdx="27" presStyleCnt="35"/>
      <dgm:spPr/>
    </dgm:pt>
    <dgm:pt modelId="{A08B87E8-DDCC-4E02-A9B0-685C225CD785}" type="pres">
      <dgm:prSet presAssocID="{BF576881-49A1-4A1C-B620-13C174E09270}" presName="childtext" presStyleLbl="solidFgAcc1" presStyleIdx="3" presStyleCnt="5" custScaleX="130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098149-670B-4197-BADF-97775F486872}" type="pres">
      <dgm:prSet presAssocID="{59873E79-4171-47C1-8B02-76CE63648AAF}" presName="sibTrans" presStyleCnt="0"/>
      <dgm:spPr/>
    </dgm:pt>
    <dgm:pt modelId="{D40C3AA4-9D19-4F21-B7D1-9C9E8BB29F2A}" type="pres">
      <dgm:prSet presAssocID="{455DCF08-251E-4E05-A191-288E458C1BED}" presName="parenttextcomposite" presStyleCnt="0"/>
      <dgm:spPr/>
    </dgm:pt>
    <dgm:pt modelId="{2B93F587-F83D-49CF-9ED2-3A6F77D06D43}" type="pres">
      <dgm:prSet presAssocID="{455DCF08-251E-4E05-A191-288E458C1BED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1FABCE-FB1A-48DF-96B5-103B073BA261}" type="pres">
      <dgm:prSet presAssocID="{455DCF08-251E-4E05-A191-288E458C1BED}" presName="composite" presStyleCnt="0"/>
      <dgm:spPr/>
    </dgm:pt>
    <dgm:pt modelId="{B1F1F8C9-B552-46FF-9788-47C25FDDF65F}" type="pres">
      <dgm:prSet presAssocID="{455DCF08-251E-4E05-A191-288E458C1BED}" presName="chevron1" presStyleLbl="alignNode1" presStyleIdx="28" presStyleCnt="35"/>
      <dgm:spPr/>
    </dgm:pt>
    <dgm:pt modelId="{62284CFA-3C52-49AC-B6A6-2917EBC47147}" type="pres">
      <dgm:prSet presAssocID="{455DCF08-251E-4E05-A191-288E458C1BED}" presName="chevron2" presStyleLbl="alignNode1" presStyleIdx="29" presStyleCnt="35"/>
      <dgm:spPr/>
    </dgm:pt>
    <dgm:pt modelId="{AA5370DC-20B1-4D2B-B1ED-3679FC507EC3}" type="pres">
      <dgm:prSet presAssocID="{455DCF08-251E-4E05-A191-288E458C1BED}" presName="chevron3" presStyleLbl="alignNode1" presStyleIdx="30" presStyleCnt="35"/>
      <dgm:spPr/>
    </dgm:pt>
    <dgm:pt modelId="{4D236094-D0CF-4BA0-83BA-88E11BA02A05}" type="pres">
      <dgm:prSet presAssocID="{455DCF08-251E-4E05-A191-288E458C1BED}" presName="chevron4" presStyleLbl="alignNode1" presStyleIdx="31" presStyleCnt="35"/>
      <dgm:spPr/>
    </dgm:pt>
    <dgm:pt modelId="{B2201F87-F161-4EAA-86E0-79378B962A47}" type="pres">
      <dgm:prSet presAssocID="{455DCF08-251E-4E05-A191-288E458C1BED}" presName="chevron5" presStyleLbl="alignNode1" presStyleIdx="32" presStyleCnt="35"/>
      <dgm:spPr/>
    </dgm:pt>
    <dgm:pt modelId="{1F340626-DBFC-4346-B3DC-91E4FB68B077}" type="pres">
      <dgm:prSet presAssocID="{455DCF08-251E-4E05-A191-288E458C1BED}" presName="chevron6" presStyleLbl="alignNode1" presStyleIdx="33" presStyleCnt="35"/>
      <dgm:spPr/>
    </dgm:pt>
    <dgm:pt modelId="{47DF68B0-92CC-4184-90B8-CA442D311684}" type="pres">
      <dgm:prSet presAssocID="{455DCF08-251E-4E05-A191-288E458C1BED}" presName="chevron7" presStyleLbl="alignNode1" presStyleIdx="34" presStyleCnt="35"/>
      <dgm:spPr/>
    </dgm:pt>
    <dgm:pt modelId="{BCEF5FB1-42A4-43C1-A2A8-7624B06EC80B}" type="pres">
      <dgm:prSet presAssocID="{455DCF08-251E-4E05-A191-288E458C1BED}" presName="childtext" presStyleLbl="solidFgAcc1" presStyleIdx="4" presStyleCnt="5" custScaleX="1302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1F6D6F-B846-4D3F-8F65-A140F3B734E2}" type="presOf" srcId="{D2EDF3D3-786D-429A-B367-48A991D28745}" destId="{C40E3838-8E91-4F04-91CD-FA48677CE201}" srcOrd="0" destOrd="0" presId="urn:microsoft.com/office/officeart/2008/layout/VerticalAccentList"/>
    <dgm:cxn modelId="{64267B7C-FEAE-414D-955B-6F3B2C863A8A}" srcId="{1D999207-8E6A-41D3-B62F-6F06EFCB25FA}" destId="{4BA50CA1-F3BC-4F82-BA8C-4E08D3837BBA}" srcOrd="1" destOrd="0" parTransId="{2B41EB2F-62D9-4B1B-A115-32F5EDA9BFD5}" sibTransId="{6C276E7C-67DD-4F47-84B3-19FD17098AE1}"/>
    <dgm:cxn modelId="{2F18700A-0DE4-4A26-8E9E-89638D41FFBE}" srcId="{1D999207-8E6A-41D3-B62F-6F06EFCB25FA}" destId="{55CF646A-60BD-460A-8359-718CB09397BA}" srcOrd="2" destOrd="0" parTransId="{C1B06A02-A750-49CA-B281-7AEE5812E951}" sibTransId="{B6D78925-5174-48FB-A235-429055CDAD81}"/>
    <dgm:cxn modelId="{04B58735-8645-40AC-BF06-D72017510EB9}" srcId="{1D999207-8E6A-41D3-B62F-6F06EFCB25FA}" destId="{455DCF08-251E-4E05-A191-288E458C1BED}" srcOrd="4" destOrd="0" parTransId="{12F8FEB1-84A2-45F7-92EA-E2B0D5D1EE71}" sibTransId="{F192C18B-600B-4295-9146-CD9021B9BA59}"/>
    <dgm:cxn modelId="{864F2BC0-F506-49F4-9258-B1F04B27E56A}" type="presOf" srcId="{9060B230-7443-4C49-AB91-19172B9F6631}" destId="{BCEF5FB1-42A4-43C1-A2A8-7624B06EC80B}" srcOrd="0" destOrd="0" presId="urn:microsoft.com/office/officeart/2008/layout/VerticalAccentList"/>
    <dgm:cxn modelId="{0B7DC3FD-7C58-49BD-8269-112193DE3AFE}" srcId="{1D999207-8E6A-41D3-B62F-6F06EFCB25FA}" destId="{4088D73E-05FE-49C1-91D4-8150F38EA671}" srcOrd="0" destOrd="0" parTransId="{F15C30B2-4773-4C16-AD87-1900CB1AFC06}" sibTransId="{6960F095-D07B-4021-A7D5-3CCA45CBEE75}"/>
    <dgm:cxn modelId="{805AFF4E-F34A-4E00-B66D-8111933B6057}" type="presOf" srcId="{DBA3E76E-EF10-4670-ADA7-73A1D9FF1490}" destId="{647A3975-5896-41D5-894D-0EB49390EBF0}" srcOrd="0" destOrd="0" presId="urn:microsoft.com/office/officeart/2008/layout/VerticalAccentList"/>
    <dgm:cxn modelId="{EAFEC810-FBD7-47E0-B4BC-E0F584B708E3}" srcId="{BF576881-49A1-4A1C-B620-13C174E09270}" destId="{E567F2E4-3D86-498E-AA08-0AA6B72BE2A1}" srcOrd="0" destOrd="0" parTransId="{5D743E10-7453-4DEF-948C-F250D19944A1}" sibTransId="{A3EBC05D-1219-43A2-8C31-A5E7CF03EE00}"/>
    <dgm:cxn modelId="{E2593F97-402E-4A02-B624-1BDCCD5FB17A}" type="presOf" srcId="{1D999207-8E6A-41D3-B62F-6F06EFCB25FA}" destId="{3F03D71D-C8D8-453D-95DB-737521FFFAC5}" srcOrd="0" destOrd="0" presId="urn:microsoft.com/office/officeart/2008/layout/VerticalAccentList"/>
    <dgm:cxn modelId="{EEE8C247-CC54-4573-9121-724881F3C572}" srcId="{1D999207-8E6A-41D3-B62F-6F06EFCB25FA}" destId="{BF576881-49A1-4A1C-B620-13C174E09270}" srcOrd="3" destOrd="0" parTransId="{7BA2FC54-CC5B-4654-B29B-03E92C28E0EF}" sibTransId="{59873E79-4171-47C1-8B02-76CE63648AAF}"/>
    <dgm:cxn modelId="{F00AA793-2830-4AE9-B923-0AB988354F62}" type="presOf" srcId="{E567F2E4-3D86-498E-AA08-0AA6B72BE2A1}" destId="{A08B87E8-DDCC-4E02-A9B0-685C225CD785}" srcOrd="0" destOrd="0" presId="urn:microsoft.com/office/officeart/2008/layout/VerticalAccentList"/>
    <dgm:cxn modelId="{9EE008A8-2197-4247-A1D2-7401D72D8BB0}" type="presOf" srcId="{4BA50CA1-F3BC-4F82-BA8C-4E08D3837BBA}" destId="{CEF7D19C-3578-4DB7-9A0A-148F26737BC6}" srcOrd="0" destOrd="0" presId="urn:microsoft.com/office/officeart/2008/layout/VerticalAccentList"/>
    <dgm:cxn modelId="{27ED5C1C-9708-4147-8377-419AC828918B}" srcId="{4088D73E-05FE-49C1-91D4-8150F38EA671}" destId="{1A859B25-23FA-424B-A5A8-5031425D2B5D}" srcOrd="0" destOrd="0" parTransId="{D5FA2F7E-0F11-4DE6-A946-6A9AD2E60FB4}" sibTransId="{F80AB3E2-F84B-4C3D-9467-5FA3857B7926}"/>
    <dgm:cxn modelId="{148081AF-715F-418D-8B45-61B2C28B13EB}" type="presOf" srcId="{455DCF08-251E-4E05-A191-288E458C1BED}" destId="{2B93F587-F83D-49CF-9ED2-3A6F77D06D43}" srcOrd="0" destOrd="0" presId="urn:microsoft.com/office/officeart/2008/layout/VerticalAccentList"/>
    <dgm:cxn modelId="{939C5AE2-447A-4F6E-93A2-61B3B79E0B5F}" srcId="{4BA50CA1-F3BC-4F82-BA8C-4E08D3837BBA}" destId="{D2EDF3D3-786D-429A-B367-48A991D28745}" srcOrd="0" destOrd="0" parTransId="{23811AEA-AEC2-408E-A255-827D07710772}" sibTransId="{CD2812DE-230A-490F-91AE-672D46960BDC}"/>
    <dgm:cxn modelId="{8E2FD2DF-AE5E-4495-B91E-FE6A7CA39BC1}" type="presOf" srcId="{55CF646A-60BD-460A-8359-718CB09397BA}" destId="{65839D4C-067C-4B75-8389-8B27FF1D8605}" srcOrd="0" destOrd="0" presId="urn:microsoft.com/office/officeart/2008/layout/VerticalAccentList"/>
    <dgm:cxn modelId="{EB5701A3-5658-435F-8EEE-910ACC7CBA1E}" type="presOf" srcId="{1A859B25-23FA-424B-A5A8-5031425D2B5D}" destId="{E906689B-505F-44D6-B11C-6E60100755BC}" srcOrd="0" destOrd="0" presId="urn:microsoft.com/office/officeart/2008/layout/VerticalAccentList"/>
    <dgm:cxn modelId="{65979532-49A1-4E11-AC48-8C2B9F529236}" srcId="{55CF646A-60BD-460A-8359-718CB09397BA}" destId="{DBA3E76E-EF10-4670-ADA7-73A1D9FF1490}" srcOrd="0" destOrd="0" parTransId="{B5E902CE-E5A3-486E-B728-FA1DCC49DEC2}" sibTransId="{B2185C0B-1D8C-4038-BCF5-528B516CA18E}"/>
    <dgm:cxn modelId="{25539989-0028-484B-B4E1-7FAEC8D931CC}" type="presOf" srcId="{BF576881-49A1-4A1C-B620-13C174E09270}" destId="{E67F43A2-FF80-4941-ABE2-F173B5DC30BA}" srcOrd="0" destOrd="0" presId="urn:microsoft.com/office/officeart/2008/layout/VerticalAccentList"/>
    <dgm:cxn modelId="{5D912F50-EB57-4EC9-83E2-B3D810FD1C08}" srcId="{455DCF08-251E-4E05-A191-288E458C1BED}" destId="{9060B230-7443-4C49-AB91-19172B9F6631}" srcOrd="0" destOrd="0" parTransId="{BDCD6525-73DF-41FD-BD66-5E2ABDE4DDF7}" sibTransId="{2A16E810-1DB2-40BD-9283-332401E354B1}"/>
    <dgm:cxn modelId="{A2EBF427-2DFD-437D-BADC-90CC4DAF97F9}" type="presOf" srcId="{4088D73E-05FE-49C1-91D4-8150F38EA671}" destId="{23CE9A1F-8753-43BD-AD75-7DC6B87D7238}" srcOrd="0" destOrd="0" presId="urn:microsoft.com/office/officeart/2008/layout/VerticalAccentList"/>
    <dgm:cxn modelId="{8FFD3DA7-12C9-44B3-805A-75F9F75EBAC5}" type="presParOf" srcId="{3F03D71D-C8D8-453D-95DB-737521FFFAC5}" destId="{6DF33782-250A-40C6-9A05-F8FA3B7C7F60}" srcOrd="0" destOrd="0" presId="urn:microsoft.com/office/officeart/2008/layout/VerticalAccentList"/>
    <dgm:cxn modelId="{438D120A-830A-4B39-AD38-01294C43BFC6}" type="presParOf" srcId="{6DF33782-250A-40C6-9A05-F8FA3B7C7F60}" destId="{23CE9A1F-8753-43BD-AD75-7DC6B87D7238}" srcOrd="0" destOrd="0" presId="urn:microsoft.com/office/officeart/2008/layout/VerticalAccentList"/>
    <dgm:cxn modelId="{1E0753D3-E7B6-4305-A51C-EDE9F0B396B9}" type="presParOf" srcId="{3F03D71D-C8D8-453D-95DB-737521FFFAC5}" destId="{595842DB-0C9A-48C4-A642-13613276D469}" srcOrd="1" destOrd="0" presId="urn:microsoft.com/office/officeart/2008/layout/VerticalAccentList"/>
    <dgm:cxn modelId="{E710AC76-0982-4CB4-B7DB-37C7F4D37EE7}" type="presParOf" srcId="{595842DB-0C9A-48C4-A642-13613276D469}" destId="{5768E9A6-3BEA-480E-900F-C6B32B458D94}" srcOrd="0" destOrd="0" presId="urn:microsoft.com/office/officeart/2008/layout/VerticalAccentList"/>
    <dgm:cxn modelId="{572F41DC-9FA4-4706-B116-8E1662F79663}" type="presParOf" srcId="{595842DB-0C9A-48C4-A642-13613276D469}" destId="{2FB321DB-D162-4929-B38B-911ED7D51D2B}" srcOrd="1" destOrd="0" presId="urn:microsoft.com/office/officeart/2008/layout/VerticalAccentList"/>
    <dgm:cxn modelId="{CF058308-06A0-4D34-9EE7-E92116BA53EA}" type="presParOf" srcId="{595842DB-0C9A-48C4-A642-13613276D469}" destId="{BF80B8A7-B73E-478C-A069-4393A71BDF8F}" srcOrd="2" destOrd="0" presId="urn:microsoft.com/office/officeart/2008/layout/VerticalAccentList"/>
    <dgm:cxn modelId="{D3732725-4388-4109-BED6-47A030B967D7}" type="presParOf" srcId="{595842DB-0C9A-48C4-A642-13613276D469}" destId="{2AE0123E-85D3-4BD4-85C8-A80556565973}" srcOrd="3" destOrd="0" presId="urn:microsoft.com/office/officeart/2008/layout/VerticalAccentList"/>
    <dgm:cxn modelId="{D8319C49-EF33-440A-B8B6-5FBC3F52E866}" type="presParOf" srcId="{595842DB-0C9A-48C4-A642-13613276D469}" destId="{7DF53371-3756-4775-BA59-FA3A515D9F7B}" srcOrd="4" destOrd="0" presId="urn:microsoft.com/office/officeart/2008/layout/VerticalAccentList"/>
    <dgm:cxn modelId="{37D425FB-9B98-47B8-BB32-BE2F00A94DC4}" type="presParOf" srcId="{595842DB-0C9A-48C4-A642-13613276D469}" destId="{CED09751-2DC8-4457-BB4F-C7A1A5455DCF}" srcOrd="5" destOrd="0" presId="urn:microsoft.com/office/officeart/2008/layout/VerticalAccentList"/>
    <dgm:cxn modelId="{7EE97453-3551-4A5A-8F00-F87C32479D79}" type="presParOf" srcId="{595842DB-0C9A-48C4-A642-13613276D469}" destId="{BE00DCB2-0913-4AC0-B724-ECA40C43C952}" srcOrd="6" destOrd="0" presId="urn:microsoft.com/office/officeart/2008/layout/VerticalAccentList"/>
    <dgm:cxn modelId="{89D87510-18DB-4ACD-85BB-598C15DC4DF4}" type="presParOf" srcId="{595842DB-0C9A-48C4-A642-13613276D469}" destId="{E906689B-505F-44D6-B11C-6E60100755BC}" srcOrd="7" destOrd="0" presId="urn:microsoft.com/office/officeart/2008/layout/VerticalAccentList"/>
    <dgm:cxn modelId="{C26CAAD0-E7B3-4B11-8F47-0F863A95C2ED}" type="presParOf" srcId="{3F03D71D-C8D8-453D-95DB-737521FFFAC5}" destId="{B8CF6567-6036-4C27-9B8E-F9DD8946AF96}" srcOrd="2" destOrd="0" presId="urn:microsoft.com/office/officeart/2008/layout/VerticalAccentList"/>
    <dgm:cxn modelId="{781E0673-D708-4BD1-969F-A494F29D5552}" type="presParOf" srcId="{3F03D71D-C8D8-453D-95DB-737521FFFAC5}" destId="{50EE6EC6-800A-4145-A354-4A9DF8AC516B}" srcOrd="3" destOrd="0" presId="urn:microsoft.com/office/officeart/2008/layout/VerticalAccentList"/>
    <dgm:cxn modelId="{480B4366-D448-463C-A524-F95CFAC576C2}" type="presParOf" srcId="{50EE6EC6-800A-4145-A354-4A9DF8AC516B}" destId="{CEF7D19C-3578-4DB7-9A0A-148F26737BC6}" srcOrd="0" destOrd="0" presId="urn:microsoft.com/office/officeart/2008/layout/VerticalAccentList"/>
    <dgm:cxn modelId="{C9323EA0-9770-4E82-8BB6-2CEC6E3D7ABB}" type="presParOf" srcId="{3F03D71D-C8D8-453D-95DB-737521FFFAC5}" destId="{69D6976E-1F3B-4A4F-8B71-36F79829D907}" srcOrd="4" destOrd="0" presId="urn:microsoft.com/office/officeart/2008/layout/VerticalAccentList"/>
    <dgm:cxn modelId="{92CC70B7-E16B-417E-B6FE-C2521650FA72}" type="presParOf" srcId="{69D6976E-1F3B-4A4F-8B71-36F79829D907}" destId="{D5AD7305-53E0-42A5-96D5-BFD97E5C713A}" srcOrd="0" destOrd="0" presId="urn:microsoft.com/office/officeart/2008/layout/VerticalAccentList"/>
    <dgm:cxn modelId="{D94BB98C-40A7-4EFB-8542-05AD6844715B}" type="presParOf" srcId="{69D6976E-1F3B-4A4F-8B71-36F79829D907}" destId="{BF7EE406-916D-4C04-BB70-DFB4D84E3E17}" srcOrd="1" destOrd="0" presId="urn:microsoft.com/office/officeart/2008/layout/VerticalAccentList"/>
    <dgm:cxn modelId="{A00023C1-4CFA-4716-9047-113C0AB5D52D}" type="presParOf" srcId="{69D6976E-1F3B-4A4F-8B71-36F79829D907}" destId="{12930D49-4C5B-4CDA-9881-C134F6E8661D}" srcOrd="2" destOrd="0" presId="urn:microsoft.com/office/officeart/2008/layout/VerticalAccentList"/>
    <dgm:cxn modelId="{DFE16C7A-2F16-4CA8-9E2E-AC4DDC1FB1A9}" type="presParOf" srcId="{69D6976E-1F3B-4A4F-8B71-36F79829D907}" destId="{08BFD2CF-34CD-49C5-992C-87D159D1CC5A}" srcOrd="3" destOrd="0" presId="urn:microsoft.com/office/officeart/2008/layout/VerticalAccentList"/>
    <dgm:cxn modelId="{1A60C630-B064-4C1A-BB8C-EFC0EBDC6DA7}" type="presParOf" srcId="{69D6976E-1F3B-4A4F-8B71-36F79829D907}" destId="{68E49D2F-61F7-4717-A3E6-FCF6FBC9A16E}" srcOrd="4" destOrd="0" presId="urn:microsoft.com/office/officeart/2008/layout/VerticalAccentList"/>
    <dgm:cxn modelId="{5BD750EB-D396-4FBF-80E1-3B8A51C1C8D4}" type="presParOf" srcId="{69D6976E-1F3B-4A4F-8B71-36F79829D907}" destId="{CDB766D4-FD18-4024-8ACD-7F2B09F9D3D0}" srcOrd="5" destOrd="0" presId="urn:microsoft.com/office/officeart/2008/layout/VerticalAccentList"/>
    <dgm:cxn modelId="{932C2DE0-0830-462A-853F-6BB9E7FF363F}" type="presParOf" srcId="{69D6976E-1F3B-4A4F-8B71-36F79829D907}" destId="{E13373D5-9888-4488-8E8E-364FAC2C755C}" srcOrd="6" destOrd="0" presId="urn:microsoft.com/office/officeart/2008/layout/VerticalAccentList"/>
    <dgm:cxn modelId="{052CB916-EFAC-46CE-BC4D-58EA6FC0AD21}" type="presParOf" srcId="{69D6976E-1F3B-4A4F-8B71-36F79829D907}" destId="{C40E3838-8E91-4F04-91CD-FA48677CE201}" srcOrd="7" destOrd="0" presId="urn:microsoft.com/office/officeart/2008/layout/VerticalAccentList"/>
    <dgm:cxn modelId="{1BD75CE4-E5C4-4992-8CCA-93FFB777B2FD}" type="presParOf" srcId="{3F03D71D-C8D8-453D-95DB-737521FFFAC5}" destId="{CBD87533-55B1-4CCB-9EE6-BF10BD01FDE4}" srcOrd="5" destOrd="0" presId="urn:microsoft.com/office/officeart/2008/layout/VerticalAccentList"/>
    <dgm:cxn modelId="{A1E98B95-411F-4FB2-AC45-8872DEAC62F5}" type="presParOf" srcId="{3F03D71D-C8D8-453D-95DB-737521FFFAC5}" destId="{5A215B6A-C011-4E7A-8386-94728345B4AE}" srcOrd="6" destOrd="0" presId="urn:microsoft.com/office/officeart/2008/layout/VerticalAccentList"/>
    <dgm:cxn modelId="{4D33FC6A-9670-4AB9-A3FD-C7282BAC7915}" type="presParOf" srcId="{5A215B6A-C011-4E7A-8386-94728345B4AE}" destId="{65839D4C-067C-4B75-8389-8B27FF1D8605}" srcOrd="0" destOrd="0" presId="urn:microsoft.com/office/officeart/2008/layout/VerticalAccentList"/>
    <dgm:cxn modelId="{CCF76173-192A-4FCC-A186-278EB9CC2127}" type="presParOf" srcId="{3F03D71D-C8D8-453D-95DB-737521FFFAC5}" destId="{B3985F49-EC70-4FD6-9F47-8DDB702711EB}" srcOrd="7" destOrd="0" presId="urn:microsoft.com/office/officeart/2008/layout/VerticalAccentList"/>
    <dgm:cxn modelId="{5F0AC0C2-F9B0-458D-AFED-D5AB8389E884}" type="presParOf" srcId="{B3985F49-EC70-4FD6-9F47-8DDB702711EB}" destId="{38024BA0-47C4-40BA-AB88-62C0EF5510BB}" srcOrd="0" destOrd="0" presId="urn:microsoft.com/office/officeart/2008/layout/VerticalAccentList"/>
    <dgm:cxn modelId="{12CAB90B-BAB0-4282-86B9-DC3477C6FF6E}" type="presParOf" srcId="{B3985F49-EC70-4FD6-9F47-8DDB702711EB}" destId="{8190A704-6305-4369-843B-E756525875E5}" srcOrd="1" destOrd="0" presId="urn:microsoft.com/office/officeart/2008/layout/VerticalAccentList"/>
    <dgm:cxn modelId="{5AC109B3-923D-414B-94BA-CAF34B890D26}" type="presParOf" srcId="{B3985F49-EC70-4FD6-9F47-8DDB702711EB}" destId="{092C7596-B605-4850-97B7-BFB2DA9BF877}" srcOrd="2" destOrd="0" presId="urn:microsoft.com/office/officeart/2008/layout/VerticalAccentList"/>
    <dgm:cxn modelId="{E07892F8-B2CB-488A-AAE2-00A01990E243}" type="presParOf" srcId="{B3985F49-EC70-4FD6-9F47-8DDB702711EB}" destId="{CEBB1BAB-B03E-4B25-86FD-DA7EDE4D8B55}" srcOrd="3" destOrd="0" presId="urn:microsoft.com/office/officeart/2008/layout/VerticalAccentList"/>
    <dgm:cxn modelId="{9797B1DB-2559-49A0-AFC0-72A6694D4B9B}" type="presParOf" srcId="{B3985F49-EC70-4FD6-9F47-8DDB702711EB}" destId="{1D8F5FD1-4C6F-424D-8DD7-E8840C1F1D01}" srcOrd="4" destOrd="0" presId="urn:microsoft.com/office/officeart/2008/layout/VerticalAccentList"/>
    <dgm:cxn modelId="{62F1E0A7-75A6-448C-83A9-01B295B94EF6}" type="presParOf" srcId="{B3985F49-EC70-4FD6-9F47-8DDB702711EB}" destId="{858FF84C-BB93-4A76-AAC3-5793DF86C41A}" srcOrd="5" destOrd="0" presId="urn:microsoft.com/office/officeart/2008/layout/VerticalAccentList"/>
    <dgm:cxn modelId="{94AF9467-36F0-4F58-8C8D-26116671C147}" type="presParOf" srcId="{B3985F49-EC70-4FD6-9F47-8DDB702711EB}" destId="{19A42CE4-DB2E-4CD9-B9F7-7C00E149981F}" srcOrd="6" destOrd="0" presId="urn:microsoft.com/office/officeart/2008/layout/VerticalAccentList"/>
    <dgm:cxn modelId="{EDFF2914-FB1F-4D9E-8F54-60435F5F67C9}" type="presParOf" srcId="{B3985F49-EC70-4FD6-9F47-8DDB702711EB}" destId="{647A3975-5896-41D5-894D-0EB49390EBF0}" srcOrd="7" destOrd="0" presId="urn:microsoft.com/office/officeart/2008/layout/VerticalAccentList"/>
    <dgm:cxn modelId="{A2A6A484-90CD-491E-A70D-45F3D6A6614D}" type="presParOf" srcId="{3F03D71D-C8D8-453D-95DB-737521FFFAC5}" destId="{C02392E2-42C8-49BD-9207-6D3366176365}" srcOrd="8" destOrd="0" presId="urn:microsoft.com/office/officeart/2008/layout/VerticalAccentList"/>
    <dgm:cxn modelId="{6942774E-D3BC-438B-85C9-BE3EFD54D221}" type="presParOf" srcId="{3F03D71D-C8D8-453D-95DB-737521FFFAC5}" destId="{1DDB822B-744E-40AA-AAAA-85F3B7EEDD4D}" srcOrd="9" destOrd="0" presId="urn:microsoft.com/office/officeart/2008/layout/VerticalAccentList"/>
    <dgm:cxn modelId="{757F7CCC-1F60-4586-A227-6B47E4BD5D1E}" type="presParOf" srcId="{1DDB822B-744E-40AA-AAAA-85F3B7EEDD4D}" destId="{E67F43A2-FF80-4941-ABE2-F173B5DC30BA}" srcOrd="0" destOrd="0" presId="urn:microsoft.com/office/officeart/2008/layout/VerticalAccentList"/>
    <dgm:cxn modelId="{7E676B5C-E25D-4F4F-AA06-9A0264169D30}" type="presParOf" srcId="{3F03D71D-C8D8-453D-95DB-737521FFFAC5}" destId="{57C722BA-B1A3-463B-AE75-FAB08682E3CA}" srcOrd="10" destOrd="0" presId="urn:microsoft.com/office/officeart/2008/layout/VerticalAccentList"/>
    <dgm:cxn modelId="{11D98E2F-F831-411A-8AF6-5D23CECE4C10}" type="presParOf" srcId="{57C722BA-B1A3-463B-AE75-FAB08682E3CA}" destId="{9C74B088-B443-4B96-83EC-6A81B58AD3AB}" srcOrd="0" destOrd="0" presId="urn:microsoft.com/office/officeart/2008/layout/VerticalAccentList"/>
    <dgm:cxn modelId="{1C3111EB-CBA6-4058-968C-F54560E44C4D}" type="presParOf" srcId="{57C722BA-B1A3-463B-AE75-FAB08682E3CA}" destId="{A634EA33-AEF4-4F7A-9FEA-8D20831B02DA}" srcOrd="1" destOrd="0" presId="urn:microsoft.com/office/officeart/2008/layout/VerticalAccentList"/>
    <dgm:cxn modelId="{E03D3881-DEE0-4AB7-926A-0E8C22027897}" type="presParOf" srcId="{57C722BA-B1A3-463B-AE75-FAB08682E3CA}" destId="{F0FA8350-2127-4EE8-A88F-4EAC6579CF75}" srcOrd="2" destOrd="0" presId="urn:microsoft.com/office/officeart/2008/layout/VerticalAccentList"/>
    <dgm:cxn modelId="{DA32470F-38DB-4D92-8244-7C9E4DDCF71B}" type="presParOf" srcId="{57C722BA-B1A3-463B-AE75-FAB08682E3CA}" destId="{5846FE9D-666E-464D-A89E-681974C2B1EF}" srcOrd="3" destOrd="0" presId="urn:microsoft.com/office/officeart/2008/layout/VerticalAccentList"/>
    <dgm:cxn modelId="{E6A6833F-0FCA-4508-ACCA-ACC174CB5059}" type="presParOf" srcId="{57C722BA-B1A3-463B-AE75-FAB08682E3CA}" destId="{E4619A8B-6A04-40CE-B53D-3B58DBE34166}" srcOrd="4" destOrd="0" presId="urn:microsoft.com/office/officeart/2008/layout/VerticalAccentList"/>
    <dgm:cxn modelId="{F8AFA47C-4CD4-4EAF-9DE9-3410B3E1BCAC}" type="presParOf" srcId="{57C722BA-B1A3-463B-AE75-FAB08682E3CA}" destId="{9698A100-BA59-494D-9D33-1BF42A23493D}" srcOrd="5" destOrd="0" presId="urn:microsoft.com/office/officeart/2008/layout/VerticalAccentList"/>
    <dgm:cxn modelId="{1D3550EE-295D-4B40-8AB0-014CB16D75F6}" type="presParOf" srcId="{57C722BA-B1A3-463B-AE75-FAB08682E3CA}" destId="{5DD6DBEA-E968-4D98-A321-B5E3D9CB8011}" srcOrd="6" destOrd="0" presId="urn:microsoft.com/office/officeart/2008/layout/VerticalAccentList"/>
    <dgm:cxn modelId="{1BA38F1E-FBC2-4B4B-B89E-43B00D42195B}" type="presParOf" srcId="{57C722BA-B1A3-463B-AE75-FAB08682E3CA}" destId="{A08B87E8-DDCC-4E02-A9B0-685C225CD785}" srcOrd="7" destOrd="0" presId="urn:microsoft.com/office/officeart/2008/layout/VerticalAccentList"/>
    <dgm:cxn modelId="{C2B57122-B8C1-4664-88F5-B58AD5584DC7}" type="presParOf" srcId="{3F03D71D-C8D8-453D-95DB-737521FFFAC5}" destId="{13098149-670B-4197-BADF-97775F486872}" srcOrd="11" destOrd="0" presId="urn:microsoft.com/office/officeart/2008/layout/VerticalAccentList"/>
    <dgm:cxn modelId="{F0544A40-59C9-4856-BAAA-B6F552166C21}" type="presParOf" srcId="{3F03D71D-C8D8-453D-95DB-737521FFFAC5}" destId="{D40C3AA4-9D19-4F21-B7D1-9C9E8BB29F2A}" srcOrd="12" destOrd="0" presId="urn:microsoft.com/office/officeart/2008/layout/VerticalAccentList"/>
    <dgm:cxn modelId="{903981FA-7D18-48EF-A409-D519EE928D05}" type="presParOf" srcId="{D40C3AA4-9D19-4F21-B7D1-9C9E8BB29F2A}" destId="{2B93F587-F83D-49CF-9ED2-3A6F77D06D43}" srcOrd="0" destOrd="0" presId="urn:microsoft.com/office/officeart/2008/layout/VerticalAccentList"/>
    <dgm:cxn modelId="{016ED6DB-E155-4E9D-90E0-3F6DA08AADD4}" type="presParOf" srcId="{3F03D71D-C8D8-453D-95DB-737521FFFAC5}" destId="{E81FABCE-FB1A-48DF-96B5-103B073BA261}" srcOrd="13" destOrd="0" presId="urn:microsoft.com/office/officeart/2008/layout/VerticalAccentList"/>
    <dgm:cxn modelId="{15780306-BF9C-449C-A66E-5554FCFE3D0D}" type="presParOf" srcId="{E81FABCE-FB1A-48DF-96B5-103B073BA261}" destId="{B1F1F8C9-B552-46FF-9788-47C25FDDF65F}" srcOrd="0" destOrd="0" presId="urn:microsoft.com/office/officeart/2008/layout/VerticalAccentList"/>
    <dgm:cxn modelId="{F1989E85-8900-4B2C-9251-9F73F1EF46C8}" type="presParOf" srcId="{E81FABCE-FB1A-48DF-96B5-103B073BA261}" destId="{62284CFA-3C52-49AC-B6A6-2917EBC47147}" srcOrd="1" destOrd="0" presId="urn:microsoft.com/office/officeart/2008/layout/VerticalAccentList"/>
    <dgm:cxn modelId="{F1A31858-B718-487C-9079-BA519D0DE2BA}" type="presParOf" srcId="{E81FABCE-FB1A-48DF-96B5-103B073BA261}" destId="{AA5370DC-20B1-4D2B-B1ED-3679FC507EC3}" srcOrd="2" destOrd="0" presId="urn:microsoft.com/office/officeart/2008/layout/VerticalAccentList"/>
    <dgm:cxn modelId="{60554E65-F65F-4875-8CE3-024C57F143B2}" type="presParOf" srcId="{E81FABCE-FB1A-48DF-96B5-103B073BA261}" destId="{4D236094-D0CF-4BA0-83BA-88E11BA02A05}" srcOrd="3" destOrd="0" presId="urn:microsoft.com/office/officeart/2008/layout/VerticalAccentList"/>
    <dgm:cxn modelId="{A91DD439-6146-4E5A-A579-548F0B26574B}" type="presParOf" srcId="{E81FABCE-FB1A-48DF-96B5-103B073BA261}" destId="{B2201F87-F161-4EAA-86E0-79378B962A47}" srcOrd="4" destOrd="0" presId="urn:microsoft.com/office/officeart/2008/layout/VerticalAccentList"/>
    <dgm:cxn modelId="{38A2C393-C7D7-4A38-9254-D6C290F3B31F}" type="presParOf" srcId="{E81FABCE-FB1A-48DF-96B5-103B073BA261}" destId="{1F340626-DBFC-4346-B3DC-91E4FB68B077}" srcOrd="5" destOrd="0" presId="urn:microsoft.com/office/officeart/2008/layout/VerticalAccentList"/>
    <dgm:cxn modelId="{D2953C82-236C-4E86-B96D-F48439650FD4}" type="presParOf" srcId="{E81FABCE-FB1A-48DF-96B5-103B073BA261}" destId="{47DF68B0-92CC-4184-90B8-CA442D311684}" srcOrd="6" destOrd="0" presId="urn:microsoft.com/office/officeart/2008/layout/VerticalAccentList"/>
    <dgm:cxn modelId="{03A26E6A-0682-4263-9A23-D3A9ADAEEAD7}" type="presParOf" srcId="{E81FABCE-FB1A-48DF-96B5-103B073BA261}" destId="{BCEF5FB1-42A4-43C1-A2A8-7624B06EC80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53033-484B-4055-B5A6-3A8050E3BC4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273995D-9F5D-4156-911F-CE98B6452748}">
      <dgm:prSet phldrT="[Текст]"/>
      <dgm:spPr/>
      <dgm:t>
        <a:bodyPr/>
        <a:lstStyle/>
        <a:p>
          <a:r>
            <a:rPr lang="uk-UA" dirty="0" smtClean="0"/>
            <a:t>Групи властивостей фотоальбому</a:t>
          </a:r>
          <a:endParaRPr lang="uk-UA" dirty="0"/>
        </a:p>
      </dgm:t>
    </dgm:pt>
    <dgm:pt modelId="{57680297-7B58-499E-8582-35CF29BD3BED}" type="parTrans" cxnId="{4D792A6B-5E90-4A1C-8928-FA454EBA8552}">
      <dgm:prSet/>
      <dgm:spPr/>
      <dgm:t>
        <a:bodyPr/>
        <a:lstStyle/>
        <a:p>
          <a:endParaRPr lang="uk-UA"/>
        </a:p>
      </dgm:t>
    </dgm:pt>
    <dgm:pt modelId="{62BB01F4-4E7B-44F4-B876-D3B45758353B}" type="sibTrans" cxnId="{4D792A6B-5E90-4A1C-8928-FA454EBA8552}">
      <dgm:prSet/>
      <dgm:spPr/>
      <dgm:t>
        <a:bodyPr/>
        <a:lstStyle/>
        <a:p>
          <a:endParaRPr lang="uk-UA"/>
        </a:p>
      </dgm:t>
    </dgm:pt>
    <dgm:pt modelId="{2C4E979A-8B28-4CA6-AC3F-3A377B928A6B}">
      <dgm:prSet phldrT="[Текст]"/>
      <dgm:spPr/>
      <dgm:t>
        <a:bodyPr/>
        <a:lstStyle/>
        <a:p>
          <a:r>
            <a:rPr lang="uk-UA" dirty="0" smtClean="0"/>
            <a:t>Вміст фотоальбому</a:t>
          </a:r>
          <a:endParaRPr lang="uk-UA" dirty="0"/>
        </a:p>
      </dgm:t>
    </dgm:pt>
    <dgm:pt modelId="{EA63349E-0A43-4BAE-AAB8-59C878EF37D1}" type="parTrans" cxnId="{713E38ED-296D-48DC-9140-9DB49C0A19AC}">
      <dgm:prSet/>
      <dgm:spPr/>
      <dgm:t>
        <a:bodyPr/>
        <a:lstStyle/>
        <a:p>
          <a:endParaRPr lang="uk-UA"/>
        </a:p>
      </dgm:t>
    </dgm:pt>
    <dgm:pt modelId="{07DA3919-BAF9-495D-8E78-B3E4C24D04E4}" type="sibTrans" cxnId="{713E38ED-296D-48DC-9140-9DB49C0A19AC}">
      <dgm:prSet/>
      <dgm:spPr/>
      <dgm:t>
        <a:bodyPr/>
        <a:lstStyle/>
        <a:p>
          <a:endParaRPr lang="uk-UA"/>
        </a:p>
      </dgm:t>
    </dgm:pt>
    <dgm:pt modelId="{512DDDF4-0B16-4036-B835-9E68057DC1B8}">
      <dgm:prSet phldrT="[Текст]"/>
      <dgm:spPr/>
      <dgm:t>
        <a:bodyPr/>
        <a:lstStyle/>
        <a:p>
          <a:r>
            <a:rPr lang="uk-UA" dirty="0" smtClean="0"/>
            <a:t>Розмітка фотоальбому</a:t>
          </a:r>
          <a:endParaRPr lang="uk-UA" dirty="0"/>
        </a:p>
      </dgm:t>
    </dgm:pt>
    <dgm:pt modelId="{7E9FB6AE-ACAC-4EAB-B6B2-937DAECC0070}" type="parTrans" cxnId="{7A056BB2-F273-46B2-99D5-C0C03C02E1FA}">
      <dgm:prSet/>
      <dgm:spPr/>
      <dgm:t>
        <a:bodyPr/>
        <a:lstStyle/>
        <a:p>
          <a:endParaRPr lang="uk-UA"/>
        </a:p>
      </dgm:t>
    </dgm:pt>
    <dgm:pt modelId="{31EDF536-3267-4B45-849D-1441F27176FA}" type="sibTrans" cxnId="{7A056BB2-F273-46B2-99D5-C0C03C02E1FA}">
      <dgm:prSet/>
      <dgm:spPr/>
      <dgm:t>
        <a:bodyPr/>
        <a:lstStyle/>
        <a:p>
          <a:endParaRPr lang="uk-UA"/>
        </a:p>
      </dgm:t>
    </dgm:pt>
    <dgm:pt modelId="{0579EDE7-D96F-4D58-A42E-850A8B61DB71}" type="pres">
      <dgm:prSet presAssocID="{6C353033-484B-4055-B5A6-3A8050E3BC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413406-41E1-4B2E-BE82-E10C6CB5FA89}" type="pres">
      <dgm:prSet presAssocID="{0273995D-9F5D-4156-911F-CE98B6452748}" presName="root1" presStyleCnt="0"/>
      <dgm:spPr/>
    </dgm:pt>
    <dgm:pt modelId="{6C25337B-F3B1-4365-9BB7-E4D282D10682}" type="pres">
      <dgm:prSet presAssocID="{0273995D-9F5D-4156-911F-CE98B645274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8198E7-0740-485A-B407-27740735CF9B}" type="pres">
      <dgm:prSet presAssocID="{0273995D-9F5D-4156-911F-CE98B6452748}" presName="level2hierChild" presStyleCnt="0"/>
      <dgm:spPr/>
    </dgm:pt>
    <dgm:pt modelId="{E41D687C-449B-4031-AC63-3B9E601DCA50}" type="pres">
      <dgm:prSet presAssocID="{EA63349E-0A43-4BAE-AAB8-59C878EF37D1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75A1CFE4-8489-43DB-91D9-56EFAA003129}" type="pres">
      <dgm:prSet presAssocID="{EA63349E-0A43-4BAE-AAB8-59C878EF37D1}" presName="connTx" presStyleLbl="parChTrans1D2" presStyleIdx="0" presStyleCnt="2"/>
      <dgm:spPr/>
      <dgm:t>
        <a:bodyPr/>
        <a:lstStyle/>
        <a:p>
          <a:endParaRPr lang="uk-UA"/>
        </a:p>
      </dgm:t>
    </dgm:pt>
    <dgm:pt modelId="{4EBE9D80-3CF7-4A7C-83A8-A6255F44F713}" type="pres">
      <dgm:prSet presAssocID="{2C4E979A-8B28-4CA6-AC3F-3A377B928A6B}" presName="root2" presStyleCnt="0"/>
      <dgm:spPr/>
    </dgm:pt>
    <dgm:pt modelId="{57E131DF-81AC-4938-9BB1-0A4649382170}" type="pres">
      <dgm:prSet presAssocID="{2C4E979A-8B28-4CA6-AC3F-3A377B928A6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EA31F4-A9BA-4DF4-99DC-0CC5DE6C8BDC}" type="pres">
      <dgm:prSet presAssocID="{2C4E979A-8B28-4CA6-AC3F-3A377B928A6B}" presName="level3hierChild" presStyleCnt="0"/>
      <dgm:spPr/>
    </dgm:pt>
    <dgm:pt modelId="{55E006A3-43B8-48D4-9672-F4805BDF65C9}" type="pres">
      <dgm:prSet presAssocID="{7E9FB6AE-ACAC-4EAB-B6B2-937DAECC0070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43637409-F5FB-4B4F-8C12-CD42BD4379BC}" type="pres">
      <dgm:prSet presAssocID="{7E9FB6AE-ACAC-4EAB-B6B2-937DAECC0070}" presName="connTx" presStyleLbl="parChTrans1D2" presStyleIdx="1" presStyleCnt="2"/>
      <dgm:spPr/>
      <dgm:t>
        <a:bodyPr/>
        <a:lstStyle/>
        <a:p>
          <a:endParaRPr lang="uk-UA"/>
        </a:p>
      </dgm:t>
    </dgm:pt>
    <dgm:pt modelId="{EBE4A949-D9C3-4471-A95E-EEDC6B3246AE}" type="pres">
      <dgm:prSet presAssocID="{512DDDF4-0B16-4036-B835-9E68057DC1B8}" presName="root2" presStyleCnt="0"/>
      <dgm:spPr/>
    </dgm:pt>
    <dgm:pt modelId="{54D8CA00-C942-4665-AFAC-EE36469006F6}" type="pres">
      <dgm:prSet presAssocID="{512DDDF4-0B16-4036-B835-9E68057DC1B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8023D8-EEEF-41C7-B336-EB8601BD31EF}" type="pres">
      <dgm:prSet presAssocID="{512DDDF4-0B16-4036-B835-9E68057DC1B8}" presName="level3hierChild" presStyleCnt="0"/>
      <dgm:spPr/>
    </dgm:pt>
  </dgm:ptLst>
  <dgm:cxnLst>
    <dgm:cxn modelId="{B0366DD0-E6BA-4752-899E-FB3F46B12600}" type="presOf" srcId="{EA63349E-0A43-4BAE-AAB8-59C878EF37D1}" destId="{E41D687C-449B-4031-AC63-3B9E601DCA50}" srcOrd="0" destOrd="0" presId="urn:microsoft.com/office/officeart/2005/8/layout/hierarchy2"/>
    <dgm:cxn modelId="{135C0F22-1B90-46E3-8F58-27901666AED4}" type="presOf" srcId="{6C353033-484B-4055-B5A6-3A8050E3BC40}" destId="{0579EDE7-D96F-4D58-A42E-850A8B61DB71}" srcOrd="0" destOrd="0" presId="urn:microsoft.com/office/officeart/2005/8/layout/hierarchy2"/>
    <dgm:cxn modelId="{284BC95A-45A1-48BC-B350-4B1AA5E4C319}" type="presOf" srcId="{512DDDF4-0B16-4036-B835-9E68057DC1B8}" destId="{54D8CA00-C942-4665-AFAC-EE36469006F6}" srcOrd="0" destOrd="0" presId="urn:microsoft.com/office/officeart/2005/8/layout/hierarchy2"/>
    <dgm:cxn modelId="{4D792A6B-5E90-4A1C-8928-FA454EBA8552}" srcId="{6C353033-484B-4055-B5A6-3A8050E3BC40}" destId="{0273995D-9F5D-4156-911F-CE98B6452748}" srcOrd="0" destOrd="0" parTransId="{57680297-7B58-499E-8582-35CF29BD3BED}" sibTransId="{62BB01F4-4E7B-44F4-B876-D3B45758353B}"/>
    <dgm:cxn modelId="{A7AD8BFF-461C-4638-943D-4FE81BB1DCF5}" type="presOf" srcId="{0273995D-9F5D-4156-911F-CE98B6452748}" destId="{6C25337B-F3B1-4365-9BB7-E4D282D10682}" srcOrd="0" destOrd="0" presId="urn:microsoft.com/office/officeart/2005/8/layout/hierarchy2"/>
    <dgm:cxn modelId="{D6275A29-50EC-450F-9C0C-AAF9183AB412}" type="presOf" srcId="{2C4E979A-8B28-4CA6-AC3F-3A377B928A6B}" destId="{57E131DF-81AC-4938-9BB1-0A4649382170}" srcOrd="0" destOrd="0" presId="urn:microsoft.com/office/officeart/2005/8/layout/hierarchy2"/>
    <dgm:cxn modelId="{7E700800-51A3-4B44-A80B-67256A8E78ED}" type="presOf" srcId="{7E9FB6AE-ACAC-4EAB-B6B2-937DAECC0070}" destId="{43637409-F5FB-4B4F-8C12-CD42BD4379BC}" srcOrd="1" destOrd="0" presId="urn:microsoft.com/office/officeart/2005/8/layout/hierarchy2"/>
    <dgm:cxn modelId="{713E38ED-296D-48DC-9140-9DB49C0A19AC}" srcId="{0273995D-9F5D-4156-911F-CE98B6452748}" destId="{2C4E979A-8B28-4CA6-AC3F-3A377B928A6B}" srcOrd="0" destOrd="0" parTransId="{EA63349E-0A43-4BAE-AAB8-59C878EF37D1}" sibTransId="{07DA3919-BAF9-495D-8E78-B3E4C24D04E4}"/>
    <dgm:cxn modelId="{9AB5B04D-553D-4FD2-B720-BFA28BF11FC3}" type="presOf" srcId="{EA63349E-0A43-4BAE-AAB8-59C878EF37D1}" destId="{75A1CFE4-8489-43DB-91D9-56EFAA003129}" srcOrd="1" destOrd="0" presId="urn:microsoft.com/office/officeart/2005/8/layout/hierarchy2"/>
    <dgm:cxn modelId="{7B215ACF-4761-46AE-8C5D-9AE0CECD7CF1}" type="presOf" srcId="{7E9FB6AE-ACAC-4EAB-B6B2-937DAECC0070}" destId="{55E006A3-43B8-48D4-9672-F4805BDF65C9}" srcOrd="0" destOrd="0" presId="urn:microsoft.com/office/officeart/2005/8/layout/hierarchy2"/>
    <dgm:cxn modelId="{7A056BB2-F273-46B2-99D5-C0C03C02E1FA}" srcId="{0273995D-9F5D-4156-911F-CE98B6452748}" destId="{512DDDF4-0B16-4036-B835-9E68057DC1B8}" srcOrd="1" destOrd="0" parTransId="{7E9FB6AE-ACAC-4EAB-B6B2-937DAECC0070}" sibTransId="{31EDF536-3267-4B45-849D-1441F27176FA}"/>
    <dgm:cxn modelId="{8A5775A2-0873-4410-B390-B0E6EB25896E}" type="presParOf" srcId="{0579EDE7-D96F-4D58-A42E-850A8B61DB71}" destId="{AA413406-41E1-4B2E-BE82-E10C6CB5FA89}" srcOrd="0" destOrd="0" presId="urn:microsoft.com/office/officeart/2005/8/layout/hierarchy2"/>
    <dgm:cxn modelId="{7FF63745-1D2B-4301-A2FA-EAE344A34EAD}" type="presParOf" srcId="{AA413406-41E1-4B2E-BE82-E10C6CB5FA89}" destId="{6C25337B-F3B1-4365-9BB7-E4D282D10682}" srcOrd="0" destOrd="0" presId="urn:microsoft.com/office/officeart/2005/8/layout/hierarchy2"/>
    <dgm:cxn modelId="{40D4BF7D-849A-4E1C-9FEF-BAB4059A6A96}" type="presParOf" srcId="{AA413406-41E1-4B2E-BE82-E10C6CB5FA89}" destId="{418198E7-0740-485A-B407-27740735CF9B}" srcOrd="1" destOrd="0" presId="urn:microsoft.com/office/officeart/2005/8/layout/hierarchy2"/>
    <dgm:cxn modelId="{67FE80E2-BFD4-4754-BC3D-09C19E751E38}" type="presParOf" srcId="{418198E7-0740-485A-B407-27740735CF9B}" destId="{E41D687C-449B-4031-AC63-3B9E601DCA50}" srcOrd="0" destOrd="0" presId="urn:microsoft.com/office/officeart/2005/8/layout/hierarchy2"/>
    <dgm:cxn modelId="{F3FA9046-0B8B-41DB-9426-FCC2941528D9}" type="presParOf" srcId="{E41D687C-449B-4031-AC63-3B9E601DCA50}" destId="{75A1CFE4-8489-43DB-91D9-56EFAA003129}" srcOrd="0" destOrd="0" presId="urn:microsoft.com/office/officeart/2005/8/layout/hierarchy2"/>
    <dgm:cxn modelId="{B23A153F-6246-4E99-A45C-4A6F67EC7F40}" type="presParOf" srcId="{418198E7-0740-485A-B407-27740735CF9B}" destId="{4EBE9D80-3CF7-4A7C-83A8-A6255F44F713}" srcOrd="1" destOrd="0" presId="urn:microsoft.com/office/officeart/2005/8/layout/hierarchy2"/>
    <dgm:cxn modelId="{3D1AA6FA-CEE4-455D-8338-C0408516A1CE}" type="presParOf" srcId="{4EBE9D80-3CF7-4A7C-83A8-A6255F44F713}" destId="{57E131DF-81AC-4938-9BB1-0A4649382170}" srcOrd="0" destOrd="0" presId="urn:microsoft.com/office/officeart/2005/8/layout/hierarchy2"/>
    <dgm:cxn modelId="{2FF78D24-76DE-4DE0-B676-DF9B95950D72}" type="presParOf" srcId="{4EBE9D80-3CF7-4A7C-83A8-A6255F44F713}" destId="{CAEA31F4-A9BA-4DF4-99DC-0CC5DE6C8BDC}" srcOrd="1" destOrd="0" presId="urn:microsoft.com/office/officeart/2005/8/layout/hierarchy2"/>
    <dgm:cxn modelId="{54B60E0E-FC1A-4499-A499-F783B68F3BD3}" type="presParOf" srcId="{418198E7-0740-485A-B407-27740735CF9B}" destId="{55E006A3-43B8-48D4-9672-F4805BDF65C9}" srcOrd="2" destOrd="0" presId="urn:microsoft.com/office/officeart/2005/8/layout/hierarchy2"/>
    <dgm:cxn modelId="{426D8498-4812-4585-BB55-9D2F1CA4FF0E}" type="presParOf" srcId="{55E006A3-43B8-48D4-9672-F4805BDF65C9}" destId="{43637409-F5FB-4B4F-8C12-CD42BD4379BC}" srcOrd="0" destOrd="0" presId="urn:microsoft.com/office/officeart/2005/8/layout/hierarchy2"/>
    <dgm:cxn modelId="{F67AA652-D13E-45DD-959C-8272CCB309EB}" type="presParOf" srcId="{418198E7-0740-485A-B407-27740735CF9B}" destId="{EBE4A949-D9C3-4471-A95E-EEDC6B3246AE}" srcOrd="3" destOrd="0" presId="urn:microsoft.com/office/officeart/2005/8/layout/hierarchy2"/>
    <dgm:cxn modelId="{EBBC2CBA-339D-47E1-A945-05E1D85B2681}" type="presParOf" srcId="{EBE4A949-D9C3-4471-A95E-EEDC6B3246AE}" destId="{54D8CA00-C942-4665-AFAC-EE36469006F6}" srcOrd="0" destOrd="0" presId="urn:microsoft.com/office/officeart/2005/8/layout/hierarchy2"/>
    <dgm:cxn modelId="{8ED01960-E515-49E8-8C13-70091997B549}" type="presParOf" srcId="{EBE4A949-D9C3-4471-A95E-EEDC6B3246AE}" destId="{518023D8-EEEF-41C7-B336-EB8601BD31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BB38F-DEE2-4B3C-A4B1-3687FE471315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D5C5CA5-6044-404A-B23B-27AB31CB3508}">
      <dgm:prSet phldrT="[Текст]"/>
      <dgm:spPr/>
      <dgm:t>
        <a:bodyPr/>
        <a:lstStyle/>
        <a:p>
          <a:r>
            <a:rPr lang="uk-UA" dirty="0" smtClean="0"/>
            <a:t>Редагування вмісту фотоальбому</a:t>
          </a:r>
          <a:endParaRPr lang="uk-UA" dirty="0"/>
        </a:p>
      </dgm:t>
    </dgm:pt>
    <dgm:pt modelId="{4E7D0E44-BB63-48D3-9FFC-2BDD20E3A08C}" type="parTrans" cxnId="{0F1C36B9-8ABD-424E-B38C-56DD6A054874}">
      <dgm:prSet/>
      <dgm:spPr/>
      <dgm:t>
        <a:bodyPr/>
        <a:lstStyle/>
        <a:p>
          <a:endParaRPr lang="uk-UA"/>
        </a:p>
      </dgm:t>
    </dgm:pt>
    <dgm:pt modelId="{C9F87409-0F23-49F1-BF4F-379787D21B1A}" type="sibTrans" cxnId="{0F1C36B9-8ABD-424E-B38C-56DD6A054874}">
      <dgm:prSet/>
      <dgm:spPr/>
      <dgm:t>
        <a:bodyPr/>
        <a:lstStyle/>
        <a:p>
          <a:endParaRPr lang="uk-UA"/>
        </a:p>
      </dgm:t>
    </dgm:pt>
    <dgm:pt modelId="{C534D377-0DCF-4961-BFA6-2E173BD679DD}">
      <dgm:prSet phldrT="[Текст]"/>
      <dgm:spPr/>
      <dgm:t>
        <a:bodyPr/>
        <a:lstStyle/>
        <a:p>
          <a:r>
            <a:rPr lang="uk-UA" dirty="0" smtClean="0"/>
            <a:t>Видалення зайвих зображень</a:t>
          </a:r>
          <a:endParaRPr lang="uk-UA" dirty="0"/>
        </a:p>
      </dgm:t>
    </dgm:pt>
    <dgm:pt modelId="{763D6A03-19F2-4000-8E08-D807A69330DD}" type="parTrans" cxnId="{F21FF91C-1C90-4EAA-84A0-60CB975F130E}">
      <dgm:prSet/>
      <dgm:spPr/>
      <dgm:t>
        <a:bodyPr/>
        <a:lstStyle/>
        <a:p>
          <a:endParaRPr lang="uk-UA"/>
        </a:p>
      </dgm:t>
    </dgm:pt>
    <dgm:pt modelId="{69A7943C-9396-420E-AE0F-DF8D345C04F5}" type="sibTrans" cxnId="{F21FF91C-1C90-4EAA-84A0-60CB975F130E}">
      <dgm:prSet/>
      <dgm:spPr/>
      <dgm:t>
        <a:bodyPr/>
        <a:lstStyle/>
        <a:p>
          <a:endParaRPr lang="uk-UA"/>
        </a:p>
      </dgm:t>
    </dgm:pt>
    <dgm:pt modelId="{98004242-887A-4E52-AD07-76F763A87FA6}">
      <dgm:prSet/>
      <dgm:spPr/>
      <dgm:t>
        <a:bodyPr/>
        <a:lstStyle/>
        <a:p>
          <a:r>
            <a:rPr lang="uk-UA" smtClean="0"/>
            <a:t>Додавання нових зображень</a:t>
          </a:r>
          <a:endParaRPr lang="uk-UA" dirty="0" smtClean="0"/>
        </a:p>
      </dgm:t>
    </dgm:pt>
    <dgm:pt modelId="{D411BEF6-0F3E-405C-B046-C6EA48BE29E7}" type="parTrans" cxnId="{52D772EF-9ECF-4CE9-83B3-AF6B3B29E863}">
      <dgm:prSet/>
      <dgm:spPr/>
      <dgm:t>
        <a:bodyPr/>
        <a:lstStyle/>
        <a:p>
          <a:endParaRPr lang="uk-UA"/>
        </a:p>
      </dgm:t>
    </dgm:pt>
    <dgm:pt modelId="{56BFE075-D7AF-4749-ABA7-865FB15DB85E}" type="sibTrans" cxnId="{52D772EF-9ECF-4CE9-83B3-AF6B3B29E863}">
      <dgm:prSet/>
      <dgm:spPr/>
      <dgm:t>
        <a:bodyPr/>
        <a:lstStyle/>
        <a:p>
          <a:endParaRPr lang="uk-UA"/>
        </a:p>
      </dgm:t>
    </dgm:pt>
    <dgm:pt modelId="{A9E5A1EC-3748-4E35-8882-A3B5B597E4D9}">
      <dgm:prSet/>
      <dgm:spPr/>
      <dgm:t>
        <a:bodyPr/>
        <a:lstStyle/>
        <a:p>
          <a:r>
            <a:rPr lang="uk-UA" dirty="0" smtClean="0"/>
            <a:t>Зміна порядку розміщення зображень</a:t>
          </a:r>
          <a:endParaRPr lang="uk-UA" dirty="0"/>
        </a:p>
      </dgm:t>
    </dgm:pt>
    <dgm:pt modelId="{407907E8-5BA0-4BBB-AA05-E8F4A7D5ECD5}" type="parTrans" cxnId="{DDDBF3E0-4A0C-4341-94E1-D6D9666EF0E6}">
      <dgm:prSet/>
      <dgm:spPr/>
      <dgm:t>
        <a:bodyPr/>
        <a:lstStyle/>
        <a:p>
          <a:endParaRPr lang="uk-UA"/>
        </a:p>
      </dgm:t>
    </dgm:pt>
    <dgm:pt modelId="{A24AAC99-8C25-4621-B285-1843672D9F8D}" type="sibTrans" cxnId="{DDDBF3E0-4A0C-4341-94E1-D6D9666EF0E6}">
      <dgm:prSet/>
      <dgm:spPr/>
      <dgm:t>
        <a:bodyPr/>
        <a:lstStyle/>
        <a:p>
          <a:endParaRPr lang="uk-UA"/>
        </a:p>
      </dgm:t>
    </dgm:pt>
    <dgm:pt modelId="{ACDF1297-85A6-4F6B-8B8C-5BB03671647D}" type="pres">
      <dgm:prSet presAssocID="{D37BB38F-DEE2-4B3C-A4B1-3687FE4713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068BDAE-7E88-44E6-979A-1844175B9802}" type="pres">
      <dgm:prSet presAssocID="{2D5C5CA5-6044-404A-B23B-27AB31CB3508}" presName="hierRoot1" presStyleCnt="0"/>
      <dgm:spPr/>
    </dgm:pt>
    <dgm:pt modelId="{E7425A61-3FFA-4F87-982F-3D00E1B9F8E8}" type="pres">
      <dgm:prSet presAssocID="{2D5C5CA5-6044-404A-B23B-27AB31CB3508}" presName="composite" presStyleCnt="0"/>
      <dgm:spPr/>
    </dgm:pt>
    <dgm:pt modelId="{680A80D6-CF0F-4571-BC1D-0FC8B919E03E}" type="pres">
      <dgm:prSet presAssocID="{2D5C5CA5-6044-404A-B23B-27AB31CB3508}" presName="background" presStyleLbl="node0" presStyleIdx="0" presStyleCnt="1"/>
      <dgm:spPr/>
    </dgm:pt>
    <dgm:pt modelId="{67EFA04A-B210-4A01-B12B-B0EA91A435E8}" type="pres">
      <dgm:prSet presAssocID="{2D5C5CA5-6044-404A-B23B-27AB31CB3508}" presName="text" presStyleLbl="fgAcc0" presStyleIdx="0" presStyleCnt="1" custScaleX="1544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31A45D-75BD-4980-9AC2-B5EEFE6A04B3}" type="pres">
      <dgm:prSet presAssocID="{2D5C5CA5-6044-404A-B23B-27AB31CB3508}" presName="hierChild2" presStyleCnt="0"/>
      <dgm:spPr/>
    </dgm:pt>
    <dgm:pt modelId="{85CCB639-7AF2-4370-978F-22AA295DCF29}" type="pres">
      <dgm:prSet presAssocID="{763D6A03-19F2-4000-8E08-D807A69330DD}" presName="Name10" presStyleLbl="parChTrans1D2" presStyleIdx="0" presStyleCnt="3"/>
      <dgm:spPr/>
      <dgm:t>
        <a:bodyPr/>
        <a:lstStyle/>
        <a:p>
          <a:endParaRPr lang="uk-UA"/>
        </a:p>
      </dgm:t>
    </dgm:pt>
    <dgm:pt modelId="{3CACCFD6-9100-44CE-8C76-355CAB8D9F73}" type="pres">
      <dgm:prSet presAssocID="{C534D377-0DCF-4961-BFA6-2E173BD679DD}" presName="hierRoot2" presStyleCnt="0"/>
      <dgm:spPr/>
    </dgm:pt>
    <dgm:pt modelId="{C729A579-673C-4693-9FC8-5CFC0E850BE2}" type="pres">
      <dgm:prSet presAssocID="{C534D377-0DCF-4961-BFA6-2E173BD679DD}" presName="composite2" presStyleCnt="0"/>
      <dgm:spPr/>
    </dgm:pt>
    <dgm:pt modelId="{2703C8F8-4B24-4926-8A22-FF93439186AA}" type="pres">
      <dgm:prSet presAssocID="{C534D377-0DCF-4961-BFA6-2E173BD679DD}" presName="background2" presStyleLbl="node2" presStyleIdx="0" presStyleCnt="3"/>
      <dgm:spPr/>
    </dgm:pt>
    <dgm:pt modelId="{91D2236F-5E77-4F8F-A7FA-626DFDC1D70F}" type="pres">
      <dgm:prSet presAssocID="{C534D377-0DCF-4961-BFA6-2E173BD679D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F242B1-8FE0-4E8B-B844-5033C3664E0B}" type="pres">
      <dgm:prSet presAssocID="{C534D377-0DCF-4961-BFA6-2E173BD679DD}" presName="hierChild3" presStyleCnt="0"/>
      <dgm:spPr/>
    </dgm:pt>
    <dgm:pt modelId="{3FDA0D7F-48E6-4DE1-B082-3517FBAA791B}" type="pres">
      <dgm:prSet presAssocID="{D411BEF6-0F3E-405C-B046-C6EA48BE29E7}" presName="Name10" presStyleLbl="parChTrans1D2" presStyleIdx="1" presStyleCnt="3"/>
      <dgm:spPr/>
      <dgm:t>
        <a:bodyPr/>
        <a:lstStyle/>
        <a:p>
          <a:endParaRPr lang="uk-UA"/>
        </a:p>
      </dgm:t>
    </dgm:pt>
    <dgm:pt modelId="{14E595B8-4F09-4FD4-9570-6AE1D7AA9416}" type="pres">
      <dgm:prSet presAssocID="{98004242-887A-4E52-AD07-76F763A87FA6}" presName="hierRoot2" presStyleCnt="0"/>
      <dgm:spPr/>
    </dgm:pt>
    <dgm:pt modelId="{68D33F07-322F-4E1F-96ED-4FDF2F86B815}" type="pres">
      <dgm:prSet presAssocID="{98004242-887A-4E52-AD07-76F763A87FA6}" presName="composite2" presStyleCnt="0"/>
      <dgm:spPr/>
    </dgm:pt>
    <dgm:pt modelId="{A32356C1-7EA0-442C-9132-CB6782294C83}" type="pres">
      <dgm:prSet presAssocID="{98004242-887A-4E52-AD07-76F763A87FA6}" presName="background2" presStyleLbl="node2" presStyleIdx="1" presStyleCnt="3"/>
      <dgm:spPr/>
    </dgm:pt>
    <dgm:pt modelId="{C463BEBF-1C36-47AD-BA6B-45A17F0AEA9B}" type="pres">
      <dgm:prSet presAssocID="{98004242-887A-4E52-AD07-76F763A87FA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A38618-E251-4DA4-846C-A2E8B5B439F6}" type="pres">
      <dgm:prSet presAssocID="{98004242-887A-4E52-AD07-76F763A87FA6}" presName="hierChild3" presStyleCnt="0"/>
      <dgm:spPr/>
    </dgm:pt>
    <dgm:pt modelId="{E4F9DAB3-1BF8-412B-B373-9A3D559B72EE}" type="pres">
      <dgm:prSet presAssocID="{407907E8-5BA0-4BBB-AA05-E8F4A7D5ECD5}" presName="Name10" presStyleLbl="parChTrans1D2" presStyleIdx="2" presStyleCnt="3"/>
      <dgm:spPr/>
      <dgm:t>
        <a:bodyPr/>
        <a:lstStyle/>
        <a:p>
          <a:endParaRPr lang="uk-UA"/>
        </a:p>
      </dgm:t>
    </dgm:pt>
    <dgm:pt modelId="{EA9D460A-DC28-4DD5-85A1-7F099DDF9E3C}" type="pres">
      <dgm:prSet presAssocID="{A9E5A1EC-3748-4E35-8882-A3B5B597E4D9}" presName="hierRoot2" presStyleCnt="0"/>
      <dgm:spPr/>
    </dgm:pt>
    <dgm:pt modelId="{44780B45-FE16-4DB5-AC91-5905C36571FA}" type="pres">
      <dgm:prSet presAssocID="{A9E5A1EC-3748-4E35-8882-A3B5B597E4D9}" presName="composite2" presStyleCnt="0"/>
      <dgm:spPr/>
    </dgm:pt>
    <dgm:pt modelId="{4D447C83-368F-4561-8A28-7FAD0F7C6836}" type="pres">
      <dgm:prSet presAssocID="{A9E5A1EC-3748-4E35-8882-A3B5B597E4D9}" presName="background2" presStyleLbl="node2" presStyleIdx="2" presStyleCnt="3"/>
      <dgm:spPr/>
    </dgm:pt>
    <dgm:pt modelId="{E9B93646-1EDC-4D3C-BC71-A35AFBD15C65}" type="pres">
      <dgm:prSet presAssocID="{A9E5A1EC-3748-4E35-8882-A3B5B597E4D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D031A2-BBA9-4A22-A77B-4F64460D7D66}" type="pres">
      <dgm:prSet presAssocID="{A9E5A1EC-3748-4E35-8882-A3B5B597E4D9}" presName="hierChild3" presStyleCnt="0"/>
      <dgm:spPr/>
    </dgm:pt>
  </dgm:ptLst>
  <dgm:cxnLst>
    <dgm:cxn modelId="{52D772EF-9ECF-4CE9-83B3-AF6B3B29E863}" srcId="{2D5C5CA5-6044-404A-B23B-27AB31CB3508}" destId="{98004242-887A-4E52-AD07-76F763A87FA6}" srcOrd="1" destOrd="0" parTransId="{D411BEF6-0F3E-405C-B046-C6EA48BE29E7}" sibTransId="{56BFE075-D7AF-4749-ABA7-865FB15DB85E}"/>
    <dgm:cxn modelId="{09A6E2A5-602D-49B3-B46D-4BB054E60B95}" type="presOf" srcId="{763D6A03-19F2-4000-8E08-D807A69330DD}" destId="{85CCB639-7AF2-4370-978F-22AA295DCF29}" srcOrd="0" destOrd="0" presId="urn:microsoft.com/office/officeart/2005/8/layout/hierarchy1"/>
    <dgm:cxn modelId="{DDDBF3E0-4A0C-4341-94E1-D6D9666EF0E6}" srcId="{2D5C5CA5-6044-404A-B23B-27AB31CB3508}" destId="{A9E5A1EC-3748-4E35-8882-A3B5B597E4D9}" srcOrd="2" destOrd="0" parTransId="{407907E8-5BA0-4BBB-AA05-E8F4A7D5ECD5}" sibTransId="{A24AAC99-8C25-4621-B285-1843672D9F8D}"/>
    <dgm:cxn modelId="{81DDC1CA-E301-4B99-A8E9-3E28A9C037BF}" type="presOf" srcId="{D411BEF6-0F3E-405C-B046-C6EA48BE29E7}" destId="{3FDA0D7F-48E6-4DE1-B082-3517FBAA791B}" srcOrd="0" destOrd="0" presId="urn:microsoft.com/office/officeart/2005/8/layout/hierarchy1"/>
    <dgm:cxn modelId="{D89AEE0D-359E-451D-941B-BC7491944FAC}" type="presOf" srcId="{2D5C5CA5-6044-404A-B23B-27AB31CB3508}" destId="{67EFA04A-B210-4A01-B12B-B0EA91A435E8}" srcOrd="0" destOrd="0" presId="urn:microsoft.com/office/officeart/2005/8/layout/hierarchy1"/>
    <dgm:cxn modelId="{83961A31-6E60-4C05-9864-50A9AC77E5A0}" type="presOf" srcId="{98004242-887A-4E52-AD07-76F763A87FA6}" destId="{C463BEBF-1C36-47AD-BA6B-45A17F0AEA9B}" srcOrd="0" destOrd="0" presId="urn:microsoft.com/office/officeart/2005/8/layout/hierarchy1"/>
    <dgm:cxn modelId="{5BCF9BBF-C47C-4877-95D4-F2DC7AB9CC00}" type="presOf" srcId="{A9E5A1EC-3748-4E35-8882-A3B5B597E4D9}" destId="{E9B93646-1EDC-4D3C-BC71-A35AFBD15C65}" srcOrd="0" destOrd="0" presId="urn:microsoft.com/office/officeart/2005/8/layout/hierarchy1"/>
    <dgm:cxn modelId="{0F1C36B9-8ABD-424E-B38C-56DD6A054874}" srcId="{D37BB38F-DEE2-4B3C-A4B1-3687FE471315}" destId="{2D5C5CA5-6044-404A-B23B-27AB31CB3508}" srcOrd="0" destOrd="0" parTransId="{4E7D0E44-BB63-48D3-9FFC-2BDD20E3A08C}" sibTransId="{C9F87409-0F23-49F1-BF4F-379787D21B1A}"/>
    <dgm:cxn modelId="{5E10B6B1-3CE4-4CFD-A0EF-BBDB989131E1}" type="presOf" srcId="{407907E8-5BA0-4BBB-AA05-E8F4A7D5ECD5}" destId="{E4F9DAB3-1BF8-412B-B373-9A3D559B72EE}" srcOrd="0" destOrd="0" presId="urn:microsoft.com/office/officeart/2005/8/layout/hierarchy1"/>
    <dgm:cxn modelId="{D3BEB16D-6789-42E5-88A1-EFEAECE3F45D}" type="presOf" srcId="{D37BB38F-DEE2-4B3C-A4B1-3687FE471315}" destId="{ACDF1297-85A6-4F6B-8B8C-5BB03671647D}" srcOrd="0" destOrd="0" presId="urn:microsoft.com/office/officeart/2005/8/layout/hierarchy1"/>
    <dgm:cxn modelId="{F0EEAB09-A28E-4475-8B42-4B616105357E}" type="presOf" srcId="{C534D377-0DCF-4961-BFA6-2E173BD679DD}" destId="{91D2236F-5E77-4F8F-A7FA-626DFDC1D70F}" srcOrd="0" destOrd="0" presId="urn:microsoft.com/office/officeart/2005/8/layout/hierarchy1"/>
    <dgm:cxn modelId="{F21FF91C-1C90-4EAA-84A0-60CB975F130E}" srcId="{2D5C5CA5-6044-404A-B23B-27AB31CB3508}" destId="{C534D377-0DCF-4961-BFA6-2E173BD679DD}" srcOrd="0" destOrd="0" parTransId="{763D6A03-19F2-4000-8E08-D807A69330DD}" sibTransId="{69A7943C-9396-420E-AE0F-DF8D345C04F5}"/>
    <dgm:cxn modelId="{9FA34F72-E386-4F66-ACC9-B6C70764B57E}" type="presParOf" srcId="{ACDF1297-85A6-4F6B-8B8C-5BB03671647D}" destId="{F068BDAE-7E88-44E6-979A-1844175B9802}" srcOrd="0" destOrd="0" presId="urn:microsoft.com/office/officeart/2005/8/layout/hierarchy1"/>
    <dgm:cxn modelId="{AA5BE074-B3DE-4BB0-947F-F22C6A5D00F6}" type="presParOf" srcId="{F068BDAE-7E88-44E6-979A-1844175B9802}" destId="{E7425A61-3FFA-4F87-982F-3D00E1B9F8E8}" srcOrd="0" destOrd="0" presId="urn:microsoft.com/office/officeart/2005/8/layout/hierarchy1"/>
    <dgm:cxn modelId="{3C471F6D-95E7-4A00-8114-6647DD6421BC}" type="presParOf" srcId="{E7425A61-3FFA-4F87-982F-3D00E1B9F8E8}" destId="{680A80D6-CF0F-4571-BC1D-0FC8B919E03E}" srcOrd="0" destOrd="0" presId="urn:microsoft.com/office/officeart/2005/8/layout/hierarchy1"/>
    <dgm:cxn modelId="{03063945-1FFC-4FBB-B26A-F3EDF31F6351}" type="presParOf" srcId="{E7425A61-3FFA-4F87-982F-3D00E1B9F8E8}" destId="{67EFA04A-B210-4A01-B12B-B0EA91A435E8}" srcOrd="1" destOrd="0" presId="urn:microsoft.com/office/officeart/2005/8/layout/hierarchy1"/>
    <dgm:cxn modelId="{8CF2D271-7FFF-42DB-BA6F-53124336AD7C}" type="presParOf" srcId="{F068BDAE-7E88-44E6-979A-1844175B9802}" destId="{5C31A45D-75BD-4980-9AC2-B5EEFE6A04B3}" srcOrd="1" destOrd="0" presId="urn:microsoft.com/office/officeart/2005/8/layout/hierarchy1"/>
    <dgm:cxn modelId="{6D6B403E-3045-441E-A0BE-A6480C557A95}" type="presParOf" srcId="{5C31A45D-75BD-4980-9AC2-B5EEFE6A04B3}" destId="{85CCB639-7AF2-4370-978F-22AA295DCF29}" srcOrd="0" destOrd="0" presId="urn:microsoft.com/office/officeart/2005/8/layout/hierarchy1"/>
    <dgm:cxn modelId="{4D8D05A0-80C5-4B28-A325-9DB6241D0146}" type="presParOf" srcId="{5C31A45D-75BD-4980-9AC2-B5EEFE6A04B3}" destId="{3CACCFD6-9100-44CE-8C76-355CAB8D9F73}" srcOrd="1" destOrd="0" presId="urn:microsoft.com/office/officeart/2005/8/layout/hierarchy1"/>
    <dgm:cxn modelId="{B9F198ED-1C1E-459B-A9BB-FB8D8C80F427}" type="presParOf" srcId="{3CACCFD6-9100-44CE-8C76-355CAB8D9F73}" destId="{C729A579-673C-4693-9FC8-5CFC0E850BE2}" srcOrd="0" destOrd="0" presId="urn:microsoft.com/office/officeart/2005/8/layout/hierarchy1"/>
    <dgm:cxn modelId="{86A06C0A-19FF-4973-BF4A-A94D4CAADB5B}" type="presParOf" srcId="{C729A579-673C-4693-9FC8-5CFC0E850BE2}" destId="{2703C8F8-4B24-4926-8A22-FF93439186AA}" srcOrd="0" destOrd="0" presId="urn:microsoft.com/office/officeart/2005/8/layout/hierarchy1"/>
    <dgm:cxn modelId="{CC4BC411-E14B-460B-AA71-B55D1DCA9EFA}" type="presParOf" srcId="{C729A579-673C-4693-9FC8-5CFC0E850BE2}" destId="{91D2236F-5E77-4F8F-A7FA-626DFDC1D70F}" srcOrd="1" destOrd="0" presId="urn:microsoft.com/office/officeart/2005/8/layout/hierarchy1"/>
    <dgm:cxn modelId="{320E8C55-31EF-479C-8406-0E57208AF01B}" type="presParOf" srcId="{3CACCFD6-9100-44CE-8C76-355CAB8D9F73}" destId="{3BF242B1-8FE0-4E8B-B844-5033C3664E0B}" srcOrd="1" destOrd="0" presId="urn:microsoft.com/office/officeart/2005/8/layout/hierarchy1"/>
    <dgm:cxn modelId="{EFCFC166-14EC-4881-85CA-1A361DAF1B9F}" type="presParOf" srcId="{5C31A45D-75BD-4980-9AC2-B5EEFE6A04B3}" destId="{3FDA0D7F-48E6-4DE1-B082-3517FBAA791B}" srcOrd="2" destOrd="0" presId="urn:microsoft.com/office/officeart/2005/8/layout/hierarchy1"/>
    <dgm:cxn modelId="{3E1D89E0-6FB1-42CF-B489-7E663DBABD25}" type="presParOf" srcId="{5C31A45D-75BD-4980-9AC2-B5EEFE6A04B3}" destId="{14E595B8-4F09-4FD4-9570-6AE1D7AA9416}" srcOrd="3" destOrd="0" presId="urn:microsoft.com/office/officeart/2005/8/layout/hierarchy1"/>
    <dgm:cxn modelId="{16DDDB84-A3EC-4DDE-A748-7712B291BFFF}" type="presParOf" srcId="{14E595B8-4F09-4FD4-9570-6AE1D7AA9416}" destId="{68D33F07-322F-4E1F-96ED-4FDF2F86B815}" srcOrd="0" destOrd="0" presId="urn:microsoft.com/office/officeart/2005/8/layout/hierarchy1"/>
    <dgm:cxn modelId="{219ED4A1-EB64-4277-9EFB-B1779529D7D2}" type="presParOf" srcId="{68D33F07-322F-4E1F-96ED-4FDF2F86B815}" destId="{A32356C1-7EA0-442C-9132-CB6782294C83}" srcOrd="0" destOrd="0" presId="urn:microsoft.com/office/officeart/2005/8/layout/hierarchy1"/>
    <dgm:cxn modelId="{78E16F57-551C-4B3D-8401-911862166E18}" type="presParOf" srcId="{68D33F07-322F-4E1F-96ED-4FDF2F86B815}" destId="{C463BEBF-1C36-47AD-BA6B-45A17F0AEA9B}" srcOrd="1" destOrd="0" presId="urn:microsoft.com/office/officeart/2005/8/layout/hierarchy1"/>
    <dgm:cxn modelId="{933C49CA-3405-4DEB-A0B4-52845DF8A07E}" type="presParOf" srcId="{14E595B8-4F09-4FD4-9570-6AE1D7AA9416}" destId="{F1A38618-E251-4DA4-846C-A2E8B5B439F6}" srcOrd="1" destOrd="0" presId="urn:microsoft.com/office/officeart/2005/8/layout/hierarchy1"/>
    <dgm:cxn modelId="{BC31D924-E3EC-4A0E-B2EB-8131628F4174}" type="presParOf" srcId="{5C31A45D-75BD-4980-9AC2-B5EEFE6A04B3}" destId="{E4F9DAB3-1BF8-412B-B373-9A3D559B72EE}" srcOrd="4" destOrd="0" presId="urn:microsoft.com/office/officeart/2005/8/layout/hierarchy1"/>
    <dgm:cxn modelId="{7AC5CD05-D872-4C47-8AA6-DB8E9F34680F}" type="presParOf" srcId="{5C31A45D-75BD-4980-9AC2-B5EEFE6A04B3}" destId="{EA9D460A-DC28-4DD5-85A1-7F099DDF9E3C}" srcOrd="5" destOrd="0" presId="urn:microsoft.com/office/officeart/2005/8/layout/hierarchy1"/>
    <dgm:cxn modelId="{5D668D9D-9796-4B52-9CB7-10BEA4C28DE5}" type="presParOf" srcId="{EA9D460A-DC28-4DD5-85A1-7F099DDF9E3C}" destId="{44780B45-FE16-4DB5-AC91-5905C36571FA}" srcOrd="0" destOrd="0" presId="urn:microsoft.com/office/officeart/2005/8/layout/hierarchy1"/>
    <dgm:cxn modelId="{605BBA72-57F8-47D8-9CB1-960756BB2F02}" type="presParOf" srcId="{44780B45-FE16-4DB5-AC91-5905C36571FA}" destId="{4D447C83-368F-4561-8A28-7FAD0F7C6836}" srcOrd="0" destOrd="0" presId="urn:microsoft.com/office/officeart/2005/8/layout/hierarchy1"/>
    <dgm:cxn modelId="{002D68E0-9896-4CC1-A219-2B1D149C87F9}" type="presParOf" srcId="{44780B45-FE16-4DB5-AC91-5905C36571FA}" destId="{E9B93646-1EDC-4D3C-BC71-A35AFBD15C65}" srcOrd="1" destOrd="0" presId="urn:microsoft.com/office/officeart/2005/8/layout/hierarchy1"/>
    <dgm:cxn modelId="{38EA8A7C-C826-4E79-867F-AAA45492552A}" type="presParOf" srcId="{EA9D460A-DC28-4DD5-85A1-7F099DDF9E3C}" destId="{BAD031A2-BBA9-4A22-A77B-4F64460D7D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7BB38F-DEE2-4B3C-A4B1-3687FE471315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D5C5CA5-6044-404A-B23B-27AB31CB3508}">
      <dgm:prSet phldrT="[Текст]"/>
      <dgm:spPr/>
      <dgm:t>
        <a:bodyPr/>
        <a:lstStyle/>
        <a:p>
          <a:r>
            <a:rPr lang="uk-UA" dirty="0" smtClean="0"/>
            <a:t>Зміна розмітки фотоальбому</a:t>
          </a:r>
          <a:endParaRPr lang="uk-UA" dirty="0"/>
        </a:p>
      </dgm:t>
    </dgm:pt>
    <dgm:pt modelId="{4E7D0E44-BB63-48D3-9FFC-2BDD20E3A08C}" type="parTrans" cxnId="{0F1C36B9-8ABD-424E-B38C-56DD6A054874}">
      <dgm:prSet/>
      <dgm:spPr/>
      <dgm:t>
        <a:bodyPr/>
        <a:lstStyle/>
        <a:p>
          <a:endParaRPr lang="uk-UA"/>
        </a:p>
      </dgm:t>
    </dgm:pt>
    <dgm:pt modelId="{C9F87409-0F23-49F1-BF4F-379787D21B1A}" type="sibTrans" cxnId="{0F1C36B9-8ABD-424E-B38C-56DD6A054874}">
      <dgm:prSet/>
      <dgm:spPr/>
      <dgm:t>
        <a:bodyPr/>
        <a:lstStyle/>
        <a:p>
          <a:endParaRPr lang="uk-UA"/>
        </a:p>
      </dgm:t>
    </dgm:pt>
    <dgm:pt modelId="{C534D377-0DCF-4961-BFA6-2E173BD679DD}">
      <dgm:prSet phldrT="[Текст]"/>
      <dgm:spPr/>
      <dgm:t>
        <a:bodyPr/>
        <a:lstStyle/>
        <a:p>
          <a:r>
            <a:rPr lang="uk-UA" dirty="0" smtClean="0"/>
            <a:t>Макет – кількість об'єктів на слайді</a:t>
          </a:r>
          <a:endParaRPr lang="uk-UA" dirty="0"/>
        </a:p>
      </dgm:t>
    </dgm:pt>
    <dgm:pt modelId="{763D6A03-19F2-4000-8E08-D807A69330DD}" type="parTrans" cxnId="{F21FF91C-1C90-4EAA-84A0-60CB975F130E}">
      <dgm:prSet/>
      <dgm:spPr/>
      <dgm:t>
        <a:bodyPr/>
        <a:lstStyle/>
        <a:p>
          <a:endParaRPr lang="uk-UA"/>
        </a:p>
      </dgm:t>
    </dgm:pt>
    <dgm:pt modelId="{69A7943C-9396-420E-AE0F-DF8D345C04F5}" type="sibTrans" cxnId="{F21FF91C-1C90-4EAA-84A0-60CB975F130E}">
      <dgm:prSet/>
      <dgm:spPr/>
      <dgm:t>
        <a:bodyPr/>
        <a:lstStyle/>
        <a:p>
          <a:endParaRPr lang="uk-UA"/>
        </a:p>
      </dgm:t>
    </dgm:pt>
    <dgm:pt modelId="{98004242-887A-4E52-AD07-76F763A87FA6}">
      <dgm:prSet/>
      <dgm:spPr/>
      <dgm:t>
        <a:bodyPr/>
        <a:lstStyle/>
        <a:p>
          <a:r>
            <a:rPr lang="uk-UA" dirty="0" smtClean="0"/>
            <a:t>Форма рамки</a:t>
          </a:r>
        </a:p>
      </dgm:t>
    </dgm:pt>
    <dgm:pt modelId="{D411BEF6-0F3E-405C-B046-C6EA48BE29E7}" type="parTrans" cxnId="{52D772EF-9ECF-4CE9-83B3-AF6B3B29E863}">
      <dgm:prSet/>
      <dgm:spPr/>
      <dgm:t>
        <a:bodyPr/>
        <a:lstStyle/>
        <a:p>
          <a:endParaRPr lang="uk-UA"/>
        </a:p>
      </dgm:t>
    </dgm:pt>
    <dgm:pt modelId="{56BFE075-D7AF-4749-ABA7-865FB15DB85E}" type="sibTrans" cxnId="{52D772EF-9ECF-4CE9-83B3-AF6B3B29E863}">
      <dgm:prSet/>
      <dgm:spPr/>
      <dgm:t>
        <a:bodyPr/>
        <a:lstStyle/>
        <a:p>
          <a:endParaRPr lang="uk-UA"/>
        </a:p>
      </dgm:t>
    </dgm:pt>
    <dgm:pt modelId="{A9E5A1EC-3748-4E35-8882-A3B5B597E4D9}">
      <dgm:prSet/>
      <dgm:spPr/>
      <dgm:t>
        <a:bodyPr/>
        <a:lstStyle/>
        <a:p>
          <a:r>
            <a:rPr lang="uk-UA" dirty="0" smtClean="0"/>
            <a:t>Шаблон оформлення слайда – тема.</a:t>
          </a:r>
          <a:endParaRPr lang="uk-UA" dirty="0"/>
        </a:p>
      </dgm:t>
    </dgm:pt>
    <dgm:pt modelId="{407907E8-5BA0-4BBB-AA05-E8F4A7D5ECD5}" type="parTrans" cxnId="{DDDBF3E0-4A0C-4341-94E1-D6D9666EF0E6}">
      <dgm:prSet/>
      <dgm:spPr/>
      <dgm:t>
        <a:bodyPr/>
        <a:lstStyle/>
        <a:p>
          <a:endParaRPr lang="uk-UA"/>
        </a:p>
      </dgm:t>
    </dgm:pt>
    <dgm:pt modelId="{A24AAC99-8C25-4621-B285-1843672D9F8D}" type="sibTrans" cxnId="{DDDBF3E0-4A0C-4341-94E1-D6D9666EF0E6}">
      <dgm:prSet/>
      <dgm:spPr/>
      <dgm:t>
        <a:bodyPr/>
        <a:lstStyle/>
        <a:p>
          <a:endParaRPr lang="uk-UA"/>
        </a:p>
      </dgm:t>
    </dgm:pt>
    <dgm:pt modelId="{ACDF1297-85A6-4F6B-8B8C-5BB03671647D}" type="pres">
      <dgm:prSet presAssocID="{D37BB38F-DEE2-4B3C-A4B1-3687FE4713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068BDAE-7E88-44E6-979A-1844175B9802}" type="pres">
      <dgm:prSet presAssocID="{2D5C5CA5-6044-404A-B23B-27AB31CB3508}" presName="hierRoot1" presStyleCnt="0"/>
      <dgm:spPr/>
    </dgm:pt>
    <dgm:pt modelId="{E7425A61-3FFA-4F87-982F-3D00E1B9F8E8}" type="pres">
      <dgm:prSet presAssocID="{2D5C5CA5-6044-404A-B23B-27AB31CB3508}" presName="composite" presStyleCnt="0"/>
      <dgm:spPr/>
    </dgm:pt>
    <dgm:pt modelId="{680A80D6-CF0F-4571-BC1D-0FC8B919E03E}" type="pres">
      <dgm:prSet presAssocID="{2D5C5CA5-6044-404A-B23B-27AB31CB3508}" presName="background" presStyleLbl="node0" presStyleIdx="0" presStyleCnt="1"/>
      <dgm:spPr/>
    </dgm:pt>
    <dgm:pt modelId="{67EFA04A-B210-4A01-B12B-B0EA91A435E8}" type="pres">
      <dgm:prSet presAssocID="{2D5C5CA5-6044-404A-B23B-27AB31CB3508}" presName="text" presStyleLbl="fgAcc0" presStyleIdx="0" presStyleCnt="1" custScaleX="1544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31A45D-75BD-4980-9AC2-B5EEFE6A04B3}" type="pres">
      <dgm:prSet presAssocID="{2D5C5CA5-6044-404A-B23B-27AB31CB3508}" presName="hierChild2" presStyleCnt="0"/>
      <dgm:spPr/>
    </dgm:pt>
    <dgm:pt modelId="{85CCB639-7AF2-4370-978F-22AA295DCF29}" type="pres">
      <dgm:prSet presAssocID="{763D6A03-19F2-4000-8E08-D807A69330DD}" presName="Name10" presStyleLbl="parChTrans1D2" presStyleIdx="0" presStyleCnt="3"/>
      <dgm:spPr/>
      <dgm:t>
        <a:bodyPr/>
        <a:lstStyle/>
        <a:p>
          <a:endParaRPr lang="uk-UA"/>
        </a:p>
      </dgm:t>
    </dgm:pt>
    <dgm:pt modelId="{3CACCFD6-9100-44CE-8C76-355CAB8D9F73}" type="pres">
      <dgm:prSet presAssocID="{C534D377-0DCF-4961-BFA6-2E173BD679DD}" presName="hierRoot2" presStyleCnt="0"/>
      <dgm:spPr/>
    </dgm:pt>
    <dgm:pt modelId="{C729A579-673C-4693-9FC8-5CFC0E850BE2}" type="pres">
      <dgm:prSet presAssocID="{C534D377-0DCF-4961-BFA6-2E173BD679DD}" presName="composite2" presStyleCnt="0"/>
      <dgm:spPr/>
    </dgm:pt>
    <dgm:pt modelId="{2703C8F8-4B24-4926-8A22-FF93439186AA}" type="pres">
      <dgm:prSet presAssocID="{C534D377-0DCF-4961-BFA6-2E173BD679DD}" presName="background2" presStyleLbl="node2" presStyleIdx="0" presStyleCnt="3"/>
      <dgm:spPr/>
    </dgm:pt>
    <dgm:pt modelId="{91D2236F-5E77-4F8F-A7FA-626DFDC1D70F}" type="pres">
      <dgm:prSet presAssocID="{C534D377-0DCF-4961-BFA6-2E173BD679D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F242B1-8FE0-4E8B-B844-5033C3664E0B}" type="pres">
      <dgm:prSet presAssocID="{C534D377-0DCF-4961-BFA6-2E173BD679DD}" presName="hierChild3" presStyleCnt="0"/>
      <dgm:spPr/>
    </dgm:pt>
    <dgm:pt modelId="{3FDA0D7F-48E6-4DE1-B082-3517FBAA791B}" type="pres">
      <dgm:prSet presAssocID="{D411BEF6-0F3E-405C-B046-C6EA48BE29E7}" presName="Name10" presStyleLbl="parChTrans1D2" presStyleIdx="1" presStyleCnt="3"/>
      <dgm:spPr/>
      <dgm:t>
        <a:bodyPr/>
        <a:lstStyle/>
        <a:p>
          <a:endParaRPr lang="uk-UA"/>
        </a:p>
      </dgm:t>
    </dgm:pt>
    <dgm:pt modelId="{14E595B8-4F09-4FD4-9570-6AE1D7AA9416}" type="pres">
      <dgm:prSet presAssocID="{98004242-887A-4E52-AD07-76F763A87FA6}" presName="hierRoot2" presStyleCnt="0"/>
      <dgm:spPr/>
    </dgm:pt>
    <dgm:pt modelId="{68D33F07-322F-4E1F-96ED-4FDF2F86B815}" type="pres">
      <dgm:prSet presAssocID="{98004242-887A-4E52-AD07-76F763A87FA6}" presName="composite2" presStyleCnt="0"/>
      <dgm:spPr/>
    </dgm:pt>
    <dgm:pt modelId="{A32356C1-7EA0-442C-9132-CB6782294C83}" type="pres">
      <dgm:prSet presAssocID="{98004242-887A-4E52-AD07-76F763A87FA6}" presName="background2" presStyleLbl="node2" presStyleIdx="1" presStyleCnt="3"/>
      <dgm:spPr/>
    </dgm:pt>
    <dgm:pt modelId="{C463BEBF-1C36-47AD-BA6B-45A17F0AEA9B}" type="pres">
      <dgm:prSet presAssocID="{98004242-887A-4E52-AD07-76F763A87FA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A38618-E251-4DA4-846C-A2E8B5B439F6}" type="pres">
      <dgm:prSet presAssocID="{98004242-887A-4E52-AD07-76F763A87FA6}" presName="hierChild3" presStyleCnt="0"/>
      <dgm:spPr/>
    </dgm:pt>
    <dgm:pt modelId="{E4F9DAB3-1BF8-412B-B373-9A3D559B72EE}" type="pres">
      <dgm:prSet presAssocID="{407907E8-5BA0-4BBB-AA05-E8F4A7D5ECD5}" presName="Name10" presStyleLbl="parChTrans1D2" presStyleIdx="2" presStyleCnt="3"/>
      <dgm:spPr/>
      <dgm:t>
        <a:bodyPr/>
        <a:lstStyle/>
        <a:p>
          <a:endParaRPr lang="uk-UA"/>
        </a:p>
      </dgm:t>
    </dgm:pt>
    <dgm:pt modelId="{EA9D460A-DC28-4DD5-85A1-7F099DDF9E3C}" type="pres">
      <dgm:prSet presAssocID="{A9E5A1EC-3748-4E35-8882-A3B5B597E4D9}" presName="hierRoot2" presStyleCnt="0"/>
      <dgm:spPr/>
    </dgm:pt>
    <dgm:pt modelId="{44780B45-FE16-4DB5-AC91-5905C36571FA}" type="pres">
      <dgm:prSet presAssocID="{A9E5A1EC-3748-4E35-8882-A3B5B597E4D9}" presName="composite2" presStyleCnt="0"/>
      <dgm:spPr/>
    </dgm:pt>
    <dgm:pt modelId="{4D447C83-368F-4561-8A28-7FAD0F7C6836}" type="pres">
      <dgm:prSet presAssocID="{A9E5A1EC-3748-4E35-8882-A3B5B597E4D9}" presName="background2" presStyleLbl="node2" presStyleIdx="2" presStyleCnt="3"/>
      <dgm:spPr/>
    </dgm:pt>
    <dgm:pt modelId="{E9B93646-1EDC-4D3C-BC71-A35AFBD15C65}" type="pres">
      <dgm:prSet presAssocID="{A9E5A1EC-3748-4E35-8882-A3B5B597E4D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D031A2-BBA9-4A22-A77B-4F64460D7D66}" type="pres">
      <dgm:prSet presAssocID="{A9E5A1EC-3748-4E35-8882-A3B5B597E4D9}" presName="hierChild3" presStyleCnt="0"/>
      <dgm:spPr/>
    </dgm:pt>
  </dgm:ptLst>
  <dgm:cxnLst>
    <dgm:cxn modelId="{52D772EF-9ECF-4CE9-83B3-AF6B3B29E863}" srcId="{2D5C5CA5-6044-404A-B23B-27AB31CB3508}" destId="{98004242-887A-4E52-AD07-76F763A87FA6}" srcOrd="1" destOrd="0" parTransId="{D411BEF6-0F3E-405C-B046-C6EA48BE29E7}" sibTransId="{56BFE075-D7AF-4749-ABA7-865FB15DB85E}"/>
    <dgm:cxn modelId="{46C60F0F-7BCD-4255-9E06-15DCDF8C7CD6}" type="presOf" srcId="{763D6A03-19F2-4000-8E08-D807A69330DD}" destId="{85CCB639-7AF2-4370-978F-22AA295DCF29}" srcOrd="0" destOrd="0" presId="urn:microsoft.com/office/officeart/2005/8/layout/hierarchy1"/>
    <dgm:cxn modelId="{DDDBF3E0-4A0C-4341-94E1-D6D9666EF0E6}" srcId="{2D5C5CA5-6044-404A-B23B-27AB31CB3508}" destId="{A9E5A1EC-3748-4E35-8882-A3B5B597E4D9}" srcOrd="2" destOrd="0" parTransId="{407907E8-5BA0-4BBB-AA05-E8F4A7D5ECD5}" sibTransId="{A24AAC99-8C25-4621-B285-1843672D9F8D}"/>
    <dgm:cxn modelId="{8DAF122A-E77A-42BD-8351-291E9CA8E177}" type="presOf" srcId="{D37BB38F-DEE2-4B3C-A4B1-3687FE471315}" destId="{ACDF1297-85A6-4F6B-8B8C-5BB03671647D}" srcOrd="0" destOrd="0" presId="urn:microsoft.com/office/officeart/2005/8/layout/hierarchy1"/>
    <dgm:cxn modelId="{008EED58-E35E-4907-9328-07A764380B48}" type="presOf" srcId="{98004242-887A-4E52-AD07-76F763A87FA6}" destId="{C463BEBF-1C36-47AD-BA6B-45A17F0AEA9B}" srcOrd="0" destOrd="0" presId="urn:microsoft.com/office/officeart/2005/8/layout/hierarchy1"/>
    <dgm:cxn modelId="{53AA4E1E-A0AF-4A7E-B4E9-D71038563CBE}" type="presOf" srcId="{A9E5A1EC-3748-4E35-8882-A3B5B597E4D9}" destId="{E9B93646-1EDC-4D3C-BC71-A35AFBD15C65}" srcOrd="0" destOrd="0" presId="urn:microsoft.com/office/officeart/2005/8/layout/hierarchy1"/>
    <dgm:cxn modelId="{44A30ABF-F2F9-4122-B4A5-E73F0E5195A0}" type="presOf" srcId="{2D5C5CA5-6044-404A-B23B-27AB31CB3508}" destId="{67EFA04A-B210-4A01-B12B-B0EA91A435E8}" srcOrd="0" destOrd="0" presId="urn:microsoft.com/office/officeart/2005/8/layout/hierarchy1"/>
    <dgm:cxn modelId="{00A35767-C4F3-4B57-BF04-0C4953E96F67}" type="presOf" srcId="{407907E8-5BA0-4BBB-AA05-E8F4A7D5ECD5}" destId="{E4F9DAB3-1BF8-412B-B373-9A3D559B72EE}" srcOrd="0" destOrd="0" presId="urn:microsoft.com/office/officeart/2005/8/layout/hierarchy1"/>
    <dgm:cxn modelId="{0F1C36B9-8ABD-424E-B38C-56DD6A054874}" srcId="{D37BB38F-DEE2-4B3C-A4B1-3687FE471315}" destId="{2D5C5CA5-6044-404A-B23B-27AB31CB3508}" srcOrd="0" destOrd="0" parTransId="{4E7D0E44-BB63-48D3-9FFC-2BDD20E3A08C}" sibTransId="{C9F87409-0F23-49F1-BF4F-379787D21B1A}"/>
    <dgm:cxn modelId="{ED7BF44A-DF5A-4FF0-97DC-87A229934132}" type="presOf" srcId="{D411BEF6-0F3E-405C-B046-C6EA48BE29E7}" destId="{3FDA0D7F-48E6-4DE1-B082-3517FBAA791B}" srcOrd="0" destOrd="0" presId="urn:microsoft.com/office/officeart/2005/8/layout/hierarchy1"/>
    <dgm:cxn modelId="{AC8BB0B4-8B49-4281-9EC5-FC24F791F341}" type="presOf" srcId="{C534D377-0DCF-4961-BFA6-2E173BD679DD}" destId="{91D2236F-5E77-4F8F-A7FA-626DFDC1D70F}" srcOrd="0" destOrd="0" presId="urn:microsoft.com/office/officeart/2005/8/layout/hierarchy1"/>
    <dgm:cxn modelId="{F21FF91C-1C90-4EAA-84A0-60CB975F130E}" srcId="{2D5C5CA5-6044-404A-B23B-27AB31CB3508}" destId="{C534D377-0DCF-4961-BFA6-2E173BD679DD}" srcOrd="0" destOrd="0" parTransId="{763D6A03-19F2-4000-8E08-D807A69330DD}" sibTransId="{69A7943C-9396-420E-AE0F-DF8D345C04F5}"/>
    <dgm:cxn modelId="{AEDF9492-1546-4860-AF65-7EA0D9B51D48}" type="presParOf" srcId="{ACDF1297-85A6-4F6B-8B8C-5BB03671647D}" destId="{F068BDAE-7E88-44E6-979A-1844175B9802}" srcOrd="0" destOrd="0" presId="urn:microsoft.com/office/officeart/2005/8/layout/hierarchy1"/>
    <dgm:cxn modelId="{8D95219B-77F5-4173-9564-1C18786EB9AC}" type="presParOf" srcId="{F068BDAE-7E88-44E6-979A-1844175B9802}" destId="{E7425A61-3FFA-4F87-982F-3D00E1B9F8E8}" srcOrd="0" destOrd="0" presId="urn:microsoft.com/office/officeart/2005/8/layout/hierarchy1"/>
    <dgm:cxn modelId="{51890CD8-98AA-45F8-8E04-F5CECEA9B2A3}" type="presParOf" srcId="{E7425A61-3FFA-4F87-982F-3D00E1B9F8E8}" destId="{680A80D6-CF0F-4571-BC1D-0FC8B919E03E}" srcOrd="0" destOrd="0" presId="urn:microsoft.com/office/officeart/2005/8/layout/hierarchy1"/>
    <dgm:cxn modelId="{4916C5F3-1466-4330-ABC7-A3D1650DB130}" type="presParOf" srcId="{E7425A61-3FFA-4F87-982F-3D00E1B9F8E8}" destId="{67EFA04A-B210-4A01-B12B-B0EA91A435E8}" srcOrd="1" destOrd="0" presId="urn:microsoft.com/office/officeart/2005/8/layout/hierarchy1"/>
    <dgm:cxn modelId="{568BE3FF-B486-45A4-BCA0-9AB34B9B40F3}" type="presParOf" srcId="{F068BDAE-7E88-44E6-979A-1844175B9802}" destId="{5C31A45D-75BD-4980-9AC2-B5EEFE6A04B3}" srcOrd="1" destOrd="0" presId="urn:microsoft.com/office/officeart/2005/8/layout/hierarchy1"/>
    <dgm:cxn modelId="{3FBBAE7E-45A0-4E49-B1C9-0ED73A867883}" type="presParOf" srcId="{5C31A45D-75BD-4980-9AC2-B5EEFE6A04B3}" destId="{85CCB639-7AF2-4370-978F-22AA295DCF29}" srcOrd="0" destOrd="0" presId="urn:microsoft.com/office/officeart/2005/8/layout/hierarchy1"/>
    <dgm:cxn modelId="{0F11E544-EF47-46AD-8BF8-A9AC3D4BE6D4}" type="presParOf" srcId="{5C31A45D-75BD-4980-9AC2-B5EEFE6A04B3}" destId="{3CACCFD6-9100-44CE-8C76-355CAB8D9F73}" srcOrd="1" destOrd="0" presId="urn:microsoft.com/office/officeart/2005/8/layout/hierarchy1"/>
    <dgm:cxn modelId="{C4B5024D-B0DB-4509-9E18-EE5A49E4EE5A}" type="presParOf" srcId="{3CACCFD6-9100-44CE-8C76-355CAB8D9F73}" destId="{C729A579-673C-4693-9FC8-5CFC0E850BE2}" srcOrd="0" destOrd="0" presId="urn:microsoft.com/office/officeart/2005/8/layout/hierarchy1"/>
    <dgm:cxn modelId="{12A234CF-0857-45F0-A135-040A979FC6A7}" type="presParOf" srcId="{C729A579-673C-4693-9FC8-5CFC0E850BE2}" destId="{2703C8F8-4B24-4926-8A22-FF93439186AA}" srcOrd="0" destOrd="0" presId="urn:microsoft.com/office/officeart/2005/8/layout/hierarchy1"/>
    <dgm:cxn modelId="{454B9379-26B9-4833-A0FF-10DFC09697B4}" type="presParOf" srcId="{C729A579-673C-4693-9FC8-5CFC0E850BE2}" destId="{91D2236F-5E77-4F8F-A7FA-626DFDC1D70F}" srcOrd="1" destOrd="0" presId="urn:microsoft.com/office/officeart/2005/8/layout/hierarchy1"/>
    <dgm:cxn modelId="{0D093994-23FA-48B7-B8FA-0476A1530CB5}" type="presParOf" srcId="{3CACCFD6-9100-44CE-8C76-355CAB8D9F73}" destId="{3BF242B1-8FE0-4E8B-B844-5033C3664E0B}" srcOrd="1" destOrd="0" presId="urn:microsoft.com/office/officeart/2005/8/layout/hierarchy1"/>
    <dgm:cxn modelId="{74A448C5-34CF-414F-9998-5C8C1313A7D5}" type="presParOf" srcId="{5C31A45D-75BD-4980-9AC2-B5EEFE6A04B3}" destId="{3FDA0D7F-48E6-4DE1-B082-3517FBAA791B}" srcOrd="2" destOrd="0" presId="urn:microsoft.com/office/officeart/2005/8/layout/hierarchy1"/>
    <dgm:cxn modelId="{1C5F2857-DB49-4982-9F03-5992D43823D1}" type="presParOf" srcId="{5C31A45D-75BD-4980-9AC2-B5EEFE6A04B3}" destId="{14E595B8-4F09-4FD4-9570-6AE1D7AA9416}" srcOrd="3" destOrd="0" presId="urn:microsoft.com/office/officeart/2005/8/layout/hierarchy1"/>
    <dgm:cxn modelId="{DE450E81-19C7-4DD7-AAF9-BE673117E6AE}" type="presParOf" srcId="{14E595B8-4F09-4FD4-9570-6AE1D7AA9416}" destId="{68D33F07-322F-4E1F-96ED-4FDF2F86B815}" srcOrd="0" destOrd="0" presId="urn:microsoft.com/office/officeart/2005/8/layout/hierarchy1"/>
    <dgm:cxn modelId="{AF1033EC-1762-4121-AA40-1E8B6DB8AEC8}" type="presParOf" srcId="{68D33F07-322F-4E1F-96ED-4FDF2F86B815}" destId="{A32356C1-7EA0-442C-9132-CB6782294C83}" srcOrd="0" destOrd="0" presId="urn:microsoft.com/office/officeart/2005/8/layout/hierarchy1"/>
    <dgm:cxn modelId="{D77B0DAC-723C-499B-A601-39DB4DB20FC6}" type="presParOf" srcId="{68D33F07-322F-4E1F-96ED-4FDF2F86B815}" destId="{C463BEBF-1C36-47AD-BA6B-45A17F0AEA9B}" srcOrd="1" destOrd="0" presId="urn:microsoft.com/office/officeart/2005/8/layout/hierarchy1"/>
    <dgm:cxn modelId="{E51B9C10-BF7E-4AAC-A966-CF763752388D}" type="presParOf" srcId="{14E595B8-4F09-4FD4-9570-6AE1D7AA9416}" destId="{F1A38618-E251-4DA4-846C-A2E8B5B439F6}" srcOrd="1" destOrd="0" presId="urn:microsoft.com/office/officeart/2005/8/layout/hierarchy1"/>
    <dgm:cxn modelId="{30C653B2-9C7C-4DF3-BB08-DFB8886F79C0}" type="presParOf" srcId="{5C31A45D-75BD-4980-9AC2-B5EEFE6A04B3}" destId="{E4F9DAB3-1BF8-412B-B373-9A3D559B72EE}" srcOrd="4" destOrd="0" presId="urn:microsoft.com/office/officeart/2005/8/layout/hierarchy1"/>
    <dgm:cxn modelId="{C7356F74-D0FB-4845-8D51-4C7D447CDC96}" type="presParOf" srcId="{5C31A45D-75BD-4980-9AC2-B5EEFE6A04B3}" destId="{EA9D460A-DC28-4DD5-85A1-7F099DDF9E3C}" srcOrd="5" destOrd="0" presId="urn:microsoft.com/office/officeart/2005/8/layout/hierarchy1"/>
    <dgm:cxn modelId="{7A479674-DF5C-4792-B837-757DD3D89800}" type="presParOf" srcId="{EA9D460A-DC28-4DD5-85A1-7F099DDF9E3C}" destId="{44780B45-FE16-4DB5-AC91-5905C36571FA}" srcOrd="0" destOrd="0" presId="urn:microsoft.com/office/officeart/2005/8/layout/hierarchy1"/>
    <dgm:cxn modelId="{F43B027E-AAE6-41BF-AD7C-DA6FF8A5B5AF}" type="presParOf" srcId="{44780B45-FE16-4DB5-AC91-5905C36571FA}" destId="{4D447C83-368F-4561-8A28-7FAD0F7C6836}" srcOrd="0" destOrd="0" presId="urn:microsoft.com/office/officeart/2005/8/layout/hierarchy1"/>
    <dgm:cxn modelId="{E945ADDC-891A-4988-8343-E33D8ACC7DC0}" type="presParOf" srcId="{44780B45-FE16-4DB5-AC91-5905C36571FA}" destId="{E9B93646-1EDC-4D3C-BC71-A35AFBD15C65}" srcOrd="1" destOrd="0" presId="urn:microsoft.com/office/officeart/2005/8/layout/hierarchy1"/>
    <dgm:cxn modelId="{55EE4A23-1089-4A42-A705-AF6605289B1C}" type="presParOf" srcId="{EA9D460A-DC28-4DD5-85A1-7F099DDF9E3C}" destId="{BAD031A2-BBA9-4A22-A77B-4F64460D7D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222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83E6A08E-3DC9-4E8C-B8EA-4D24539A08E8}" type="presOf" srcId="{F627B413-A2B4-431A-886A-9E69AE033872}" destId="{5E032831-D853-4C13-97AC-21D3F99245D7}" srcOrd="0" destOrd="0" presId="urn:microsoft.com/office/officeart/2005/8/layout/vList4#2"/>
    <dgm:cxn modelId="{DFB7D174-E025-4FF2-8372-2745D208CC57}" type="presOf" srcId="{E4DC7A6D-6458-4D40-8B72-786E2B43194F}" destId="{E07D53DF-6452-4009-8A85-F59B951C65CA}" srcOrd="0" destOrd="0" presId="urn:microsoft.com/office/officeart/2005/8/layout/vList4#2"/>
    <dgm:cxn modelId="{1DA28DC8-B0A9-49A5-9BB8-60FA5FA4C292}" type="presOf" srcId="{E4DC7A6D-6458-4D40-8B72-786E2B43194F}" destId="{654347DA-5AB8-4D3E-B0C7-A56D667A19FF}" srcOrd="1" destOrd="0" presId="urn:microsoft.com/office/officeart/2005/8/layout/vList4#2"/>
    <dgm:cxn modelId="{09FC9149-95C5-41A0-93AA-F7C204811ED6}" type="presParOf" srcId="{5E032831-D853-4C13-97AC-21D3F99245D7}" destId="{FD012F7B-13FE-47A0-B83B-EC23C2DD5EDC}" srcOrd="0" destOrd="0" presId="urn:microsoft.com/office/officeart/2005/8/layout/vList4#2"/>
    <dgm:cxn modelId="{E7D5E618-4F57-49D1-A30F-3ED4B6D6E9A5}" type="presParOf" srcId="{FD012F7B-13FE-47A0-B83B-EC23C2DD5EDC}" destId="{E07D53DF-6452-4009-8A85-F59B951C65CA}" srcOrd="0" destOrd="0" presId="urn:microsoft.com/office/officeart/2005/8/layout/vList4#2"/>
    <dgm:cxn modelId="{444B2EC1-3210-434E-98F0-1DBE5483FEC2}" type="presParOf" srcId="{FD012F7B-13FE-47A0-B83B-EC23C2DD5EDC}" destId="{E2502320-D2CF-4315-97ED-EB529052F563}" srcOrd="1" destOrd="0" presId="urn:microsoft.com/office/officeart/2005/8/layout/vList4#2"/>
    <dgm:cxn modelId="{D0F8D3A3-AFD4-4F7E-88CF-112EC0DF289A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>
        <a:gradFill rotWithShape="0">
          <a:gsLst>
            <a:gs pos="0">
              <a:srgbClr val="FFD9CD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sz="2200" b="0" dirty="0" smtClean="0"/>
            <a:t>5. Микола і Світлана редагують текстові написи. На малюнку 128 ст. 222 вказано використані ними властивості. Визначте за даними характеристиками властивостей у відповідності до малюнку, хто та які властивості використав. </a:t>
          </a:r>
        </a:p>
        <a:p>
          <a:r>
            <a:rPr lang="uk-UA" sz="2200" b="0" dirty="0" smtClean="0">
              <a:solidFill>
                <a:srgbClr val="0070C0"/>
              </a:solidFill>
            </a:rPr>
            <a:t>6. Перегляньте два фотоальбоми на мал. 129 та 130. Дайте відповіді на поставлені запитання вправи</a:t>
          </a:r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  <dgm:t>
        <a:bodyPr/>
        <a:lstStyle/>
        <a:p>
          <a:endParaRPr lang="uk-UA"/>
        </a:p>
      </dgm:t>
    </dgm:pt>
    <dgm:pt modelId="{1A3EB3C5-0C49-407E-B6A9-4F06E73A4004}" type="pres">
      <dgm:prSet presAssocID="{CAAC1930-F32B-482F-BFA4-C4C045B60DDF}" presName="box" presStyleLbl="node1" presStyleIdx="0" presStyleCnt="1" custScaleY="100098" custLinFactNeighborX="917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72632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21829-291C-4706-BA9B-89F75CB7CB16}" type="presOf" srcId="{2ED365F7-7545-4363-A91E-F3BC86FCDBB0}" destId="{A04534A9-E890-4AF3-9C81-BC280D2D6374}" srcOrd="0" destOrd="0" presId="urn:microsoft.com/office/officeart/2005/8/layout/vList4#3"/>
    <dgm:cxn modelId="{54D47665-C446-4806-8A75-803849D9DC36}" type="presOf" srcId="{CAAC1930-F32B-482F-BFA4-C4C045B60DDF}" destId="{1A3EB3C5-0C49-407E-B6A9-4F06E73A4004}" srcOrd="0" destOrd="0" presId="urn:microsoft.com/office/officeart/2005/8/layout/vList4#3"/>
    <dgm:cxn modelId="{62FFE06D-0A81-43A8-99AB-EEC09CA478FC}" type="presOf" srcId="{CAAC1930-F32B-482F-BFA4-C4C045B60DDF}" destId="{8E65A334-53A6-4A5C-9DD5-F6DB264C03C9}" srcOrd="1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1C3C93DA-810A-499D-B797-B7F9C1F0C8A7}" type="presParOf" srcId="{A04534A9-E890-4AF3-9C81-BC280D2D6374}" destId="{CA70D292-286B-47B9-9AF0-D097CE6D69C9}" srcOrd="0" destOrd="0" presId="urn:microsoft.com/office/officeart/2005/8/layout/vList4#3"/>
    <dgm:cxn modelId="{A02375B2-2C77-4054-81A8-F088785F020E}" type="presParOf" srcId="{CA70D292-286B-47B9-9AF0-D097CE6D69C9}" destId="{1A3EB3C5-0C49-407E-B6A9-4F06E73A4004}" srcOrd="0" destOrd="0" presId="urn:microsoft.com/office/officeart/2005/8/layout/vList4#3"/>
    <dgm:cxn modelId="{7065CBF7-7C26-4FC5-A56E-E07A68094D5D}" type="presParOf" srcId="{CA70D292-286B-47B9-9AF0-D097CE6D69C9}" destId="{00E4200C-50D8-4A3B-B13B-E98186C3614E}" srcOrd="1" destOrd="0" presId="urn:microsoft.com/office/officeart/2005/8/layout/vList4#3"/>
    <dgm:cxn modelId="{98BE7CC6-2CAD-4355-AB58-3DA81F84CA0D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5BB26B-729A-4CFD-BF66-DD6E60140AB9}" type="presOf" srcId="{C76C93D6-948A-47CA-B48B-514D5A94E7C0}" destId="{E780363D-FD32-4ACC-B9F9-85AA6ADFB5E9}" srcOrd="0" destOrd="0" presId="urn:microsoft.com/office/officeart/2005/8/layout/vList4"/>
    <dgm:cxn modelId="{AD4ACCB4-908D-4B61-B8E8-A80E4BC8BDAD}" type="presOf" srcId="{18E77F73-9AAA-4DCC-AF48-C73B220C63BC}" destId="{CF6E34D8-E829-4186-A51D-6C3F9066F48C}" srcOrd="0" destOrd="0" presId="urn:microsoft.com/office/officeart/2005/8/layout/vList4"/>
    <dgm:cxn modelId="{A8A54FAF-0250-48FA-968E-8BF0E7190ED5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987120E5-E2D2-49ED-9A04-80F11BB2399B}" type="presParOf" srcId="{E780363D-FD32-4ACC-B9F9-85AA6ADFB5E9}" destId="{08B3B227-B69F-48AF-BE60-E822A5D29973}" srcOrd="0" destOrd="0" presId="urn:microsoft.com/office/officeart/2005/8/layout/vList4"/>
    <dgm:cxn modelId="{72BFF698-49E8-41E5-B3C3-377BCDC9FB9B}" type="presParOf" srcId="{08B3B227-B69F-48AF-BE60-E822A5D29973}" destId="{CF6E34D8-E829-4186-A51D-6C3F9066F48C}" srcOrd="0" destOrd="0" presId="urn:microsoft.com/office/officeart/2005/8/layout/vList4"/>
    <dgm:cxn modelId="{9403E709-1F34-4F14-934E-8E5BA6F20935}" type="presParOf" srcId="{08B3B227-B69F-48AF-BE60-E822A5D29973}" destId="{A12AEEBC-C124-45C8-B0E3-FBE7E2BBDE88}" srcOrd="1" destOrd="0" presId="urn:microsoft.com/office/officeart/2005/8/layout/vList4"/>
    <dgm:cxn modelId="{3CAC4A53-A246-4118-9803-6DAD5AD52073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1FE6C-2DBD-485D-825D-9E237996BE2C}">
      <dsp:nvSpPr>
        <dsp:cNvPr id="0" name=""/>
        <dsp:cNvSpPr/>
      </dsp:nvSpPr>
      <dsp:spPr>
        <a:xfrm rot="5400000">
          <a:off x="847182" y="164955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A949D-B88D-4934-9271-D965AE7E3576}">
      <dsp:nvSpPr>
        <dsp:cNvPr id="0" name=""/>
        <dsp:cNvSpPr/>
      </dsp:nvSpPr>
      <dsp:spPr>
        <a:xfrm>
          <a:off x="230165" y="1191712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Значення яких властивостей фотоальбому можна змінювати</a:t>
          </a:r>
          <a:endParaRPr lang="ru-RU" sz="2100" kern="1200" dirty="0"/>
        </a:p>
      </dsp:txBody>
      <dsp:txXfrm>
        <a:off x="230165" y="1191712"/>
        <a:ext cx="2518563" cy="1447689"/>
      </dsp:txXfrm>
    </dsp:sp>
    <dsp:sp modelId="{0C437360-0E37-47DC-BF4F-EF4C82E93E5F}">
      <dsp:nvSpPr>
        <dsp:cNvPr id="0" name=""/>
        <dsp:cNvSpPr/>
      </dsp:nvSpPr>
      <dsp:spPr>
        <a:xfrm>
          <a:off x="2003611" y="510447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E2EAF1-052A-4E4E-A740-CF0A07072D4A}">
      <dsp:nvSpPr>
        <dsp:cNvPr id="0" name=""/>
        <dsp:cNvSpPr/>
      </dsp:nvSpPr>
      <dsp:spPr>
        <a:xfrm rot="5400000">
          <a:off x="3825691" y="-335348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2F8427-0B81-4E13-B7A1-A3903E6514F2}">
      <dsp:nvSpPr>
        <dsp:cNvPr id="0" name=""/>
        <dsp:cNvSpPr/>
      </dsp:nvSpPr>
      <dsp:spPr>
        <a:xfrm>
          <a:off x="3208674" y="691408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Що таке макет слайда</a:t>
          </a:r>
          <a:endParaRPr lang="ru-RU" sz="2100" kern="1200" dirty="0"/>
        </a:p>
      </dsp:txBody>
      <dsp:txXfrm>
        <a:off x="3208674" y="691408"/>
        <a:ext cx="2518563" cy="1447689"/>
      </dsp:txXfrm>
    </dsp:sp>
    <dsp:sp modelId="{D970D78D-16E9-4996-81AE-409718F66E12}">
      <dsp:nvSpPr>
        <dsp:cNvPr id="0" name=""/>
        <dsp:cNvSpPr/>
      </dsp:nvSpPr>
      <dsp:spPr>
        <a:xfrm>
          <a:off x="4982120" y="10142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15801B-9190-436C-9698-70AE83DE356A}">
      <dsp:nvSpPr>
        <dsp:cNvPr id="0" name=""/>
        <dsp:cNvSpPr/>
      </dsp:nvSpPr>
      <dsp:spPr>
        <a:xfrm rot="5400000">
          <a:off x="6804200" y="-835653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3EC24B-3E21-4FB8-94B1-F3AACF3CF3E3}">
      <dsp:nvSpPr>
        <dsp:cNvPr id="0" name=""/>
        <dsp:cNvSpPr/>
      </dsp:nvSpPr>
      <dsp:spPr>
        <a:xfrm>
          <a:off x="6620684" y="191103"/>
          <a:ext cx="1651560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Що таке шаблон оформлення</a:t>
          </a:r>
          <a:endParaRPr lang="ru-RU" sz="2100" kern="1200" dirty="0"/>
        </a:p>
      </dsp:txBody>
      <dsp:txXfrm>
        <a:off x="6620684" y="191103"/>
        <a:ext cx="1651560" cy="1447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9002-DEB6-480F-B9E9-CF8E6F7E536C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EDDC4-0D39-44D3-9A0E-BDCECB4E851A}">
      <dsp:nvSpPr>
        <dsp:cNvPr id="0" name=""/>
        <dsp:cNvSpPr/>
      </dsp:nvSpPr>
      <dsp:spPr>
        <a:xfrm>
          <a:off x="0" y="0"/>
          <a:ext cx="1699388" cy="360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 комп'ютерних фотоальбомах можна змінити:</a:t>
          </a:r>
          <a:endParaRPr lang="uk-UA" sz="1900" kern="1200" dirty="0"/>
        </a:p>
      </dsp:txBody>
      <dsp:txXfrm>
        <a:off x="0" y="0"/>
        <a:ext cx="1699388" cy="3600400"/>
      </dsp:txXfrm>
    </dsp:sp>
    <dsp:sp modelId="{8D522EB8-BC6E-4B60-9810-8DC896DA319A}">
      <dsp:nvSpPr>
        <dsp:cNvPr id="0" name=""/>
        <dsp:cNvSpPr/>
      </dsp:nvSpPr>
      <dsp:spPr>
        <a:xfrm>
          <a:off x="1826842" y="42324"/>
          <a:ext cx="6670101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кількість зображень на одному слайді</a:t>
          </a:r>
          <a:endParaRPr lang="uk-UA" sz="2500" kern="1200" dirty="0"/>
        </a:p>
      </dsp:txBody>
      <dsp:txXfrm>
        <a:off x="1826842" y="42324"/>
        <a:ext cx="6670101" cy="846480"/>
      </dsp:txXfrm>
    </dsp:sp>
    <dsp:sp modelId="{85BE383A-C73A-4DB2-8D90-647003DEEB5C}">
      <dsp:nvSpPr>
        <dsp:cNvPr id="0" name=""/>
        <dsp:cNvSpPr/>
      </dsp:nvSpPr>
      <dsp:spPr>
        <a:xfrm>
          <a:off x="1699388" y="888804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9AD2AE-BD77-4535-940F-DA3D1F25E318}">
      <dsp:nvSpPr>
        <dsp:cNvPr id="0" name=""/>
        <dsp:cNvSpPr/>
      </dsp:nvSpPr>
      <dsp:spPr>
        <a:xfrm>
          <a:off x="1826842" y="931128"/>
          <a:ext cx="6670101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Встановити їх послідовність та спосіб появи на екрані</a:t>
          </a:r>
          <a:endParaRPr lang="uk-UA" sz="2500" kern="1200" dirty="0"/>
        </a:p>
      </dsp:txBody>
      <dsp:txXfrm>
        <a:off x="1826842" y="931128"/>
        <a:ext cx="6670101" cy="846480"/>
      </dsp:txXfrm>
    </dsp:sp>
    <dsp:sp modelId="{21223D93-3D11-4EC0-B0E2-314332B67013}">
      <dsp:nvSpPr>
        <dsp:cNvPr id="0" name=""/>
        <dsp:cNvSpPr/>
      </dsp:nvSpPr>
      <dsp:spPr>
        <a:xfrm>
          <a:off x="1699388" y="1777609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04648-D0CB-4F3D-833A-EEEC5438ABCC}">
      <dsp:nvSpPr>
        <dsp:cNvPr id="0" name=""/>
        <dsp:cNvSpPr/>
      </dsp:nvSpPr>
      <dsp:spPr>
        <a:xfrm>
          <a:off x="1826842" y="1819933"/>
          <a:ext cx="6670101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Можна створити заголовки слайдів та підписати самі зображення</a:t>
          </a:r>
          <a:endParaRPr lang="uk-UA" sz="2500" kern="1200" dirty="0"/>
        </a:p>
      </dsp:txBody>
      <dsp:txXfrm>
        <a:off x="1826842" y="1819933"/>
        <a:ext cx="6670101" cy="846480"/>
      </dsp:txXfrm>
    </dsp:sp>
    <dsp:sp modelId="{C1DAA106-F395-4606-BB54-A98CDEF8C8DC}">
      <dsp:nvSpPr>
        <dsp:cNvPr id="0" name=""/>
        <dsp:cNvSpPr/>
      </dsp:nvSpPr>
      <dsp:spPr>
        <a:xfrm>
          <a:off x="1699388" y="2666414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53133D-1DAF-46F9-8D72-C8D1AA62D955}">
      <dsp:nvSpPr>
        <dsp:cNvPr id="0" name=""/>
        <dsp:cNvSpPr/>
      </dsp:nvSpPr>
      <dsp:spPr>
        <a:xfrm>
          <a:off x="1826842" y="2708738"/>
          <a:ext cx="6670101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Підібрати та встановити потрібний фон</a:t>
          </a:r>
          <a:endParaRPr lang="uk-UA" sz="2500" kern="1200" dirty="0"/>
        </a:p>
      </dsp:txBody>
      <dsp:txXfrm>
        <a:off x="1826842" y="2708738"/>
        <a:ext cx="6670101" cy="846480"/>
      </dsp:txXfrm>
    </dsp:sp>
    <dsp:sp modelId="{C5ADDA0F-3A14-467E-812F-2A7F38406F5E}">
      <dsp:nvSpPr>
        <dsp:cNvPr id="0" name=""/>
        <dsp:cNvSpPr/>
      </dsp:nvSpPr>
      <dsp:spPr>
        <a:xfrm>
          <a:off x="1699388" y="3555219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9A1F-8753-43BD-AD75-7DC6B87D7238}">
      <dsp:nvSpPr>
        <dsp:cNvPr id="0" name=""/>
        <dsp:cNvSpPr/>
      </dsp:nvSpPr>
      <dsp:spPr>
        <a:xfrm>
          <a:off x="157912" y="1731"/>
          <a:ext cx="2656890" cy="24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</a:t>
          </a:r>
          <a:endParaRPr lang="uk-UA" sz="1100" kern="1200" dirty="0"/>
        </a:p>
      </dsp:txBody>
      <dsp:txXfrm>
        <a:off x="157912" y="1731"/>
        <a:ext cx="2656890" cy="241535"/>
      </dsp:txXfrm>
    </dsp:sp>
    <dsp:sp modelId="{5768E9A6-3BEA-480E-900F-C6B32B458D94}">
      <dsp:nvSpPr>
        <dsp:cNvPr id="0" name=""/>
        <dsp:cNvSpPr/>
      </dsp:nvSpPr>
      <dsp:spPr>
        <a:xfrm>
          <a:off x="565126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B321DB-D162-4929-B38B-911ED7D51D2B}">
      <dsp:nvSpPr>
        <dsp:cNvPr id="0" name=""/>
        <dsp:cNvSpPr/>
      </dsp:nvSpPr>
      <dsp:spPr>
        <a:xfrm>
          <a:off x="938567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80B8A7-B73E-478C-A069-4393A71BDF8F}">
      <dsp:nvSpPr>
        <dsp:cNvPr id="0" name=""/>
        <dsp:cNvSpPr/>
      </dsp:nvSpPr>
      <dsp:spPr>
        <a:xfrm>
          <a:off x="1312303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E0123E-85D3-4BD4-85C8-A80556565973}">
      <dsp:nvSpPr>
        <dsp:cNvPr id="0" name=""/>
        <dsp:cNvSpPr/>
      </dsp:nvSpPr>
      <dsp:spPr>
        <a:xfrm>
          <a:off x="1685743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F53371-3756-4775-BA59-FA3A515D9F7B}">
      <dsp:nvSpPr>
        <dsp:cNvPr id="0" name=""/>
        <dsp:cNvSpPr/>
      </dsp:nvSpPr>
      <dsp:spPr>
        <a:xfrm>
          <a:off x="2059479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D09751-2DC8-4457-BB4F-C7A1A5455DCF}">
      <dsp:nvSpPr>
        <dsp:cNvPr id="0" name=""/>
        <dsp:cNvSpPr/>
      </dsp:nvSpPr>
      <dsp:spPr>
        <a:xfrm>
          <a:off x="2432920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00DCB2-0913-4AC0-B724-ECA40C43C952}">
      <dsp:nvSpPr>
        <dsp:cNvPr id="0" name=""/>
        <dsp:cNvSpPr/>
      </dsp:nvSpPr>
      <dsp:spPr>
        <a:xfrm>
          <a:off x="2806656" y="243266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6689B-505F-44D6-B11C-6E60100755BC}">
      <dsp:nvSpPr>
        <dsp:cNvPr id="0" name=""/>
        <dsp:cNvSpPr/>
      </dsp:nvSpPr>
      <dsp:spPr>
        <a:xfrm>
          <a:off x="157912" y="292468"/>
          <a:ext cx="3505857" cy="39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Відкрити фотоальбом у вікні редактора презентацій</a:t>
          </a:r>
          <a:endParaRPr lang="uk-UA" sz="1100" kern="1200" dirty="0"/>
        </a:p>
      </dsp:txBody>
      <dsp:txXfrm>
        <a:off x="157912" y="292468"/>
        <a:ext cx="3505857" cy="393613"/>
      </dsp:txXfrm>
    </dsp:sp>
    <dsp:sp modelId="{CEF7D19C-3578-4DB7-9A0A-148F26737BC6}">
      <dsp:nvSpPr>
        <dsp:cNvPr id="0" name=""/>
        <dsp:cNvSpPr/>
      </dsp:nvSpPr>
      <dsp:spPr>
        <a:xfrm>
          <a:off x="157912" y="795737"/>
          <a:ext cx="2656890" cy="24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2</a:t>
          </a:r>
          <a:endParaRPr lang="uk-UA" sz="1100" kern="1200" dirty="0"/>
        </a:p>
      </dsp:txBody>
      <dsp:txXfrm>
        <a:off x="157912" y="795737"/>
        <a:ext cx="2656890" cy="241535"/>
      </dsp:txXfrm>
    </dsp:sp>
    <dsp:sp modelId="{D5AD7305-53E0-42A5-96D5-BFD97E5C713A}">
      <dsp:nvSpPr>
        <dsp:cNvPr id="0" name=""/>
        <dsp:cNvSpPr/>
      </dsp:nvSpPr>
      <dsp:spPr>
        <a:xfrm>
          <a:off x="565126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7EE406-916D-4C04-BB70-DFB4D84E3E17}">
      <dsp:nvSpPr>
        <dsp:cNvPr id="0" name=""/>
        <dsp:cNvSpPr/>
      </dsp:nvSpPr>
      <dsp:spPr>
        <a:xfrm>
          <a:off x="938567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930D49-4C5B-4CDA-9881-C134F6E8661D}">
      <dsp:nvSpPr>
        <dsp:cNvPr id="0" name=""/>
        <dsp:cNvSpPr/>
      </dsp:nvSpPr>
      <dsp:spPr>
        <a:xfrm>
          <a:off x="1312303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BFD2CF-34CD-49C5-992C-87D159D1CC5A}">
      <dsp:nvSpPr>
        <dsp:cNvPr id="0" name=""/>
        <dsp:cNvSpPr/>
      </dsp:nvSpPr>
      <dsp:spPr>
        <a:xfrm>
          <a:off x="1685743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E49D2F-61F7-4717-A3E6-FCF6FBC9A16E}">
      <dsp:nvSpPr>
        <dsp:cNvPr id="0" name=""/>
        <dsp:cNvSpPr/>
      </dsp:nvSpPr>
      <dsp:spPr>
        <a:xfrm>
          <a:off x="2059479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B766D4-FD18-4024-8ACD-7F2B09F9D3D0}">
      <dsp:nvSpPr>
        <dsp:cNvPr id="0" name=""/>
        <dsp:cNvSpPr/>
      </dsp:nvSpPr>
      <dsp:spPr>
        <a:xfrm>
          <a:off x="2432920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3373D5-9888-4488-8E8E-364FAC2C755C}">
      <dsp:nvSpPr>
        <dsp:cNvPr id="0" name=""/>
        <dsp:cNvSpPr/>
      </dsp:nvSpPr>
      <dsp:spPr>
        <a:xfrm>
          <a:off x="2806656" y="1037272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0E3838-8E91-4F04-91CD-FA48677CE201}">
      <dsp:nvSpPr>
        <dsp:cNvPr id="0" name=""/>
        <dsp:cNvSpPr/>
      </dsp:nvSpPr>
      <dsp:spPr>
        <a:xfrm>
          <a:off x="157912" y="1086474"/>
          <a:ext cx="3505857" cy="39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Перейти на вкладку вставлення</a:t>
          </a:r>
          <a:endParaRPr lang="uk-UA" sz="1100" kern="1200" dirty="0"/>
        </a:p>
      </dsp:txBody>
      <dsp:txXfrm>
        <a:off x="157912" y="1086474"/>
        <a:ext cx="3505857" cy="393613"/>
      </dsp:txXfrm>
    </dsp:sp>
    <dsp:sp modelId="{65839D4C-067C-4B75-8389-8B27FF1D8605}">
      <dsp:nvSpPr>
        <dsp:cNvPr id="0" name=""/>
        <dsp:cNvSpPr/>
      </dsp:nvSpPr>
      <dsp:spPr>
        <a:xfrm>
          <a:off x="157912" y="1589742"/>
          <a:ext cx="2656890" cy="24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3</a:t>
          </a:r>
          <a:endParaRPr lang="uk-UA" sz="1100" kern="1200" dirty="0"/>
        </a:p>
      </dsp:txBody>
      <dsp:txXfrm>
        <a:off x="157912" y="1589742"/>
        <a:ext cx="2656890" cy="241535"/>
      </dsp:txXfrm>
    </dsp:sp>
    <dsp:sp modelId="{38024BA0-47C4-40BA-AB88-62C0EF5510BB}">
      <dsp:nvSpPr>
        <dsp:cNvPr id="0" name=""/>
        <dsp:cNvSpPr/>
      </dsp:nvSpPr>
      <dsp:spPr>
        <a:xfrm>
          <a:off x="565126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90A704-6305-4369-843B-E756525875E5}">
      <dsp:nvSpPr>
        <dsp:cNvPr id="0" name=""/>
        <dsp:cNvSpPr/>
      </dsp:nvSpPr>
      <dsp:spPr>
        <a:xfrm>
          <a:off x="938567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2C7596-B605-4850-97B7-BFB2DA9BF877}">
      <dsp:nvSpPr>
        <dsp:cNvPr id="0" name=""/>
        <dsp:cNvSpPr/>
      </dsp:nvSpPr>
      <dsp:spPr>
        <a:xfrm>
          <a:off x="1312303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BB1BAB-B03E-4B25-86FD-DA7EDE4D8B55}">
      <dsp:nvSpPr>
        <dsp:cNvPr id="0" name=""/>
        <dsp:cNvSpPr/>
      </dsp:nvSpPr>
      <dsp:spPr>
        <a:xfrm>
          <a:off x="1685743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8F5FD1-4C6F-424D-8DD7-E8840C1F1D01}">
      <dsp:nvSpPr>
        <dsp:cNvPr id="0" name=""/>
        <dsp:cNvSpPr/>
      </dsp:nvSpPr>
      <dsp:spPr>
        <a:xfrm>
          <a:off x="2059479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FF84C-BB93-4A76-AAC3-5793DF86C41A}">
      <dsp:nvSpPr>
        <dsp:cNvPr id="0" name=""/>
        <dsp:cNvSpPr/>
      </dsp:nvSpPr>
      <dsp:spPr>
        <a:xfrm>
          <a:off x="2432920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A42CE4-DB2E-4CD9-B9F7-7C00E149981F}">
      <dsp:nvSpPr>
        <dsp:cNvPr id="0" name=""/>
        <dsp:cNvSpPr/>
      </dsp:nvSpPr>
      <dsp:spPr>
        <a:xfrm>
          <a:off x="2806656" y="1831278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7A3975-5896-41D5-894D-0EB49390EBF0}">
      <dsp:nvSpPr>
        <dsp:cNvPr id="0" name=""/>
        <dsp:cNvSpPr/>
      </dsp:nvSpPr>
      <dsp:spPr>
        <a:xfrm>
          <a:off x="157912" y="1880480"/>
          <a:ext cx="3505857" cy="39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Вибрати вказівку Фотоальбом, Редагувати фотоальбом</a:t>
          </a:r>
          <a:endParaRPr lang="uk-UA" sz="1100" kern="1200" dirty="0"/>
        </a:p>
      </dsp:txBody>
      <dsp:txXfrm>
        <a:off x="157912" y="1880480"/>
        <a:ext cx="3505857" cy="393613"/>
      </dsp:txXfrm>
    </dsp:sp>
    <dsp:sp modelId="{E67F43A2-FF80-4941-ABE2-F173B5DC30BA}">
      <dsp:nvSpPr>
        <dsp:cNvPr id="0" name=""/>
        <dsp:cNvSpPr/>
      </dsp:nvSpPr>
      <dsp:spPr>
        <a:xfrm>
          <a:off x="157912" y="2383748"/>
          <a:ext cx="2656890" cy="24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4</a:t>
          </a:r>
          <a:endParaRPr lang="uk-UA" sz="1100" kern="1200" dirty="0"/>
        </a:p>
      </dsp:txBody>
      <dsp:txXfrm>
        <a:off x="157912" y="2383748"/>
        <a:ext cx="2656890" cy="241535"/>
      </dsp:txXfrm>
    </dsp:sp>
    <dsp:sp modelId="{9C74B088-B443-4B96-83EC-6A81B58AD3AB}">
      <dsp:nvSpPr>
        <dsp:cNvPr id="0" name=""/>
        <dsp:cNvSpPr/>
      </dsp:nvSpPr>
      <dsp:spPr>
        <a:xfrm>
          <a:off x="565126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34EA33-AEF4-4F7A-9FEA-8D20831B02DA}">
      <dsp:nvSpPr>
        <dsp:cNvPr id="0" name=""/>
        <dsp:cNvSpPr/>
      </dsp:nvSpPr>
      <dsp:spPr>
        <a:xfrm>
          <a:off x="938567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A8350-2127-4EE8-A88F-4EAC6579CF75}">
      <dsp:nvSpPr>
        <dsp:cNvPr id="0" name=""/>
        <dsp:cNvSpPr/>
      </dsp:nvSpPr>
      <dsp:spPr>
        <a:xfrm>
          <a:off x="1312303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6FE9D-666E-464D-A89E-681974C2B1EF}">
      <dsp:nvSpPr>
        <dsp:cNvPr id="0" name=""/>
        <dsp:cNvSpPr/>
      </dsp:nvSpPr>
      <dsp:spPr>
        <a:xfrm>
          <a:off x="1685743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619A8B-6A04-40CE-B53D-3B58DBE34166}">
      <dsp:nvSpPr>
        <dsp:cNvPr id="0" name=""/>
        <dsp:cNvSpPr/>
      </dsp:nvSpPr>
      <dsp:spPr>
        <a:xfrm>
          <a:off x="2059479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98A100-BA59-494D-9D33-1BF42A23493D}">
      <dsp:nvSpPr>
        <dsp:cNvPr id="0" name=""/>
        <dsp:cNvSpPr/>
      </dsp:nvSpPr>
      <dsp:spPr>
        <a:xfrm>
          <a:off x="2432920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D6DBEA-E968-4D98-A321-B5E3D9CB8011}">
      <dsp:nvSpPr>
        <dsp:cNvPr id="0" name=""/>
        <dsp:cNvSpPr/>
      </dsp:nvSpPr>
      <dsp:spPr>
        <a:xfrm>
          <a:off x="2806656" y="2625284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8B87E8-DDCC-4E02-A9B0-685C225CD785}">
      <dsp:nvSpPr>
        <dsp:cNvPr id="0" name=""/>
        <dsp:cNvSpPr/>
      </dsp:nvSpPr>
      <dsp:spPr>
        <a:xfrm>
          <a:off x="157912" y="2674485"/>
          <a:ext cx="3505857" cy="39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 діалоговому вікні Редагування фотоальбому ввести зміни</a:t>
          </a:r>
          <a:endParaRPr lang="uk-UA" sz="1100" kern="1200" dirty="0"/>
        </a:p>
      </dsp:txBody>
      <dsp:txXfrm>
        <a:off x="157912" y="2674485"/>
        <a:ext cx="3505857" cy="393613"/>
      </dsp:txXfrm>
    </dsp:sp>
    <dsp:sp modelId="{2B93F587-F83D-49CF-9ED2-3A6F77D06D43}">
      <dsp:nvSpPr>
        <dsp:cNvPr id="0" name=""/>
        <dsp:cNvSpPr/>
      </dsp:nvSpPr>
      <dsp:spPr>
        <a:xfrm>
          <a:off x="157912" y="3177754"/>
          <a:ext cx="2656890" cy="24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5</a:t>
          </a:r>
          <a:endParaRPr lang="uk-UA" sz="1100" kern="1200" dirty="0"/>
        </a:p>
      </dsp:txBody>
      <dsp:txXfrm>
        <a:off x="157912" y="3177754"/>
        <a:ext cx="2656890" cy="241535"/>
      </dsp:txXfrm>
    </dsp:sp>
    <dsp:sp modelId="{B1F1F8C9-B552-46FF-9788-47C25FDDF65F}">
      <dsp:nvSpPr>
        <dsp:cNvPr id="0" name=""/>
        <dsp:cNvSpPr/>
      </dsp:nvSpPr>
      <dsp:spPr>
        <a:xfrm>
          <a:off x="565126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84CFA-3C52-49AC-B6A6-2917EBC47147}">
      <dsp:nvSpPr>
        <dsp:cNvPr id="0" name=""/>
        <dsp:cNvSpPr/>
      </dsp:nvSpPr>
      <dsp:spPr>
        <a:xfrm>
          <a:off x="938567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370DC-20B1-4D2B-B1ED-3679FC507EC3}">
      <dsp:nvSpPr>
        <dsp:cNvPr id="0" name=""/>
        <dsp:cNvSpPr/>
      </dsp:nvSpPr>
      <dsp:spPr>
        <a:xfrm>
          <a:off x="1312303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236094-D0CF-4BA0-83BA-88E11BA02A05}">
      <dsp:nvSpPr>
        <dsp:cNvPr id="0" name=""/>
        <dsp:cNvSpPr/>
      </dsp:nvSpPr>
      <dsp:spPr>
        <a:xfrm>
          <a:off x="1685743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201F87-F161-4EAA-86E0-79378B962A47}">
      <dsp:nvSpPr>
        <dsp:cNvPr id="0" name=""/>
        <dsp:cNvSpPr/>
      </dsp:nvSpPr>
      <dsp:spPr>
        <a:xfrm>
          <a:off x="2059479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340626-DBFC-4346-B3DC-91E4FB68B077}">
      <dsp:nvSpPr>
        <dsp:cNvPr id="0" name=""/>
        <dsp:cNvSpPr/>
      </dsp:nvSpPr>
      <dsp:spPr>
        <a:xfrm>
          <a:off x="2432920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DF68B0-92CC-4184-90B8-CA442D311684}">
      <dsp:nvSpPr>
        <dsp:cNvPr id="0" name=""/>
        <dsp:cNvSpPr/>
      </dsp:nvSpPr>
      <dsp:spPr>
        <a:xfrm>
          <a:off x="2806656" y="3419289"/>
          <a:ext cx="621712" cy="492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EF5FB1-42A4-43C1-A2A8-7624B06EC80B}">
      <dsp:nvSpPr>
        <dsp:cNvPr id="0" name=""/>
        <dsp:cNvSpPr/>
      </dsp:nvSpPr>
      <dsp:spPr>
        <a:xfrm>
          <a:off x="157912" y="3468491"/>
          <a:ext cx="3505857" cy="393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Зберегти фотоальбом</a:t>
          </a:r>
          <a:endParaRPr lang="uk-UA" sz="1100" kern="1200" dirty="0"/>
        </a:p>
      </dsp:txBody>
      <dsp:txXfrm>
        <a:off x="157912" y="3468491"/>
        <a:ext cx="3505857" cy="393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337B-F3B1-4365-9BB7-E4D282D10682}">
      <dsp:nvSpPr>
        <dsp:cNvPr id="0" name=""/>
        <dsp:cNvSpPr/>
      </dsp:nvSpPr>
      <dsp:spPr>
        <a:xfrm>
          <a:off x="74724" y="957879"/>
          <a:ext cx="3328106" cy="166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Групи властивостей фотоальбому</a:t>
          </a:r>
          <a:endParaRPr lang="uk-UA" sz="3900" kern="1200" dirty="0"/>
        </a:p>
      </dsp:txBody>
      <dsp:txXfrm>
        <a:off x="123462" y="1006617"/>
        <a:ext cx="3230630" cy="1566577"/>
      </dsp:txXfrm>
    </dsp:sp>
    <dsp:sp modelId="{E41D687C-449B-4031-AC63-3B9E601DCA50}">
      <dsp:nvSpPr>
        <dsp:cNvPr id="0" name=""/>
        <dsp:cNvSpPr/>
      </dsp:nvSpPr>
      <dsp:spPr>
        <a:xfrm rot="19457599">
          <a:off x="3248736" y="1269654"/>
          <a:ext cx="163943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39430" y="418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027466" y="1270504"/>
        <a:ext cx="81971" cy="81971"/>
      </dsp:txXfrm>
    </dsp:sp>
    <dsp:sp modelId="{57E131DF-81AC-4938-9BB1-0A4649382170}">
      <dsp:nvSpPr>
        <dsp:cNvPr id="0" name=""/>
        <dsp:cNvSpPr/>
      </dsp:nvSpPr>
      <dsp:spPr>
        <a:xfrm>
          <a:off x="4734073" y="1048"/>
          <a:ext cx="3328106" cy="166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Вміст фотоальбому</a:t>
          </a:r>
          <a:endParaRPr lang="uk-UA" sz="3900" kern="1200" dirty="0"/>
        </a:p>
      </dsp:txBody>
      <dsp:txXfrm>
        <a:off x="4782811" y="49786"/>
        <a:ext cx="3230630" cy="1566577"/>
      </dsp:txXfrm>
    </dsp:sp>
    <dsp:sp modelId="{55E006A3-43B8-48D4-9672-F4805BDF65C9}">
      <dsp:nvSpPr>
        <dsp:cNvPr id="0" name=""/>
        <dsp:cNvSpPr/>
      </dsp:nvSpPr>
      <dsp:spPr>
        <a:xfrm rot="2142401">
          <a:off x="3248736" y="2226485"/>
          <a:ext cx="163943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39430" y="418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027466" y="2227335"/>
        <a:ext cx="81971" cy="81971"/>
      </dsp:txXfrm>
    </dsp:sp>
    <dsp:sp modelId="{54D8CA00-C942-4665-AFAC-EE36469006F6}">
      <dsp:nvSpPr>
        <dsp:cNvPr id="0" name=""/>
        <dsp:cNvSpPr/>
      </dsp:nvSpPr>
      <dsp:spPr>
        <a:xfrm>
          <a:off x="4734073" y="1914709"/>
          <a:ext cx="3328106" cy="1664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Розмітка фотоальбому</a:t>
          </a:r>
          <a:endParaRPr lang="uk-UA" sz="3900" kern="1200" dirty="0"/>
        </a:p>
      </dsp:txBody>
      <dsp:txXfrm>
        <a:off x="4782811" y="1963447"/>
        <a:ext cx="3230630" cy="1566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DAB3-1BF8-412B-B373-9A3D559B72EE}">
      <dsp:nvSpPr>
        <dsp:cNvPr id="0" name=""/>
        <dsp:cNvSpPr/>
      </dsp:nvSpPr>
      <dsp:spPr>
        <a:xfrm>
          <a:off x="4257153" y="1549192"/>
          <a:ext cx="2977369" cy="70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807"/>
              </a:lnTo>
              <a:lnTo>
                <a:pt x="2977369" y="482807"/>
              </a:lnTo>
              <a:lnTo>
                <a:pt x="2977369" y="708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A0D7F-48E6-4DE1-B082-3517FBAA791B}">
      <dsp:nvSpPr>
        <dsp:cNvPr id="0" name=""/>
        <dsp:cNvSpPr/>
      </dsp:nvSpPr>
      <dsp:spPr>
        <a:xfrm>
          <a:off x="4211433" y="1549192"/>
          <a:ext cx="91440" cy="708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CB639-7AF2-4370-978F-22AA295DCF29}">
      <dsp:nvSpPr>
        <dsp:cNvPr id="0" name=""/>
        <dsp:cNvSpPr/>
      </dsp:nvSpPr>
      <dsp:spPr>
        <a:xfrm>
          <a:off x="1279783" y="1549192"/>
          <a:ext cx="2977369" cy="708478"/>
        </a:xfrm>
        <a:custGeom>
          <a:avLst/>
          <a:gdLst/>
          <a:ahLst/>
          <a:cxnLst/>
          <a:rect l="0" t="0" r="0" b="0"/>
          <a:pathLst>
            <a:path>
              <a:moveTo>
                <a:pt x="2977369" y="0"/>
              </a:moveTo>
              <a:lnTo>
                <a:pt x="2977369" y="482807"/>
              </a:lnTo>
              <a:lnTo>
                <a:pt x="0" y="482807"/>
              </a:lnTo>
              <a:lnTo>
                <a:pt x="0" y="708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80D6-CF0F-4571-BC1D-0FC8B919E03E}">
      <dsp:nvSpPr>
        <dsp:cNvPr id="0" name=""/>
        <dsp:cNvSpPr/>
      </dsp:nvSpPr>
      <dsp:spPr>
        <a:xfrm>
          <a:off x="2376258" y="2313"/>
          <a:ext cx="3761789" cy="154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EFA04A-B210-4A01-B12B-B0EA91A435E8}">
      <dsp:nvSpPr>
        <dsp:cNvPr id="0" name=""/>
        <dsp:cNvSpPr/>
      </dsp:nvSpPr>
      <dsp:spPr>
        <a:xfrm>
          <a:off x="2646928" y="259450"/>
          <a:ext cx="3761789" cy="154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Редагування вмісту фотоальбому</a:t>
          </a:r>
          <a:endParaRPr lang="uk-UA" sz="2700" kern="1200" dirty="0"/>
        </a:p>
      </dsp:txBody>
      <dsp:txXfrm>
        <a:off x="2692235" y="304757"/>
        <a:ext cx="3671175" cy="1456264"/>
      </dsp:txXfrm>
    </dsp:sp>
    <dsp:sp modelId="{2703C8F8-4B24-4926-8A22-FF93439186AA}">
      <dsp:nvSpPr>
        <dsp:cNvPr id="0" name=""/>
        <dsp:cNvSpPr/>
      </dsp:nvSpPr>
      <dsp:spPr>
        <a:xfrm>
          <a:off x="61769" y="2257671"/>
          <a:ext cx="2436029" cy="154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D2236F-5E77-4F8F-A7FA-626DFDC1D70F}">
      <dsp:nvSpPr>
        <dsp:cNvPr id="0" name=""/>
        <dsp:cNvSpPr/>
      </dsp:nvSpPr>
      <dsp:spPr>
        <a:xfrm>
          <a:off x="332439" y="2514807"/>
          <a:ext cx="2436029" cy="154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Видалення зайвих зображень</a:t>
          </a:r>
          <a:endParaRPr lang="uk-UA" sz="2700" kern="1200" dirty="0"/>
        </a:p>
      </dsp:txBody>
      <dsp:txXfrm>
        <a:off x="377746" y="2560114"/>
        <a:ext cx="2345415" cy="1456264"/>
      </dsp:txXfrm>
    </dsp:sp>
    <dsp:sp modelId="{A32356C1-7EA0-442C-9132-CB6782294C83}">
      <dsp:nvSpPr>
        <dsp:cNvPr id="0" name=""/>
        <dsp:cNvSpPr/>
      </dsp:nvSpPr>
      <dsp:spPr>
        <a:xfrm>
          <a:off x="3039138" y="2257671"/>
          <a:ext cx="2436029" cy="154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63BEBF-1C36-47AD-BA6B-45A17F0AEA9B}">
      <dsp:nvSpPr>
        <dsp:cNvPr id="0" name=""/>
        <dsp:cNvSpPr/>
      </dsp:nvSpPr>
      <dsp:spPr>
        <a:xfrm>
          <a:off x="3309808" y="2514807"/>
          <a:ext cx="2436029" cy="154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Додавання нових зображень</a:t>
          </a:r>
          <a:endParaRPr lang="uk-UA" sz="2700" kern="1200" dirty="0" smtClean="0"/>
        </a:p>
      </dsp:txBody>
      <dsp:txXfrm>
        <a:off x="3355115" y="2560114"/>
        <a:ext cx="2345415" cy="1456264"/>
      </dsp:txXfrm>
    </dsp:sp>
    <dsp:sp modelId="{4D447C83-368F-4561-8A28-7FAD0F7C6836}">
      <dsp:nvSpPr>
        <dsp:cNvPr id="0" name=""/>
        <dsp:cNvSpPr/>
      </dsp:nvSpPr>
      <dsp:spPr>
        <a:xfrm>
          <a:off x="6016507" y="2257671"/>
          <a:ext cx="2436029" cy="1546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B93646-1EDC-4D3C-BC71-A35AFBD15C65}">
      <dsp:nvSpPr>
        <dsp:cNvPr id="0" name=""/>
        <dsp:cNvSpPr/>
      </dsp:nvSpPr>
      <dsp:spPr>
        <a:xfrm>
          <a:off x="6287177" y="2514807"/>
          <a:ext cx="2436029" cy="1546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Зміна порядку розміщення зображень</a:t>
          </a:r>
          <a:endParaRPr lang="uk-UA" sz="2700" kern="1200" dirty="0"/>
        </a:p>
      </dsp:txBody>
      <dsp:txXfrm>
        <a:off x="6332484" y="2560114"/>
        <a:ext cx="2345415" cy="1456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99DD3-845E-4ED9-BE5D-318432683FFA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027D-105E-462D-8F97-C2DC5FB5BC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A38F-0573-4D10-8CD2-59644DC531A8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18F6-2434-4660-8C05-B5720E522A5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8FB9-1B1D-4847-AAE8-208A423194D7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D740-4105-4780-AA3C-FDD7B7E6296E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E6F8-A4A7-404A-8005-A081E292D80C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A8F-D0B1-492F-B6F6-0404842B369E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B236E0-7F23-4401-92CD-96B3E664449D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%20&#1076;&#1086;%20&#1091;&#1088;&#1086;&#1082;&#1110;&#1074;%20&#1090;&#1077;&#1084;&#1080;/&#1060;&#1086;&#1090;&#1086;&#1072;&#1083;&#1100;&#1073;&#1086;&#1084;%20&#1042;&#1110;&#1076;&#1087;&#1086;&#1095;&#1080;&#1085;&#1086;&#1082;%20&#1085;&#1072;%20&#1061;&#1084;&#1077;&#1083;&#1100;&#1085;&#1080;&#1095;&#1095;&#1080;&#1085;&#1110;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%20&#1076;&#1086;%20&#1091;&#1088;&#1086;&#1082;&#1110;&#1074;%20&#1090;&#1077;&#1084;&#1080;/&#1060;&#1086;&#1090;&#1086;&#1072;&#1083;&#1100;&#1073;&#1086;&#1084;%20&#1042;&#1110;&#1076;&#1087;&#1086;&#1095;&#1080;&#1085;&#1086;&#1082;%20&#1085;&#1072;%20&#1061;&#1084;&#1077;&#1083;&#1100;&#1085;&#1080;&#1095;&#1095;&#1080;&#1085;&#1110;.ppt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023939" cy="3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4"/>
          <p:cNvSpPr>
            <a:spLocks noGrp="1"/>
          </p:cNvSpPr>
          <p:nvPr>
            <p:ph type="ctrTitle"/>
          </p:nvPr>
        </p:nvSpPr>
        <p:spPr>
          <a:xfrm rot="19140000">
            <a:off x="1173876" y="2356688"/>
            <a:ext cx="5648623" cy="77255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Інформатика. 5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572000" y="59251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 підручником авторського колективу Н.В. Морзе, О.В. Барна, В.П. </a:t>
            </a:r>
            <a:r>
              <a:rPr lang="uk-UA" dirty="0" err="1" smtClean="0"/>
              <a:t>Вембер</a:t>
            </a:r>
            <a:r>
              <a:rPr lang="uk-UA" dirty="0" smtClean="0"/>
              <a:t>, О.Г. </a:t>
            </a:r>
            <a:r>
              <a:rPr lang="uk-UA" dirty="0" err="1" smtClean="0"/>
              <a:t>Кузьмінська</a:t>
            </a:r>
            <a:r>
              <a:rPr lang="uk-UA" dirty="0" smtClean="0"/>
              <a:t>, Н.А. </a:t>
            </a:r>
            <a:r>
              <a:rPr lang="uk-UA" dirty="0" err="1" smtClean="0"/>
              <a:t>Саражинська</a:t>
            </a:r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4355976" y="310270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4. Редактор 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548640"/>
          </a:xfrm>
        </p:spPr>
        <p:txBody>
          <a:bodyPr/>
          <a:lstStyle/>
          <a:p>
            <a:r>
              <a:rPr 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Макет слайда</a:t>
            </a:r>
            <a:endParaRPr lang="uk-UA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65178" y="620688"/>
            <a:ext cx="2880320" cy="15481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Макет слайда – це зразок структури слайда, схема розміщення його об'єктів</a:t>
            </a:r>
            <a:endParaRPr lang="uk-UA" dirty="0"/>
          </a:p>
        </p:txBody>
      </p:sp>
      <p:pic>
        <p:nvPicPr>
          <p:cNvPr id="9" name="Picture 6" descr="http://im3-tub-ua.yandex.net/i?id=166569788-45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5495" r="32635"/>
          <a:stretch/>
        </p:blipFill>
        <p:spPr bwMode="auto">
          <a:xfrm>
            <a:off x="3766828" y="764704"/>
            <a:ext cx="386295" cy="1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4127332" cy="44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548640"/>
          </a:xfrm>
        </p:spPr>
        <p:txBody>
          <a:bodyPr/>
          <a:lstStyle/>
          <a:p>
            <a:r>
              <a:rPr 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оформлення</a:t>
            </a:r>
            <a:endParaRPr lang="uk-UA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835696" y="623513"/>
            <a:ext cx="6984776" cy="12112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Шаблон оформлення (тема) – документ, у якому збережені значення властивостей презентації (фон слайдів, шрифт, накреслення та колір тексту титульного та інших слайдів, місце розміщення заголовків та інше)</a:t>
            </a:r>
            <a:endParaRPr lang="uk-UA" dirty="0"/>
          </a:p>
        </p:txBody>
      </p:sp>
      <p:pic>
        <p:nvPicPr>
          <p:cNvPr id="9" name="Picture 6" descr="http://im3-tub-ua.yandex.net/i?id=166569788-45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5495" r="32635"/>
          <a:stretch/>
        </p:blipFill>
        <p:spPr bwMode="auto">
          <a:xfrm>
            <a:off x="7439192" y="2269547"/>
            <a:ext cx="386295" cy="1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9" y="1906974"/>
            <a:ext cx="5987377" cy="30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3789363" cy="7937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3556173"/>
            <a:ext cx="23762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Щоб застосувати один із шаблонів оформлення до фотоальбому, треба натиснути кнопку Огляд та вибрати потрібний у вікні Вибір теми.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7290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3843848" cy="404504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до заголовків слайдів та підписів зображень можна внести в </a:t>
            </a:r>
            <a:r>
              <a:rPr lang="uk-UA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 області 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слайда в </a:t>
            </a:r>
            <a:r>
              <a:rPr lang="uk-UA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Звичайному режимі</a:t>
            </a:r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цьому значення властивостей текстових об'єктів будуть встановлені автоматично відповідно до обраного шаблону оформлення. </a:t>
            </a:r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2942395" cy="1080120"/>
          </a:xfrm>
          <a:ln>
            <a:solidFill>
              <a:srgbClr val="00B0F0"/>
            </a:solidFill>
          </a:ln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87" y="116632"/>
            <a:ext cx="9108504" cy="548640"/>
          </a:xfrm>
        </p:spPr>
        <p:txBody>
          <a:bodyPr/>
          <a:lstStyle/>
          <a:p>
            <a:pPr algn="ctr"/>
            <a:r>
              <a:rPr lang="uk-UA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заголовків та підписів зображень</a:t>
            </a:r>
            <a:endParaRPr lang="uk-UA" sz="2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 виноска 9"/>
          <p:cNvSpPr/>
          <p:nvPr/>
        </p:nvSpPr>
        <p:spPr>
          <a:xfrm>
            <a:off x="3923928" y="908720"/>
            <a:ext cx="1224136" cy="864096"/>
          </a:xfrm>
          <a:prstGeom prst="wedgeEllipseCallout">
            <a:avLst>
              <a:gd name="adj1" fmla="val 74929"/>
              <a:gd name="adj2" fmla="val 920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Шрифт</a:t>
            </a:r>
            <a:endParaRPr lang="uk-UA" dirty="0"/>
          </a:p>
        </p:txBody>
      </p:sp>
      <p:sp>
        <p:nvSpPr>
          <p:cNvPr id="11" name="Овальна виноска 10"/>
          <p:cNvSpPr/>
          <p:nvPr/>
        </p:nvSpPr>
        <p:spPr>
          <a:xfrm>
            <a:off x="7596336" y="908720"/>
            <a:ext cx="1368152" cy="864096"/>
          </a:xfrm>
          <a:prstGeom prst="wedgeEllipseCallout">
            <a:avLst>
              <a:gd name="adj1" fmla="val -127148"/>
              <a:gd name="adj2" fmla="val 909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Розмір шрифту</a:t>
            </a:r>
            <a:endParaRPr lang="uk-UA" dirty="0"/>
          </a:p>
        </p:txBody>
      </p:sp>
      <p:sp>
        <p:nvSpPr>
          <p:cNvPr id="12" name="Овальна виноска 11"/>
          <p:cNvSpPr/>
          <p:nvPr/>
        </p:nvSpPr>
        <p:spPr>
          <a:xfrm>
            <a:off x="3923928" y="3068960"/>
            <a:ext cx="1800200" cy="864096"/>
          </a:xfrm>
          <a:prstGeom prst="wedgeEllipseCallout">
            <a:avLst>
              <a:gd name="adj1" fmla="val 33148"/>
              <a:gd name="adj2" fmla="val -1184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Накреслення символів</a:t>
            </a:r>
            <a:endParaRPr lang="uk-UA" sz="1400" dirty="0"/>
          </a:p>
        </p:txBody>
      </p:sp>
      <p:sp>
        <p:nvSpPr>
          <p:cNvPr id="13" name="Овальна виноска 12"/>
          <p:cNvSpPr/>
          <p:nvPr/>
        </p:nvSpPr>
        <p:spPr>
          <a:xfrm>
            <a:off x="7524328" y="3100177"/>
            <a:ext cx="1368152" cy="864096"/>
          </a:xfrm>
          <a:prstGeom prst="wedgeEllipseCallout">
            <a:avLst>
              <a:gd name="adj1" fmla="val -44836"/>
              <a:gd name="adj2" fmla="val -11731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Колір шрифту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4077072"/>
            <a:ext cx="4824536" cy="877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700" dirty="0" smtClean="0"/>
              <a:t>Якщо потрібно змінити значення властивостей, слід скористатися інструментами з групи вказівок </a:t>
            </a:r>
            <a:r>
              <a:rPr lang="uk-UA" sz="1700" dirty="0" smtClean="0">
                <a:solidFill>
                  <a:srgbClr val="FF0000"/>
                </a:solidFill>
              </a:rPr>
              <a:t>Шрифт </a:t>
            </a:r>
            <a:r>
              <a:rPr lang="uk-UA" sz="1700" dirty="0" smtClean="0"/>
              <a:t>вкладки </a:t>
            </a:r>
            <a:r>
              <a:rPr lang="uk-UA" sz="1700" dirty="0" smtClean="0">
                <a:solidFill>
                  <a:srgbClr val="FF0000"/>
                </a:solidFill>
              </a:rPr>
              <a:t>Основне</a:t>
            </a:r>
            <a:endParaRPr lang="uk-UA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3627824" cy="3712464"/>
          </a:xfrm>
        </p:spPr>
        <p:txBody>
          <a:bodyPr/>
          <a:lstStyle/>
          <a:p>
            <a:pPr marL="0" indent="0"/>
            <a:r>
              <a:rPr lang="uk-UA" dirty="0" smtClean="0"/>
              <a:t>Розробити план створення презентацій: «Мій клас», «Моя школа», «Моє місто»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92139"/>
            <a:ext cx="3627309" cy="203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8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1. </a:t>
            </a:r>
            <a:r>
              <a:rPr lang="uk-UA" altLang="uk-UA" b="1" dirty="0" smtClean="0"/>
              <a:t>Зміна значень властивостей фотоальбому.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ru-RU" altLang="uk-UA" dirty="0" err="1" smtClean="0"/>
              <a:t>Зміни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значень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властивостей</a:t>
            </a:r>
            <a:r>
              <a:rPr lang="ru-RU" altLang="uk-UA" dirty="0" smtClean="0"/>
              <a:t> фотоальбому </a:t>
            </a:r>
            <a:r>
              <a:rPr lang="ru-RU" altLang="uk-UA" i="1" dirty="0" err="1" smtClean="0"/>
              <a:t>Відпочинок</a:t>
            </a:r>
            <a:r>
              <a:rPr lang="ru-RU" altLang="uk-UA" i="1" dirty="0" smtClean="0"/>
              <a:t> у </a:t>
            </a:r>
            <a:r>
              <a:rPr lang="ru-RU" altLang="uk-UA" i="1" dirty="0" err="1" smtClean="0"/>
              <a:t>Хмельниччині</a:t>
            </a:r>
            <a:r>
              <a:rPr lang="ru-RU" altLang="uk-UA" dirty="0" smtClean="0"/>
              <a:t>: </a:t>
            </a:r>
            <a:r>
              <a:rPr lang="ru-RU" altLang="uk-UA" dirty="0" err="1" smtClean="0"/>
              <a:t>Розмічування</a:t>
            </a:r>
            <a:r>
              <a:rPr lang="ru-RU" altLang="uk-UA" dirty="0" smtClean="0"/>
              <a:t> рисунка, Форма рамки, Тема (за </a:t>
            </a:r>
            <a:r>
              <a:rPr lang="ru-RU" altLang="uk-UA" dirty="0" err="1" smtClean="0"/>
              <a:t>завданнями</a:t>
            </a:r>
            <a:r>
              <a:rPr lang="ru-RU" altLang="uk-UA" dirty="0" smtClean="0"/>
              <a:t> на ст. 219 </a:t>
            </a:r>
            <a:r>
              <a:rPr lang="ru-RU" altLang="uk-UA" dirty="0" err="1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14</a:t>
            </a:fld>
            <a:endParaRPr lang="ru-RU" altLang="uk-UA"/>
          </a:p>
        </p:txBody>
      </p:sp>
      <p:sp>
        <p:nvSpPr>
          <p:cNvPr id="2" name="TextBox 1">
            <a:hlinkClick r:id="rId3" action="ppaction://hlinkpres?slideindex=1&amp;slidetitle="/>
          </p:cNvPr>
          <p:cNvSpPr txBox="1"/>
          <p:nvPr/>
        </p:nvSpPr>
        <p:spPr>
          <a:xfrm>
            <a:off x="107504" y="278092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Перейти до презентації Відпочинок  у Хмельниччині для виконання вправи 1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05150"/>
            <a:ext cx="20002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60269"/>
            <a:ext cx="26289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2. </a:t>
            </a:r>
            <a:r>
              <a:rPr lang="uk-UA" altLang="uk-UA" b="1" dirty="0" smtClean="0"/>
              <a:t>Введення заголовків до слайдів фотоальбому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Введи текст до заголовків усіх слайдів фотоальбому Відпочинок на Хмельниччині. Визнач значення властивостей тексту заголовка першого слайду: шрифт, розмір, колір Замки України, використовуючи зображення, що містяться у папці Презентації 5 клас/Замки України.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220 </a:t>
            </a:r>
            <a:r>
              <a:rPr lang="ru-RU" altLang="uk-UA" dirty="0" err="1" smtClean="0"/>
              <a:t>підручника</a:t>
            </a:r>
            <a:endParaRPr lang="ru-RU" altLang="uk-UA" dirty="0"/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15</a:t>
            </a:fld>
            <a:endParaRPr lang="ru-RU" altLang="uk-UA"/>
          </a:p>
        </p:txBody>
      </p:sp>
      <p:sp>
        <p:nvSpPr>
          <p:cNvPr id="8" name="TextBox 7">
            <a:hlinkClick r:id="rId3" action="ppaction://hlinkpres?slideindex=1&amp;slidetitle="/>
          </p:cNvPr>
          <p:cNvSpPr txBox="1"/>
          <p:nvPr/>
        </p:nvSpPr>
        <p:spPr>
          <a:xfrm>
            <a:off x="364294" y="2636912"/>
            <a:ext cx="45365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Перейти до презентації Відпочинок у Хмельниччині для виконання вправи 2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2543"/>
            <a:ext cx="5891212" cy="273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3. </a:t>
            </a:r>
            <a:r>
              <a:rPr lang="ru-RU" altLang="uk-UA" b="1" dirty="0" err="1" smtClean="0"/>
              <a:t>Створення</a:t>
            </a:r>
            <a:r>
              <a:rPr lang="ru-RU" altLang="uk-UA" b="1" dirty="0" smtClean="0"/>
              <a:t> фотоальбому за </a:t>
            </a:r>
            <a:r>
              <a:rPr lang="ru-RU" altLang="uk-UA" b="1" dirty="0" err="1" smtClean="0"/>
              <a:t>зразком</a:t>
            </a:r>
            <a:r>
              <a:rPr lang="uk-UA" altLang="uk-UA" b="1" dirty="0" smtClean="0"/>
              <a:t> </a:t>
            </a:r>
            <a:r>
              <a:rPr lang="ru-RU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Створи фотоальбом Авіамоделі за даним зразком. Використай зображення, що містяться у папці Презентації 5 клас/Авіамоделі.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</a:t>
            </a:r>
          </a:p>
          <a:p>
            <a:pPr algn="r" eaLnBrk="1" hangingPunct="1"/>
            <a:r>
              <a:rPr lang="ru-RU" altLang="uk-UA" dirty="0" smtClean="0"/>
              <a:t>ст. 221 </a:t>
            </a:r>
            <a:r>
              <a:rPr lang="ru-RU" altLang="uk-UA" dirty="0" err="1" smtClean="0"/>
              <a:t>підручника</a:t>
            </a:r>
            <a:endParaRPr lang="ru-RU" altLang="uk-UA" dirty="0"/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16</a:t>
            </a:fld>
            <a:endParaRPr lang="ru-RU" alt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8840"/>
            <a:ext cx="56959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Обговорення вивченого</a:t>
            </a:r>
            <a:endParaRPr lang="ru-RU" altLang="uk-UA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023160"/>
              </p:ext>
            </p:extLst>
          </p:nvPr>
        </p:nvGraphicFramePr>
        <p:xfrm>
          <a:off x="611560" y="1628801"/>
          <a:ext cx="792088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57C544-0A1E-4455-9B7B-8448A11A00C5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4508A226-5839-4E58-90F5-DDCA9C016D9D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17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2534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61263" cy="714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в парах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85943158"/>
              </p:ext>
            </p:extLst>
          </p:nvPr>
        </p:nvGraphicFramePr>
        <p:xfrm>
          <a:off x="251520" y="980728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Дата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22200-FE84-4C6E-A676-5F0B5126786C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3557" name="Номер слайда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E40BDD8D-40B5-4337-8436-E4C499EDE2C5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18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3558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повторяємо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908050"/>
            <a:ext cx="7521575" cy="384175"/>
          </a:xfrm>
        </p:spPr>
        <p:txBody>
          <a:bodyPr>
            <a:normAutofit fontScale="92500"/>
          </a:bodyPr>
          <a:lstStyle/>
          <a:p>
            <a:r>
              <a:rPr lang="uk-UA" altLang="uk-UA" b="0" dirty="0" smtClean="0">
                <a:latin typeface="Times New Roman" pitchFamily="18" charset="0"/>
                <a:cs typeface="Times New Roman" pitchFamily="18" charset="0"/>
              </a:rPr>
              <a:t>Обери один із фотоальбомів цього уроку. Склади усну розповідь про нього за схемою</a:t>
            </a:r>
          </a:p>
        </p:txBody>
      </p:sp>
      <p:sp>
        <p:nvSpPr>
          <p:cNvPr id="21509" name="Місце для дати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D3B78A-2581-46B3-B8D4-3BF9F28BEAA9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25" name="Місце для нижнього колонтитула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26" name="Місце для номера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42441-BBC6-45B6-BA33-63F141AF796D}" type="slidenum">
              <a:rPr lang="ru-RU" altLang="uk-UA"/>
              <a:pPr>
                <a:defRPr/>
              </a:pPr>
              <a:t>19</a:t>
            </a:fld>
            <a:endParaRPr lang="ru-RU" altLang="uk-UA"/>
          </a:p>
        </p:txBody>
      </p:sp>
      <p:grpSp>
        <p:nvGrpSpPr>
          <p:cNvPr id="21516" name="Групувати 21515"/>
          <p:cNvGrpSpPr/>
          <p:nvPr/>
        </p:nvGrpSpPr>
        <p:grpSpPr>
          <a:xfrm>
            <a:off x="323528" y="1606294"/>
            <a:ext cx="8620919" cy="2400748"/>
            <a:chOff x="323528" y="1606294"/>
            <a:chExt cx="8620919" cy="2400748"/>
          </a:xfrm>
        </p:grpSpPr>
        <p:sp>
          <p:nvSpPr>
            <p:cNvPr id="23" name="Округлений прямокутник 22"/>
            <p:cNvSpPr/>
            <p:nvPr/>
          </p:nvSpPr>
          <p:spPr bwMode="auto">
            <a:xfrm>
              <a:off x="1331640" y="2492896"/>
              <a:ext cx="2788271" cy="57626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Збереження</a:t>
              </a:r>
              <a:endParaRPr lang="uk-UA" dirty="0"/>
            </a:p>
          </p:txBody>
        </p:sp>
        <p:sp>
          <p:nvSpPr>
            <p:cNvPr id="9" name="Округлений прямокутник 8"/>
            <p:cNvSpPr/>
            <p:nvPr/>
          </p:nvSpPr>
          <p:spPr>
            <a:xfrm>
              <a:off x="323528" y="1628800"/>
              <a:ext cx="1944216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rgbClr val="0070C0"/>
                  </a:solidFill>
                </a:rPr>
                <a:t>Змінюють значення</a:t>
              </a:r>
              <a:endParaRPr lang="uk-UA" dirty="0"/>
            </a:p>
          </p:txBody>
        </p:sp>
        <p:sp>
          <p:nvSpPr>
            <p:cNvPr id="22" name="Округлений прямокутник 21"/>
            <p:cNvSpPr/>
            <p:nvPr/>
          </p:nvSpPr>
          <p:spPr>
            <a:xfrm>
              <a:off x="323528" y="3284984"/>
              <a:ext cx="1944216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rgbClr val="0070C0"/>
                  </a:solidFill>
                </a:rPr>
                <a:t>Встановлюють значення</a:t>
              </a:r>
              <a:endParaRPr lang="uk-UA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55976" y="1700808"/>
              <a:ext cx="2016224" cy="19082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Комп'ютерний альбом</a:t>
              </a:r>
              <a:endParaRPr lang="uk-UA" sz="1600" dirty="0"/>
            </a:p>
          </p:txBody>
        </p:sp>
        <p:sp>
          <p:nvSpPr>
            <p:cNvPr id="24" name="Округлений прямокутник 23"/>
            <p:cNvSpPr/>
            <p:nvPr/>
          </p:nvSpPr>
          <p:spPr>
            <a:xfrm>
              <a:off x="6562240" y="2421087"/>
              <a:ext cx="2258232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>
                  <a:solidFill>
                    <a:srgbClr val="0070C0"/>
                  </a:solidFill>
                </a:rPr>
                <a:t>Використовують</a:t>
              </a:r>
              <a:endParaRPr lang="uk-UA" dirty="0"/>
            </a:p>
          </p:txBody>
        </p:sp>
        <p:sp>
          <p:nvSpPr>
            <p:cNvPr id="27" name="Округлений прямокутник 26"/>
            <p:cNvSpPr/>
            <p:nvPr/>
          </p:nvSpPr>
          <p:spPr bwMode="auto">
            <a:xfrm>
              <a:off x="6477240" y="3430779"/>
              <a:ext cx="2428231" cy="57626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Шаблон оформлення</a:t>
              </a:r>
              <a:endParaRPr lang="uk-UA" dirty="0"/>
            </a:p>
          </p:txBody>
        </p:sp>
        <p:sp>
          <p:nvSpPr>
            <p:cNvPr id="28" name="Округлений прямокутник 27"/>
            <p:cNvSpPr/>
            <p:nvPr/>
          </p:nvSpPr>
          <p:spPr bwMode="auto">
            <a:xfrm>
              <a:off x="6516216" y="1606294"/>
              <a:ext cx="2428231" cy="576263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Макет слайда</a:t>
              </a:r>
              <a:endParaRPr lang="uk-UA" dirty="0"/>
            </a:p>
          </p:txBody>
        </p:sp>
        <p:cxnSp>
          <p:nvCxnSpPr>
            <p:cNvPr id="13" name="Пряма сполучна лінія 12"/>
            <p:cNvCxnSpPr>
              <a:stCxn id="9" idx="2"/>
              <a:endCxn id="23" idx="0"/>
            </p:cNvCxnSpPr>
            <p:nvPr/>
          </p:nvCxnSpPr>
          <p:spPr>
            <a:xfrm>
              <a:off x="1295636" y="2276872"/>
              <a:ext cx="1430140" cy="216024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/>
            <p:cNvCxnSpPr>
              <a:stCxn id="22" idx="0"/>
              <a:endCxn id="23" idx="2"/>
            </p:cNvCxnSpPr>
            <p:nvPr/>
          </p:nvCxnSpPr>
          <p:spPr>
            <a:xfrm flipV="1">
              <a:off x="1295636" y="3069159"/>
              <a:ext cx="1430140" cy="215825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/>
            <p:cNvCxnSpPr/>
            <p:nvPr/>
          </p:nvCxnSpPr>
          <p:spPr>
            <a:xfrm>
              <a:off x="7596336" y="2182557"/>
              <a:ext cx="0" cy="244853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/>
            <p:cNvCxnSpPr>
              <a:stCxn id="27" idx="0"/>
              <a:endCxn id="24" idx="2"/>
            </p:cNvCxnSpPr>
            <p:nvPr/>
          </p:nvCxnSpPr>
          <p:spPr>
            <a:xfrm flipV="1">
              <a:off x="7691356" y="3069159"/>
              <a:ext cx="0" cy="36162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948682" y="1514879"/>
            <a:ext cx="5212080" cy="1588628"/>
          </a:xfrm>
        </p:spPr>
        <p:txBody>
          <a:bodyPr/>
          <a:lstStyle/>
          <a:p>
            <a:r>
              <a:rPr lang="uk-UA" dirty="0" smtClean="0"/>
              <a:t>Урок 27. Редагування Фотоальбому</a:t>
            </a:r>
            <a:endParaRPr lang="ru-RU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70EA-1537-43A9-A4C6-21654828A4A5}" type="datetime1">
              <a:rPr lang="uk-UA" smtClean="0"/>
              <a:t>14.01.2015</a:t>
            </a:fld>
            <a:endParaRPr 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9512" y="116632"/>
            <a:ext cx="35283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/>
              <a:t>Робота вчителя Кравчук Г.Т</a:t>
            </a:r>
            <a:r>
              <a:rPr lang="uk-UA" altLang="uk-UA" sz="1800" dirty="0" smtClean="0"/>
              <a:t>.,</a:t>
            </a:r>
            <a:r>
              <a:rPr lang="en-US" altLang="uk-UA" sz="1800" dirty="0" smtClean="0"/>
              <a:t> </a:t>
            </a:r>
            <a:r>
              <a:rPr lang="uk-UA" altLang="uk-UA" sz="1800" dirty="0" smtClean="0"/>
              <a:t>СЗШ І – ІІІ ступенів № 8 м. Хмельницького </a:t>
            </a:r>
            <a:endParaRPr lang="uk-UA" alt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extLst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822325" y="1628775"/>
            <a:ext cx="7521575" cy="3051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alt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Шаблон</a:t>
            </a:r>
          </a:p>
          <a:p>
            <a:pPr>
              <a:buFont typeface="Arial" charset="0"/>
              <a:buChar char="•"/>
            </a:pPr>
            <a:r>
              <a:rPr lang="uk-UA" altLang="uk-UA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</a:p>
          <a:p>
            <a:pPr>
              <a:buFont typeface="Arial" charset="0"/>
              <a:buChar char="•"/>
            </a:pPr>
            <a:r>
              <a:rPr lang="uk-UA" alt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</a:p>
          <a:p>
            <a:endParaRPr lang="uk-UA" alt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Місце для дати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AB1E8-EADE-48B0-AEA3-6E4C6EA8853E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929D-9B72-4397-9B05-09AB7363D17C}" type="slidenum">
              <a:rPr lang="ru-RU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88640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im3-tub-ua.yandex.net/i?id=28483698-4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0" y="2060848"/>
            <a:ext cx="35485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На уроці ми дізналися!</a:t>
            </a:r>
            <a:endParaRPr lang="ru-RU" altLang="uk-UA" smtClean="0"/>
          </a:p>
        </p:txBody>
      </p:sp>
      <p:sp>
        <p:nvSpPr>
          <p:cNvPr id="23556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0D017-395C-41D2-9898-4E7D135A2A53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4015-B0BC-42A4-9CE6-86D8F9739725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53002403"/>
              </p:ext>
            </p:extLst>
          </p:nvPr>
        </p:nvGraphicFramePr>
        <p:xfrm>
          <a:off x="107504" y="2204864"/>
          <a:ext cx="8928992" cy="2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464550" cy="38830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27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1, 2, 3, 4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(ст. 223)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свої знання та вміння за допомогою тверджень на ст. 224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Готуватися до виконання практичної роботи</a:t>
            </a: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1435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/>
              <a:t>На цьому уроці ти дізнаєшся:</a:t>
            </a:r>
            <a:endParaRPr lang="ru-RU" sz="32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2332318"/>
              </p:ext>
            </p:extLst>
          </p:nvPr>
        </p:nvGraphicFramePr>
        <p:xfrm>
          <a:off x="179512" y="1556792"/>
          <a:ext cx="8750776" cy="2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5A0-B03D-4257-AB7B-E33913E7A718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" y="116632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Колективне укладання інструкції для створення комп'ютерного фотоальбому</a:t>
            </a:r>
            <a:endParaRPr lang="uk-UA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335699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побудована презентація сприяє досягненню успіху, поставленої цілі. Складання плану – ключовий момент у її підготовці.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9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6064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</a:t>
            </a:r>
            <a:endParaRPr lang="uk-UA" dirty="0" smtClean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4085-8DDA-4972-8F60-D6144B020EAE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1846870"/>
              </p:ext>
            </p:extLst>
          </p:nvPr>
        </p:nvGraphicFramePr>
        <p:xfrm>
          <a:off x="323528" y="332656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005064"/>
            <a:ext cx="82478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властивостей можна задавати як під час створення фотоальбому, так і пізніше, при його редагуванні</a:t>
            </a:r>
            <a:endParaRPr lang="uk-UA" sz="2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48" y="260648"/>
            <a:ext cx="3851888" cy="5486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фотоальбому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05409"/>
              </p:ext>
            </p:extLst>
          </p:nvPr>
        </p:nvGraphicFramePr>
        <p:xfrm>
          <a:off x="251520" y="980728"/>
          <a:ext cx="3821683" cy="3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1C2-0A50-41CA-BBA9-0A7BEA5C113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1"/>
            <a:ext cx="3827343" cy="1249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1451624"/>
            <a:ext cx="4691439" cy="394080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1"/>
            <a:ext cx="8153275" cy="12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0" y="49411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0" name="Picture 6" descr="http://im3-tub-ua.yandex.net/i?id=166569788-45-72&amp;n=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5495" r="32635"/>
          <a:stretch/>
        </p:blipFill>
        <p:spPr bwMode="auto">
          <a:xfrm>
            <a:off x="3946934" y="3422028"/>
            <a:ext cx="386295" cy="11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869091"/>
              </p:ext>
            </p:extLst>
          </p:nvPr>
        </p:nvGraphicFramePr>
        <p:xfrm>
          <a:off x="611560" y="188640"/>
          <a:ext cx="8136904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4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83476764"/>
              </p:ext>
            </p:extLst>
          </p:nvPr>
        </p:nvGraphicFramePr>
        <p:xfrm>
          <a:off x="179512" y="26064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0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9414637"/>
              </p:ext>
            </p:extLst>
          </p:nvPr>
        </p:nvGraphicFramePr>
        <p:xfrm>
          <a:off x="179512" y="26064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632</TotalTime>
  <Words>849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Кути</vt:lpstr>
      <vt:lpstr>Інформатика. 5 клас</vt:lpstr>
      <vt:lpstr>Урок 27. Редагування Фотоальбому</vt:lpstr>
      <vt:lpstr>Презентация PowerPoint</vt:lpstr>
      <vt:lpstr>Колективне укладання інструкції для створення комп'ютерного фотоальбому</vt:lpstr>
      <vt:lpstr>Презентация PowerPoint</vt:lpstr>
      <vt:lpstr>Редагування фотоальбому</vt:lpstr>
      <vt:lpstr>Презентация PowerPoint</vt:lpstr>
      <vt:lpstr>Презентация PowerPoint</vt:lpstr>
      <vt:lpstr>Презентация PowerPoint</vt:lpstr>
      <vt:lpstr>Макет слайда</vt:lpstr>
      <vt:lpstr>Шаблон оформлення</vt:lpstr>
      <vt:lpstr>Редагування заголовків та підписів зображень</vt:lpstr>
      <vt:lpstr>Робота в групах</vt:lpstr>
      <vt:lpstr>Презентация PowerPoint</vt:lpstr>
      <vt:lpstr>Презентация PowerPoint</vt:lpstr>
      <vt:lpstr>Презентация PowerPoint</vt:lpstr>
      <vt:lpstr>Обговорення вивченого</vt:lpstr>
      <vt:lpstr>Працюємо в парах</vt:lpstr>
      <vt:lpstr>повторяємо</vt:lpstr>
      <vt:lpstr> </vt:lpstr>
      <vt:lpstr>На уроці ми дізналися!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44</cp:revision>
  <dcterms:modified xsi:type="dcterms:W3CDTF">2015-01-14T15:47:48Z</dcterms:modified>
</cp:coreProperties>
</file>