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67" r:id="rId2"/>
    <p:sldId id="296" r:id="rId3"/>
    <p:sldId id="297" r:id="rId4"/>
    <p:sldId id="298" r:id="rId5"/>
    <p:sldId id="268" r:id="rId6"/>
    <p:sldId id="269" r:id="rId7"/>
    <p:sldId id="258" r:id="rId8"/>
    <p:sldId id="259" r:id="rId9"/>
    <p:sldId id="260" r:id="rId10"/>
    <p:sldId id="270" r:id="rId11"/>
    <p:sldId id="261" r:id="rId12"/>
    <p:sldId id="271" r:id="rId13"/>
    <p:sldId id="262" r:id="rId14"/>
    <p:sldId id="263" r:id="rId15"/>
    <p:sldId id="272" r:id="rId16"/>
    <p:sldId id="273" r:id="rId17"/>
    <p:sldId id="274" r:id="rId18"/>
    <p:sldId id="275" r:id="rId19"/>
    <p:sldId id="277" r:id="rId20"/>
    <p:sldId id="278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64" r:id="rId31"/>
    <p:sldId id="265" r:id="rId32"/>
    <p:sldId id="287" r:id="rId33"/>
    <p:sldId id="288" r:id="rId34"/>
    <p:sldId id="289" r:id="rId35"/>
    <p:sldId id="290" r:id="rId36"/>
    <p:sldId id="291" r:id="rId37"/>
    <p:sldId id="299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D5DC3-EDA2-4BC7-B8D4-349D3C4B6926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A1820C4-A961-4531-B7A7-E01852E39BE9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чого використовуються шаблони презентацій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3A66B-70A7-4D3B-8EDE-A5AB11315F6C}" type="parTrans" cxnId="{0583BFF2-4888-4B9F-81D8-90E7BEC231CF}">
      <dgm:prSet/>
      <dgm:spPr/>
      <dgm:t>
        <a:bodyPr/>
        <a:lstStyle/>
        <a:p>
          <a:endParaRPr lang="uk-UA"/>
        </a:p>
      </dgm:t>
    </dgm:pt>
    <dgm:pt modelId="{A9CB88D8-F08F-42A5-B41C-679D2FA4B858}" type="sibTrans" cxnId="{0583BFF2-4888-4B9F-81D8-90E7BEC231CF}">
      <dgm:prSet/>
      <dgm:spPr/>
      <dgm:t>
        <a:bodyPr/>
        <a:lstStyle/>
        <a:p>
          <a:endParaRPr lang="uk-UA"/>
        </a:p>
      </dgm:t>
    </dgm:pt>
    <dgm:pt modelId="{943B7F58-4A25-48AA-85A5-000E5E7BBABC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створити презентацію на основі шаблону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D14B4-2A5F-43E2-97AC-AD80A6986906}" type="parTrans" cxnId="{95736145-EF76-4A80-8A24-4ECCBE2088BF}">
      <dgm:prSet/>
      <dgm:spPr/>
      <dgm:t>
        <a:bodyPr/>
        <a:lstStyle/>
        <a:p>
          <a:endParaRPr lang="uk-UA"/>
        </a:p>
      </dgm:t>
    </dgm:pt>
    <dgm:pt modelId="{C8537E7C-9198-4D27-A0B9-D9F73C4BA38C}" type="sibTrans" cxnId="{95736145-EF76-4A80-8A24-4ECCBE2088BF}">
      <dgm:prSet/>
      <dgm:spPr/>
      <dgm:t>
        <a:bodyPr/>
        <a:lstStyle/>
        <a:p>
          <a:endParaRPr lang="uk-UA"/>
        </a:p>
      </dgm:t>
    </dgm:pt>
    <dgm:pt modelId="{22F82E99-C501-45FC-AECC-A0CBDCFA8DB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формувати графічні об'єкти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EEE9B2-4359-4D30-B23A-6A6DEB597167}" type="parTrans" cxnId="{861A6E9C-7B8C-4C51-A302-8457304FE9B7}">
      <dgm:prSet/>
      <dgm:spPr/>
      <dgm:t>
        <a:bodyPr/>
        <a:lstStyle/>
        <a:p>
          <a:endParaRPr lang="uk-UA"/>
        </a:p>
      </dgm:t>
    </dgm:pt>
    <dgm:pt modelId="{89CF8E01-16A2-4A70-A0C8-E33E01BF60A2}" type="sibTrans" cxnId="{861A6E9C-7B8C-4C51-A302-8457304FE9B7}">
      <dgm:prSet/>
      <dgm:spPr/>
      <dgm:t>
        <a:bodyPr/>
        <a:lstStyle/>
        <a:p>
          <a:endParaRPr lang="uk-UA"/>
        </a:p>
      </dgm:t>
    </dgm:pt>
    <dgm:pt modelId="{D2835A02-A694-4A35-B41E-D2B196B4311D}" type="pres">
      <dgm:prSet presAssocID="{1C3D5DC3-EDA2-4BC7-B8D4-349D3C4B692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99A65D5A-DA07-4D06-A110-66152A82FCFD}" type="pres">
      <dgm:prSet presAssocID="{CA1820C4-A961-4531-B7A7-E01852E39BE9}" presName="composite" presStyleCnt="0"/>
      <dgm:spPr/>
    </dgm:pt>
    <dgm:pt modelId="{887A953B-710E-42B7-9B70-0DEA215870BB}" type="pres">
      <dgm:prSet presAssocID="{CA1820C4-A961-4531-B7A7-E01852E39BE9}" presName="LShape" presStyleLbl="alignNode1" presStyleIdx="0" presStyleCnt="5" custScaleX="151731"/>
      <dgm:spPr/>
    </dgm:pt>
    <dgm:pt modelId="{7F651E09-CFDD-4001-9E45-800A6271E841}" type="pres">
      <dgm:prSet presAssocID="{CA1820C4-A961-4531-B7A7-E01852E39BE9}" presName="ParentText" presStyleLbl="revTx" presStyleIdx="0" presStyleCnt="3" custScaleX="151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6F6353-5D02-4517-BEE0-CA3DC50AF161}" type="pres">
      <dgm:prSet presAssocID="{CA1820C4-A961-4531-B7A7-E01852E39BE9}" presName="Triangle" presStyleLbl="alignNode1" presStyleIdx="1" presStyleCnt="5"/>
      <dgm:spPr/>
    </dgm:pt>
    <dgm:pt modelId="{033C2C74-14D7-4A7C-BA72-5B2DE9C4CA06}" type="pres">
      <dgm:prSet presAssocID="{A9CB88D8-F08F-42A5-B41C-679D2FA4B858}" presName="sibTrans" presStyleCnt="0"/>
      <dgm:spPr/>
    </dgm:pt>
    <dgm:pt modelId="{4A327117-C9F2-4F27-9C55-1FB5559A54F6}" type="pres">
      <dgm:prSet presAssocID="{A9CB88D8-F08F-42A5-B41C-679D2FA4B858}" presName="space" presStyleCnt="0"/>
      <dgm:spPr/>
    </dgm:pt>
    <dgm:pt modelId="{C7E2AE67-970E-4C55-98D4-E67F94FFD728}" type="pres">
      <dgm:prSet presAssocID="{943B7F58-4A25-48AA-85A5-000E5E7BBABC}" presName="composite" presStyleCnt="0"/>
      <dgm:spPr/>
    </dgm:pt>
    <dgm:pt modelId="{15E2E8AC-32BE-465E-AE6C-1ED73D73BC6F}" type="pres">
      <dgm:prSet presAssocID="{943B7F58-4A25-48AA-85A5-000E5E7BBABC}" presName="LShape" presStyleLbl="alignNode1" presStyleIdx="2" presStyleCnt="5" custScaleX="151731"/>
      <dgm:spPr/>
    </dgm:pt>
    <dgm:pt modelId="{3F1DB0AF-A54B-46B0-A79A-21C98AF0A131}" type="pres">
      <dgm:prSet presAssocID="{943B7F58-4A25-48AA-85A5-000E5E7BBABC}" presName="ParentText" presStyleLbl="revTx" presStyleIdx="1" presStyleCnt="3" custScaleX="151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209F05-43CF-4E0F-8D21-53F96743FD24}" type="pres">
      <dgm:prSet presAssocID="{943B7F58-4A25-48AA-85A5-000E5E7BBABC}" presName="Triangle" presStyleLbl="alignNode1" presStyleIdx="3" presStyleCnt="5"/>
      <dgm:spPr/>
    </dgm:pt>
    <dgm:pt modelId="{420C02CF-5AA7-45E6-9C96-51159E4BF079}" type="pres">
      <dgm:prSet presAssocID="{C8537E7C-9198-4D27-A0B9-D9F73C4BA38C}" presName="sibTrans" presStyleCnt="0"/>
      <dgm:spPr/>
    </dgm:pt>
    <dgm:pt modelId="{3BEBB17D-B1EF-4454-B7CC-69837BFB7ACD}" type="pres">
      <dgm:prSet presAssocID="{C8537E7C-9198-4D27-A0B9-D9F73C4BA38C}" presName="space" presStyleCnt="0"/>
      <dgm:spPr/>
    </dgm:pt>
    <dgm:pt modelId="{A8B29E4A-7742-4CBF-8EC4-780EB3423B19}" type="pres">
      <dgm:prSet presAssocID="{22F82E99-C501-45FC-AECC-A0CBDCFA8DB2}" presName="composite" presStyleCnt="0"/>
      <dgm:spPr/>
    </dgm:pt>
    <dgm:pt modelId="{696F4749-2ABD-4471-B509-485B37AB0F7B}" type="pres">
      <dgm:prSet presAssocID="{22F82E99-C501-45FC-AECC-A0CBDCFA8DB2}" presName="LShape" presStyleLbl="alignNode1" presStyleIdx="4" presStyleCnt="5" custScaleX="151731"/>
      <dgm:spPr/>
    </dgm:pt>
    <dgm:pt modelId="{5A0053EE-453D-494B-8E0B-0F65D1D54451}" type="pres">
      <dgm:prSet presAssocID="{22F82E99-C501-45FC-AECC-A0CBDCFA8DB2}" presName="ParentText" presStyleLbl="revTx" presStyleIdx="2" presStyleCnt="3" custScaleX="151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583BFF2-4888-4B9F-81D8-90E7BEC231CF}" srcId="{1C3D5DC3-EDA2-4BC7-B8D4-349D3C4B6926}" destId="{CA1820C4-A961-4531-B7A7-E01852E39BE9}" srcOrd="0" destOrd="0" parTransId="{B813A66B-70A7-4D3B-8EDE-A5AB11315F6C}" sibTransId="{A9CB88D8-F08F-42A5-B41C-679D2FA4B858}"/>
    <dgm:cxn modelId="{836C808D-1925-4358-96BC-59937861F5E4}" type="presOf" srcId="{CA1820C4-A961-4531-B7A7-E01852E39BE9}" destId="{7F651E09-CFDD-4001-9E45-800A6271E841}" srcOrd="0" destOrd="0" presId="urn:microsoft.com/office/officeart/2009/3/layout/StepUpProcess"/>
    <dgm:cxn modelId="{861A6E9C-7B8C-4C51-A302-8457304FE9B7}" srcId="{1C3D5DC3-EDA2-4BC7-B8D4-349D3C4B6926}" destId="{22F82E99-C501-45FC-AECC-A0CBDCFA8DB2}" srcOrd="2" destOrd="0" parTransId="{A5EEE9B2-4359-4D30-B23A-6A6DEB597167}" sibTransId="{89CF8E01-16A2-4A70-A0C8-E33E01BF60A2}"/>
    <dgm:cxn modelId="{95736145-EF76-4A80-8A24-4ECCBE2088BF}" srcId="{1C3D5DC3-EDA2-4BC7-B8D4-349D3C4B6926}" destId="{943B7F58-4A25-48AA-85A5-000E5E7BBABC}" srcOrd="1" destOrd="0" parTransId="{649D14B4-2A5F-43E2-97AC-AD80A6986906}" sibTransId="{C8537E7C-9198-4D27-A0B9-D9F73C4BA38C}"/>
    <dgm:cxn modelId="{88231207-7ED9-44E0-B7E8-F45F34829678}" type="presOf" srcId="{943B7F58-4A25-48AA-85A5-000E5E7BBABC}" destId="{3F1DB0AF-A54B-46B0-A79A-21C98AF0A131}" srcOrd="0" destOrd="0" presId="urn:microsoft.com/office/officeart/2009/3/layout/StepUpProcess"/>
    <dgm:cxn modelId="{DD79BD0F-D3E0-4BA8-B1C3-970EE44773F2}" type="presOf" srcId="{22F82E99-C501-45FC-AECC-A0CBDCFA8DB2}" destId="{5A0053EE-453D-494B-8E0B-0F65D1D54451}" srcOrd="0" destOrd="0" presId="urn:microsoft.com/office/officeart/2009/3/layout/StepUpProcess"/>
    <dgm:cxn modelId="{B4639C3F-A392-448F-90CE-2DDF0587C6D9}" type="presOf" srcId="{1C3D5DC3-EDA2-4BC7-B8D4-349D3C4B6926}" destId="{D2835A02-A694-4A35-B41E-D2B196B4311D}" srcOrd="0" destOrd="0" presId="urn:microsoft.com/office/officeart/2009/3/layout/StepUpProcess"/>
    <dgm:cxn modelId="{03EFD8D0-E1CA-47E8-8231-32C32DC81936}" type="presParOf" srcId="{D2835A02-A694-4A35-B41E-D2B196B4311D}" destId="{99A65D5A-DA07-4D06-A110-66152A82FCFD}" srcOrd="0" destOrd="0" presId="urn:microsoft.com/office/officeart/2009/3/layout/StepUpProcess"/>
    <dgm:cxn modelId="{75259572-4E85-45A2-AE40-E3E6A607BBE8}" type="presParOf" srcId="{99A65D5A-DA07-4D06-A110-66152A82FCFD}" destId="{887A953B-710E-42B7-9B70-0DEA215870BB}" srcOrd="0" destOrd="0" presId="urn:microsoft.com/office/officeart/2009/3/layout/StepUpProcess"/>
    <dgm:cxn modelId="{2B0195C9-C0AB-4D2A-BD30-F48DF8C78773}" type="presParOf" srcId="{99A65D5A-DA07-4D06-A110-66152A82FCFD}" destId="{7F651E09-CFDD-4001-9E45-800A6271E841}" srcOrd="1" destOrd="0" presId="urn:microsoft.com/office/officeart/2009/3/layout/StepUpProcess"/>
    <dgm:cxn modelId="{8EE4FA0B-C0B5-47C4-B905-EAD11CC2DCB1}" type="presParOf" srcId="{99A65D5A-DA07-4D06-A110-66152A82FCFD}" destId="{306F6353-5D02-4517-BEE0-CA3DC50AF161}" srcOrd="2" destOrd="0" presId="urn:microsoft.com/office/officeart/2009/3/layout/StepUpProcess"/>
    <dgm:cxn modelId="{69D23BE0-B516-483C-AE55-E44F52E11431}" type="presParOf" srcId="{D2835A02-A694-4A35-B41E-D2B196B4311D}" destId="{033C2C74-14D7-4A7C-BA72-5B2DE9C4CA06}" srcOrd="1" destOrd="0" presId="urn:microsoft.com/office/officeart/2009/3/layout/StepUpProcess"/>
    <dgm:cxn modelId="{E426BB9A-D489-4F2F-AB7C-5A208D308E7B}" type="presParOf" srcId="{033C2C74-14D7-4A7C-BA72-5B2DE9C4CA06}" destId="{4A327117-C9F2-4F27-9C55-1FB5559A54F6}" srcOrd="0" destOrd="0" presId="urn:microsoft.com/office/officeart/2009/3/layout/StepUpProcess"/>
    <dgm:cxn modelId="{E39668F0-92E6-402D-97DC-9C2434B843AF}" type="presParOf" srcId="{D2835A02-A694-4A35-B41E-D2B196B4311D}" destId="{C7E2AE67-970E-4C55-98D4-E67F94FFD728}" srcOrd="2" destOrd="0" presId="urn:microsoft.com/office/officeart/2009/3/layout/StepUpProcess"/>
    <dgm:cxn modelId="{605D629A-E2B0-4333-923B-21BE4911E943}" type="presParOf" srcId="{C7E2AE67-970E-4C55-98D4-E67F94FFD728}" destId="{15E2E8AC-32BE-465E-AE6C-1ED73D73BC6F}" srcOrd="0" destOrd="0" presId="urn:microsoft.com/office/officeart/2009/3/layout/StepUpProcess"/>
    <dgm:cxn modelId="{13CE354B-682B-4E35-A59E-CA162A7D790A}" type="presParOf" srcId="{C7E2AE67-970E-4C55-98D4-E67F94FFD728}" destId="{3F1DB0AF-A54B-46B0-A79A-21C98AF0A131}" srcOrd="1" destOrd="0" presId="urn:microsoft.com/office/officeart/2009/3/layout/StepUpProcess"/>
    <dgm:cxn modelId="{A2065F24-9F63-4A6F-81FC-F3FC33E54295}" type="presParOf" srcId="{C7E2AE67-970E-4C55-98D4-E67F94FFD728}" destId="{56209F05-43CF-4E0F-8D21-53F96743FD24}" srcOrd="2" destOrd="0" presId="urn:microsoft.com/office/officeart/2009/3/layout/StepUpProcess"/>
    <dgm:cxn modelId="{9F81F126-2CB8-413C-B228-38198C5EBAE5}" type="presParOf" srcId="{D2835A02-A694-4A35-B41E-D2B196B4311D}" destId="{420C02CF-5AA7-45E6-9C96-51159E4BF079}" srcOrd="3" destOrd="0" presId="urn:microsoft.com/office/officeart/2009/3/layout/StepUpProcess"/>
    <dgm:cxn modelId="{C9A00EFF-4272-4C3A-BD28-5B1990343311}" type="presParOf" srcId="{420C02CF-5AA7-45E6-9C96-51159E4BF079}" destId="{3BEBB17D-B1EF-4454-B7CC-69837BFB7ACD}" srcOrd="0" destOrd="0" presId="urn:microsoft.com/office/officeart/2009/3/layout/StepUpProcess"/>
    <dgm:cxn modelId="{4E787504-9FC9-4388-8450-AA98781225AD}" type="presParOf" srcId="{D2835A02-A694-4A35-B41E-D2B196B4311D}" destId="{A8B29E4A-7742-4CBF-8EC4-780EB3423B19}" srcOrd="4" destOrd="0" presId="urn:microsoft.com/office/officeart/2009/3/layout/StepUpProcess"/>
    <dgm:cxn modelId="{D22F7517-31CD-4439-B8AB-76532C0B313D}" type="presParOf" srcId="{A8B29E4A-7742-4CBF-8EC4-780EB3423B19}" destId="{696F4749-2ABD-4471-B509-485B37AB0F7B}" srcOrd="0" destOrd="0" presId="urn:microsoft.com/office/officeart/2009/3/layout/StepUpProcess"/>
    <dgm:cxn modelId="{EFD11953-985C-4512-8CAA-4C84E00561CE}" type="presParOf" srcId="{A8B29E4A-7742-4CBF-8EC4-780EB3423B19}" destId="{5A0053EE-453D-494B-8E0B-0F65D1D5445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93ACC9-8EB5-4B95-9C1C-79907B4E822F}" type="doc">
      <dgm:prSet loTypeId="urn:microsoft.com/office/officeart/2005/8/layout/default#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6AEE0BF-72F3-4FAF-BD47-CCCF4A49E4E7}">
      <dgm:prSet phldrT="[Текст]" custT="1"/>
      <dgm:spPr/>
      <dgm:t>
        <a:bodyPr/>
        <a:lstStyle/>
        <a:p>
          <a:r>
            <a:rPr lang="uk-UA" sz="2400" dirty="0" smtClean="0"/>
            <a:t>Нам 3 місяці!!!</a:t>
          </a:r>
        </a:p>
      </dgm:t>
    </dgm:pt>
    <dgm:pt modelId="{3B925735-40C6-4A42-8558-338BA48F2365}" type="sibTrans" cxnId="{F4B3FEEF-37E8-486E-B2F4-068CBD71720B}">
      <dgm:prSet/>
      <dgm:spPr/>
      <dgm:t>
        <a:bodyPr/>
        <a:lstStyle/>
        <a:p>
          <a:endParaRPr lang="ru-RU"/>
        </a:p>
      </dgm:t>
    </dgm:pt>
    <dgm:pt modelId="{BF0683BD-B469-4E7C-A119-586CCC699974}" type="parTrans" cxnId="{F4B3FEEF-37E8-486E-B2F4-068CBD71720B}">
      <dgm:prSet/>
      <dgm:spPr/>
      <dgm:t>
        <a:bodyPr/>
        <a:lstStyle/>
        <a:p>
          <a:endParaRPr lang="ru-RU"/>
        </a:p>
      </dgm:t>
    </dgm:pt>
    <dgm:pt modelId="{2EDD01AE-0218-43CF-BEE2-FC77ACC07361}" type="pres">
      <dgm:prSet presAssocID="{9393ACC9-8EB5-4B95-9C1C-79907B4E82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C284E-09E7-4B6F-A6BE-87EF17695C75}" type="pres">
      <dgm:prSet presAssocID="{F6AEE0BF-72F3-4FAF-BD47-CCCF4A49E4E7}" presName="node" presStyleLbl="node1" presStyleIdx="0" presStyleCnt="1" custScaleX="37500" custScaleY="15625" custLinFactNeighborX="14083" custLinFactNeighborY="45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E22455-BF2B-4C1C-B2E6-B1BC71F363D1}" type="presOf" srcId="{9393ACC9-8EB5-4B95-9C1C-79907B4E822F}" destId="{2EDD01AE-0218-43CF-BEE2-FC77ACC07361}" srcOrd="0" destOrd="0" presId="urn:microsoft.com/office/officeart/2005/8/layout/default#1"/>
    <dgm:cxn modelId="{F4B3FEEF-37E8-486E-B2F4-068CBD71720B}" srcId="{9393ACC9-8EB5-4B95-9C1C-79907B4E822F}" destId="{F6AEE0BF-72F3-4FAF-BD47-CCCF4A49E4E7}" srcOrd="0" destOrd="0" parTransId="{BF0683BD-B469-4E7C-A119-586CCC699974}" sibTransId="{3B925735-40C6-4A42-8558-338BA48F2365}"/>
    <dgm:cxn modelId="{2D716706-E11D-4D80-8EF8-DB2C251A9DCE}" type="presOf" srcId="{F6AEE0BF-72F3-4FAF-BD47-CCCF4A49E4E7}" destId="{6A4C284E-09E7-4B6F-A6BE-87EF17695C75}" srcOrd="0" destOrd="0" presId="urn:microsoft.com/office/officeart/2005/8/layout/default#1"/>
    <dgm:cxn modelId="{ECF58A07-9C13-4AA7-9A36-DA7858F9490D}" type="presParOf" srcId="{2EDD01AE-0218-43CF-BEE2-FC77ACC07361}" destId="{6A4C284E-09E7-4B6F-A6BE-87EF17695C75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946C28-A292-44D1-AF66-A58410AEBC60}" type="doc">
      <dgm:prSet loTypeId="urn:microsoft.com/office/officeart/2008/layout/PictureStrip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7330311D-F85E-4107-89A0-61297962709F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Назва, пов'язана із певною темою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E15A4-DF42-4F14-AA2F-7AD0290907E0}" type="parTrans" cxnId="{4712A33F-CB0F-439C-ADB5-9AD84BD7FC53}">
      <dgm:prSet/>
      <dgm:spPr/>
      <dgm:t>
        <a:bodyPr/>
        <a:lstStyle/>
        <a:p>
          <a:endParaRPr lang="uk-UA"/>
        </a:p>
      </dgm:t>
    </dgm:pt>
    <dgm:pt modelId="{06CADB32-1F32-46A9-9CF8-30FC25D9D6E3}" type="sibTrans" cxnId="{4712A33F-CB0F-439C-ADB5-9AD84BD7FC53}">
      <dgm:prSet/>
      <dgm:spPr/>
      <dgm:t>
        <a:bodyPr/>
        <a:lstStyle/>
        <a:p>
          <a:endParaRPr lang="uk-UA"/>
        </a:p>
      </dgm:t>
    </dgm:pt>
    <dgm:pt modelId="{51EBB67A-B39D-453E-9EAC-7EDF68E622FD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– кількість слайдів із визначеними об'єктами на кожному з них – макети слайдів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EA5A5A-3C1F-4991-A5BD-44B297FAED10}" type="parTrans" cxnId="{6B3ADBC4-1BD2-4972-B656-874285D66C29}">
      <dgm:prSet/>
      <dgm:spPr/>
      <dgm:t>
        <a:bodyPr/>
        <a:lstStyle/>
        <a:p>
          <a:endParaRPr lang="uk-UA"/>
        </a:p>
      </dgm:t>
    </dgm:pt>
    <dgm:pt modelId="{5DDD3F9F-EA24-41CB-9B99-A5523C81F029}" type="sibTrans" cxnId="{6B3ADBC4-1BD2-4972-B656-874285D66C29}">
      <dgm:prSet/>
      <dgm:spPr/>
      <dgm:t>
        <a:bodyPr/>
        <a:lstStyle/>
        <a:p>
          <a:endParaRPr lang="uk-UA"/>
        </a:p>
      </dgm:t>
    </dgm:pt>
    <dgm:pt modelId="{01E09707-C0FD-47C2-9380-C6493C7CD666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 слайдів – шаблон оформлення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02CE5-7B0E-4515-870E-8F7714B0B07C}" type="parTrans" cxnId="{A525BF3A-238B-454F-942F-A78A9B3D021B}">
      <dgm:prSet/>
      <dgm:spPr/>
      <dgm:t>
        <a:bodyPr/>
        <a:lstStyle/>
        <a:p>
          <a:endParaRPr lang="uk-UA"/>
        </a:p>
      </dgm:t>
    </dgm:pt>
    <dgm:pt modelId="{5C770E03-8F6C-417A-9A61-FC920A33394F}" type="sibTrans" cxnId="{A525BF3A-238B-454F-942F-A78A9B3D021B}">
      <dgm:prSet/>
      <dgm:spPr/>
      <dgm:t>
        <a:bodyPr/>
        <a:lstStyle/>
        <a:p>
          <a:endParaRPr lang="uk-UA"/>
        </a:p>
      </dgm:t>
    </dgm:pt>
    <dgm:pt modelId="{56AE07E9-B5B3-44A2-B855-973D25293C82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Текст-підказка, записаний у текстових об'єктах – пропозиції внести певні відомості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DB220-7C6C-4D29-B1D4-5F3FDD0B2B64}" type="parTrans" cxnId="{FA468497-1618-43B8-822A-0453F96585FF}">
      <dgm:prSet/>
      <dgm:spPr/>
      <dgm:t>
        <a:bodyPr/>
        <a:lstStyle/>
        <a:p>
          <a:endParaRPr lang="uk-UA"/>
        </a:p>
      </dgm:t>
    </dgm:pt>
    <dgm:pt modelId="{D5364C21-A8A8-4786-A6F8-431BEFE8C487}" type="sibTrans" cxnId="{FA468497-1618-43B8-822A-0453F96585FF}">
      <dgm:prSet/>
      <dgm:spPr/>
      <dgm:t>
        <a:bodyPr/>
        <a:lstStyle/>
        <a:p>
          <a:endParaRPr lang="uk-UA"/>
        </a:p>
      </dgm:t>
    </dgm:pt>
    <dgm:pt modelId="{F5F510FB-05A2-48D8-BA9C-4CAFF7DB407F}" type="pres">
      <dgm:prSet presAssocID="{28946C28-A292-44D1-AF66-A58410AEBC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38E8B75-2802-4018-9707-ECC1EB0CB44E}" type="pres">
      <dgm:prSet presAssocID="{7330311D-F85E-4107-89A0-61297962709F}" presName="composite" presStyleCnt="0"/>
      <dgm:spPr/>
    </dgm:pt>
    <dgm:pt modelId="{7CE2CE75-EED2-4267-8979-DF7BE4BA2555}" type="pres">
      <dgm:prSet presAssocID="{7330311D-F85E-4107-89A0-61297962709F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80B026-78BA-4E01-A5DC-E34089FE3A14}" type="pres">
      <dgm:prSet presAssocID="{7330311D-F85E-4107-89A0-61297962709F}" presName="rect2" presStyleLbl="fgImgPlace1" presStyleIdx="0" presStyleCnt="4"/>
      <dgm:spPr/>
    </dgm:pt>
    <dgm:pt modelId="{983A5A61-DA07-4708-9C50-D74DC4DD1F61}" type="pres">
      <dgm:prSet presAssocID="{06CADB32-1F32-46A9-9CF8-30FC25D9D6E3}" presName="sibTrans" presStyleCnt="0"/>
      <dgm:spPr/>
    </dgm:pt>
    <dgm:pt modelId="{DA2FF9BF-FAF4-4B11-85EB-8B69F604361A}" type="pres">
      <dgm:prSet presAssocID="{51EBB67A-B39D-453E-9EAC-7EDF68E622FD}" presName="composite" presStyleCnt="0"/>
      <dgm:spPr/>
    </dgm:pt>
    <dgm:pt modelId="{47C7570F-4A79-4615-A078-0A2067EB2EF4}" type="pres">
      <dgm:prSet presAssocID="{51EBB67A-B39D-453E-9EAC-7EDF68E622FD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54C598-C917-4969-A263-5474EB6F7207}" type="pres">
      <dgm:prSet presAssocID="{51EBB67A-B39D-453E-9EAC-7EDF68E622FD}" presName="rect2" presStyleLbl="fgImgPlace1" presStyleIdx="1" presStyleCnt="4"/>
      <dgm:spPr/>
    </dgm:pt>
    <dgm:pt modelId="{7088EAE2-F47F-4BEF-9A32-9A976E5B2175}" type="pres">
      <dgm:prSet presAssocID="{5DDD3F9F-EA24-41CB-9B99-A5523C81F029}" presName="sibTrans" presStyleCnt="0"/>
      <dgm:spPr/>
    </dgm:pt>
    <dgm:pt modelId="{A4F8C3D2-2B99-4DF0-905A-18C3A5B02E3B}" type="pres">
      <dgm:prSet presAssocID="{01E09707-C0FD-47C2-9380-C6493C7CD666}" presName="composite" presStyleCnt="0"/>
      <dgm:spPr/>
    </dgm:pt>
    <dgm:pt modelId="{D9C2C143-2796-4B09-AD8C-E8C69C09FA1F}" type="pres">
      <dgm:prSet presAssocID="{01E09707-C0FD-47C2-9380-C6493C7CD666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721C97-BC62-4A14-8E43-0F7989E94DE8}" type="pres">
      <dgm:prSet presAssocID="{01E09707-C0FD-47C2-9380-C6493C7CD666}" presName="rect2" presStyleLbl="fgImgPlace1" presStyleIdx="2" presStyleCnt="4"/>
      <dgm:spPr/>
    </dgm:pt>
    <dgm:pt modelId="{EA1704F8-D3F9-4EB3-8D26-4D21CB3CA0DF}" type="pres">
      <dgm:prSet presAssocID="{5C770E03-8F6C-417A-9A61-FC920A33394F}" presName="sibTrans" presStyleCnt="0"/>
      <dgm:spPr/>
    </dgm:pt>
    <dgm:pt modelId="{A3233600-2CB7-4ACA-AED9-7DE7471EEBF7}" type="pres">
      <dgm:prSet presAssocID="{56AE07E9-B5B3-44A2-B855-973D25293C82}" presName="composite" presStyleCnt="0"/>
      <dgm:spPr/>
    </dgm:pt>
    <dgm:pt modelId="{0B0F5595-9863-404A-B518-DB401266F5CC}" type="pres">
      <dgm:prSet presAssocID="{56AE07E9-B5B3-44A2-B855-973D25293C82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4A861C-BF87-4666-ABF2-76BD62B54A29}" type="pres">
      <dgm:prSet presAssocID="{56AE07E9-B5B3-44A2-B855-973D25293C82}" presName="rect2" presStyleLbl="fgImgPlace1" presStyleIdx="3" presStyleCnt="4"/>
      <dgm:spPr/>
    </dgm:pt>
  </dgm:ptLst>
  <dgm:cxnLst>
    <dgm:cxn modelId="{F1BD8496-3002-4C29-9B20-849F84DF59B7}" type="presOf" srcId="{28946C28-A292-44D1-AF66-A58410AEBC60}" destId="{F5F510FB-05A2-48D8-BA9C-4CAFF7DB407F}" srcOrd="0" destOrd="0" presId="urn:microsoft.com/office/officeart/2008/layout/PictureStrips"/>
    <dgm:cxn modelId="{A525BF3A-238B-454F-942F-A78A9B3D021B}" srcId="{28946C28-A292-44D1-AF66-A58410AEBC60}" destId="{01E09707-C0FD-47C2-9380-C6493C7CD666}" srcOrd="2" destOrd="0" parTransId="{EDB02CE5-7B0E-4515-870E-8F7714B0B07C}" sibTransId="{5C770E03-8F6C-417A-9A61-FC920A33394F}"/>
    <dgm:cxn modelId="{4712A33F-CB0F-439C-ADB5-9AD84BD7FC53}" srcId="{28946C28-A292-44D1-AF66-A58410AEBC60}" destId="{7330311D-F85E-4107-89A0-61297962709F}" srcOrd="0" destOrd="0" parTransId="{B15E15A4-DF42-4F14-AA2F-7AD0290907E0}" sibTransId="{06CADB32-1F32-46A9-9CF8-30FC25D9D6E3}"/>
    <dgm:cxn modelId="{FA468497-1618-43B8-822A-0453F96585FF}" srcId="{28946C28-A292-44D1-AF66-A58410AEBC60}" destId="{56AE07E9-B5B3-44A2-B855-973D25293C82}" srcOrd="3" destOrd="0" parTransId="{1A6DB220-7C6C-4D29-B1D4-5F3FDD0B2B64}" sibTransId="{D5364C21-A8A8-4786-A6F8-431BEFE8C487}"/>
    <dgm:cxn modelId="{B6EB1DD4-B1FB-4591-BDB3-AF28BAF9C271}" type="presOf" srcId="{01E09707-C0FD-47C2-9380-C6493C7CD666}" destId="{D9C2C143-2796-4B09-AD8C-E8C69C09FA1F}" srcOrd="0" destOrd="0" presId="urn:microsoft.com/office/officeart/2008/layout/PictureStrips"/>
    <dgm:cxn modelId="{C41A6669-E70E-451D-B811-75A0C79A61E0}" type="presOf" srcId="{51EBB67A-B39D-453E-9EAC-7EDF68E622FD}" destId="{47C7570F-4A79-4615-A078-0A2067EB2EF4}" srcOrd="0" destOrd="0" presId="urn:microsoft.com/office/officeart/2008/layout/PictureStrips"/>
    <dgm:cxn modelId="{61EBC78E-E4C8-4D82-954E-0B2D6797ECB8}" type="presOf" srcId="{56AE07E9-B5B3-44A2-B855-973D25293C82}" destId="{0B0F5595-9863-404A-B518-DB401266F5CC}" srcOrd="0" destOrd="0" presId="urn:microsoft.com/office/officeart/2008/layout/PictureStrips"/>
    <dgm:cxn modelId="{6B3ADBC4-1BD2-4972-B656-874285D66C29}" srcId="{28946C28-A292-44D1-AF66-A58410AEBC60}" destId="{51EBB67A-B39D-453E-9EAC-7EDF68E622FD}" srcOrd="1" destOrd="0" parTransId="{3CEA5A5A-3C1F-4991-A5BD-44B297FAED10}" sibTransId="{5DDD3F9F-EA24-41CB-9B99-A5523C81F029}"/>
    <dgm:cxn modelId="{0B981981-DFE2-4858-B0F2-CEC2E5B953CF}" type="presOf" srcId="{7330311D-F85E-4107-89A0-61297962709F}" destId="{7CE2CE75-EED2-4267-8979-DF7BE4BA2555}" srcOrd="0" destOrd="0" presId="urn:microsoft.com/office/officeart/2008/layout/PictureStrips"/>
    <dgm:cxn modelId="{ABDE22E4-4EF9-4115-B484-7F04D9F1D1D2}" type="presParOf" srcId="{F5F510FB-05A2-48D8-BA9C-4CAFF7DB407F}" destId="{638E8B75-2802-4018-9707-ECC1EB0CB44E}" srcOrd="0" destOrd="0" presId="urn:microsoft.com/office/officeart/2008/layout/PictureStrips"/>
    <dgm:cxn modelId="{3DE28AE5-520B-4D90-B0A6-9DAA31C4F340}" type="presParOf" srcId="{638E8B75-2802-4018-9707-ECC1EB0CB44E}" destId="{7CE2CE75-EED2-4267-8979-DF7BE4BA2555}" srcOrd="0" destOrd="0" presId="urn:microsoft.com/office/officeart/2008/layout/PictureStrips"/>
    <dgm:cxn modelId="{3B050F26-D1DD-473A-B49F-722199A94192}" type="presParOf" srcId="{638E8B75-2802-4018-9707-ECC1EB0CB44E}" destId="{DE80B026-78BA-4E01-A5DC-E34089FE3A14}" srcOrd="1" destOrd="0" presId="urn:microsoft.com/office/officeart/2008/layout/PictureStrips"/>
    <dgm:cxn modelId="{224D7DF9-9A8A-4A29-AA9F-F0E500AC3157}" type="presParOf" srcId="{F5F510FB-05A2-48D8-BA9C-4CAFF7DB407F}" destId="{983A5A61-DA07-4708-9C50-D74DC4DD1F61}" srcOrd="1" destOrd="0" presId="urn:microsoft.com/office/officeart/2008/layout/PictureStrips"/>
    <dgm:cxn modelId="{5C84D067-F650-4847-A79D-CB7C2E40812C}" type="presParOf" srcId="{F5F510FB-05A2-48D8-BA9C-4CAFF7DB407F}" destId="{DA2FF9BF-FAF4-4B11-85EB-8B69F604361A}" srcOrd="2" destOrd="0" presId="urn:microsoft.com/office/officeart/2008/layout/PictureStrips"/>
    <dgm:cxn modelId="{9A5B0AC5-5AB7-43C0-AA63-1BF0FAD2104C}" type="presParOf" srcId="{DA2FF9BF-FAF4-4B11-85EB-8B69F604361A}" destId="{47C7570F-4A79-4615-A078-0A2067EB2EF4}" srcOrd="0" destOrd="0" presId="urn:microsoft.com/office/officeart/2008/layout/PictureStrips"/>
    <dgm:cxn modelId="{572B6DA1-DCC3-42FE-A5D0-5D79ADEA2430}" type="presParOf" srcId="{DA2FF9BF-FAF4-4B11-85EB-8B69F604361A}" destId="{1B54C598-C917-4969-A263-5474EB6F7207}" srcOrd="1" destOrd="0" presId="urn:microsoft.com/office/officeart/2008/layout/PictureStrips"/>
    <dgm:cxn modelId="{3ACF48D7-BEA3-447E-96AB-F8E5D0EE0C73}" type="presParOf" srcId="{F5F510FB-05A2-48D8-BA9C-4CAFF7DB407F}" destId="{7088EAE2-F47F-4BEF-9A32-9A976E5B2175}" srcOrd="3" destOrd="0" presId="urn:microsoft.com/office/officeart/2008/layout/PictureStrips"/>
    <dgm:cxn modelId="{34541D61-99A3-441F-9BA2-F3A29AE3CEFF}" type="presParOf" srcId="{F5F510FB-05A2-48D8-BA9C-4CAFF7DB407F}" destId="{A4F8C3D2-2B99-4DF0-905A-18C3A5B02E3B}" srcOrd="4" destOrd="0" presId="urn:microsoft.com/office/officeart/2008/layout/PictureStrips"/>
    <dgm:cxn modelId="{485FFC94-97A8-4597-BA4E-B575423AB161}" type="presParOf" srcId="{A4F8C3D2-2B99-4DF0-905A-18C3A5B02E3B}" destId="{D9C2C143-2796-4B09-AD8C-E8C69C09FA1F}" srcOrd="0" destOrd="0" presId="urn:microsoft.com/office/officeart/2008/layout/PictureStrips"/>
    <dgm:cxn modelId="{5A1F3823-5061-45CE-B453-9E43A4AC8BBF}" type="presParOf" srcId="{A4F8C3D2-2B99-4DF0-905A-18C3A5B02E3B}" destId="{DF721C97-BC62-4A14-8E43-0F7989E94DE8}" srcOrd="1" destOrd="0" presId="urn:microsoft.com/office/officeart/2008/layout/PictureStrips"/>
    <dgm:cxn modelId="{FD483EF2-A43E-42C0-838F-A9BA1E3C326C}" type="presParOf" srcId="{F5F510FB-05A2-48D8-BA9C-4CAFF7DB407F}" destId="{EA1704F8-D3F9-4EB3-8D26-4D21CB3CA0DF}" srcOrd="5" destOrd="0" presId="urn:microsoft.com/office/officeart/2008/layout/PictureStrips"/>
    <dgm:cxn modelId="{09D41166-D296-45EB-B38B-2163D332B1AD}" type="presParOf" srcId="{F5F510FB-05A2-48D8-BA9C-4CAFF7DB407F}" destId="{A3233600-2CB7-4ACA-AED9-7DE7471EEBF7}" srcOrd="6" destOrd="0" presId="urn:microsoft.com/office/officeart/2008/layout/PictureStrips"/>
    <dgm:cxn modelId="{D189B497-313F-49FF-B973-68FEDBF813C7}" type="presParOf" srcId="{A3233600-2CB7-4ACA-AED9-7DE7471EEBF7}" destId="{0B0F5595-9863-404A-B518-DB401266F5CC}" srcOrd="0" destOrd="0" presId="urn:microsoft.com/office/officeart/2008/layout/PictureStrips"/>
    <dgm:cxn modelId="{8E88446B-0A13-4302-8137-C9718242E04C}" type="presParOf" srcId="{A3233600-2CB7-4ACA-AED9-7DE7471EEBF7}" destId="{454A861C-BF87-4666-ABF2-76BD62B54A2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96516E-D846-4947-AC75-6F8161342BF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023BF49-01B0-4C66-ABCA-B708539DABCD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Вибрати вказівку </a:t>
          </a:r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Створити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меню </a:t>
          </a:r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Файл</a:t>
          </a:r>
          <a:endParaRPr lang="ru-RU" sz="2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E2FDA0-60AE-426C-94F2-371E0B08D34B}" type="parTrans" cxnId="{833CF024-0DE4-4C0C-8CF9-9F90819B6230}">
      <dgm:prSet/>
      <dgm:spPr/>
      <dgm:t>
        <a:bodyPr/>
        <a:lstStyle/>
        <a:p>
          <a:endParaRPr lang="ru-RU"/>
        </a:p>
      </dgm:t>
    </dgm:pt>
    <dgm:pt modelId="{FC3E2D48-DA7F-4D8F-B215-B368F4640582}" type="sibTrans" cxnId="{833CF024-0DE4-4C0C-8CF9-9F90819B6230}">
      <dgm:prSet/>
      <dgm:spPr/>
      <dgm:t>
        <a:bodyPr/>
        <a:lstStyle/>
        <a:p>
          <a:endParaRPr lang="ru-RU"/>
        </a:p>
      </dgm:t>
    </dgm:pt>
    <dgm:pt modelId="{FA18018B-AFAB-4ED7-8123-C205CC025BFA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вікні </a:t>
          </a:r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Доступні шаблони та теми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обрати </a:t>
          </a:r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Зразки шаблонів</a:t>
          </a:r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серед них </a:t>
          </a: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вибрати потрібний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21EA11-DC69-495D-BFF7-BA95AB5FC404}" type="parTrans" cxnId="{24AB3D73-FABF-4C87-ACD6-336864CD0E3C}">
      <dgm:prSet/>
      <dgm:spPr/>
      <dgm:t>
        <a:bodyPr/>
        <a:lstStyle/>
        <a:p>
          <a:endParaRPr lang="ru-RU"/>
        </a:p>
      </dgm:t>
    </dgm:pt>
    <dgm:pt modelId="{BF4E4278-3A24-49E4-8900-75CECB1D266F}" type="sibTrans" cxnId="{24AB3D73-FABF-4C87-ACD6-336864CD0E3C}">
      <dgm:prSet/>
      <dgm:spPr/>
      <dgm:t>
        <a:bodyPr/>
        <a:lstStyle/>
        <a:p>
          <a:endParaRPr lang="ru-RU"/>
        </a:p>
      </dgm:t>
    </dgm:pt>
    <dgm:pt modelId="{43518DAF-C516-4891-A345-48FB8104FA48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Клацнути на кнопку </a:t>
          </a:r>
          <a:r>
            <a:rPr lang="uk-UA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Створити</a:t>
          </a:r>
          <a:endParaRPr lang="ru-RU" sz="2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B42A0-994A-4FBC-B32B-988F5B61982F}" type="parTrans" cxnId="{675AC17A-47E0-4148-8A39-35348BB94CDF}">
      <dgm:prSet/>
      <dgm:spPr/>
      <dgm:t>
        <a:bodyPr/>
        <a:lstStyle/>
        <a:p>
          <a:endParaRPr lang="ru-RU"/>
        </a:p>
      </dgm:t>
    </dgm:pt>
    <dgm:pt modelId="{2FAD79F3-2D17-44DF-AE4D-767DA8AA813D}" type="sibTrans" cxnId="{675AC17A-47E0-4148-8A39-35348BB94CDF}">
      <dgm:prSet/>
      <dgm:spPr/>
      <dgm:t>
        <a:bodyPr/>
        <a:lstStyle/>
        <a:p>
          <a:endParaRPr lang="ru-RU"/>
        </a:p>
      </dgm:t>
    </dgm:pt>
    <dgm:pt modelId="{4EBEBB6B-05A1-4EBE-9057-31C4E5290AAB}">
      <dgm:prSet phldrT="[Текст]" custT="1"/>
      <dgm:spPr/>
      <dgm:t>
        <a:bodyPr/>
        <a:lstStyle/>
        <a:p>
          <a:r>
            <a:rPr lang="uk-UA" sz="20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Обрати шаблон й у вікні попереднього перегляду переглянути його ескіз</a:t>
          </a:r>
          <a:endParaRPr lang="uk-UA" sz="20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7790E-3CCE-4B5F-A62E-EF71F5DFD512}" type="parTrans" cxnId="{22434859-3543-48AF-A2A6-8C6B3BE9D772}">
      <dgm:prSet/>
      <dgm:spPr/>
      <dgm:t>
        <a:bodyPr/>
        <a:lstStyle/>
        <a:p>
          <a:endParaRPr lang="uk-UA"/>
        </a:p>
      </dgm:t>
    </dgm:pt>
    <dgm:pt modelId="{081F1B94-F891-4328-AEF0-C83C3991DE8B}" type="sibTrans" cxnId="{22434859-3543-48AF-A2A6-8C6B3BE9D772}">
      <dgm:prSet/>
      <dgm:spPr/>
      <dgm:t>
        <a:bodyPr/>
        <a:lstStyle/>
        <a:p>
          <a:endParaRPr lang="uk-UA"/>
        </a:p>
      </dgm:t>
    </dgm:pt>
    <dgm:pt modelId="{32B2430B-C000-403B-8766-54E4F8D38BCC}" type="pres">
      <dgm:prSet presAssocID="{EE96516E-D846-4947-AC75-6F8161342B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590C6462-37F4-4EC5-9A6E-A2E78419D1EB}" type="pres">
      <dgm:prSet presAssocID="{EE96516E-D846-4947-AC75-6F8161342BF8}" presName="Name1" presStyleCnt="0"/>
      <dgm:spPr/>
    </dgm:pt>
    <dgm:pt modelId="{2B47D21F-5474-4D67-9834-F5D5CD4BC8DF}" type="pres">
      <dgm:prSet presAssocID="{EE96516E-D846-4947-AC75-6F8161342BF8}" presName="cycle" presStyleCnt="0"/>
      <dgm:spPr/>
    </dgm:pt>
    <dgm:pt modelId="{27F03601-4E1D-44FA-90FB-CC01F3392BF9}" type="pres">
      <dgm:prSet presAssocID="{EE96516E-D846-4947-AC75-6F8161342BF8}" presName="srcNode" presStyleLbl="node1" presStyleIdx="0" presStyleCnt="4"/>
      <dgm:spPr/>
    </dgm:pt>
    <dgm:pt modelId="{232982D4-4287-4975-B63D-5A96A4531961}" type="pres">
      <dgm:prSet presAssocID="{EE96516E-D846-4947-AC75-6F8161342BF8}" presName="conn" presStyleLbl="parChTrans1D2" presStyleIdx="0" presStyleCnt="1"/>
      <dgm:spPr/>
      <dgm:t>
        <a:bodyPr/>
        <a:lstStyle/>
        <a:p>
          <a:endParaRPr lang="uk-UA"/>
        </a:p>
      </dgm:t>
    </dgm:pt>
    <dgm:pt modelId="{54189B6D-7B19-4A35-8099-0644FEB410B5}" type="pres">
      <dgm:prSet presAssocID="{EE96516E-D846-4947-AC75-6F8161342BF8}" presName="extraNode" presStyleLbl="node1" presStyleIdx="0" presStyleCnt="4"/>
      <dgm:spPr/>
    </dgm:pt>
    <dgm:pt modelId="{EC5F4E1E-2CB0-44B3-BAF9-D0F8BE213AA5}" type="pres">
      <dgm:prSet presAssocID="{EE96516E-D846-4947-AC75-6F8161342BF8}" presName="dstNode" presStyleLbl="node1" presStyleIdx="0" presStyleCnt="4"/>
      <dgm:spPr/>
    </dgm:pt>
    <dgm:pt modelId="{124953B0-06D3-4C49-8783-D0F03E98E4BF}" type="pres">
      <dgm:prSet presAssocID="{8023BF49-01B0-4C66-ABCA-B708539DABC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C04374-978E-4B9A-B870-447CAB441B45}" type="pres">
      <dgm:prSet presAssocID="{8023BF49-01B0-4C66-ABCA-B708539DABCD}" presName="accent_1" presStyleCnt="0"/>
      <dgm:spPr/>
    </dgm:pt>
    <dgm:pt modelId="{52649B8D-9632-44F8-B69A-224D8B54ADCA}" type="pres">
      <dgm:prSet presAssocID="{8023BF49-01B0-4C66-ABCA-B708539DABCD}" presName="accentRepeatNode" presStyleLbl="solidFgAcc1" presStyleIdx="0" presStyleCnt="4"/>
      <dgm:spPr/>
    </dgm:pt>
    <dgm:pt modelId="{4E8D10E4-0BB5-4BD7-8996-57CC994048EC}" type="pres">
      <dgm:prSet presAssocID="{FA18018B-AFAB-4ED7-8123-C205CC025BF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37724F-13F0-440B-AA7D-533A3E9A6691}" type="pres">
      <dgm:prSet presAssocID="{FA18018B-AFAB-4ED7-8123-C205CC025BFA}" presName="accent_2" presStyleCnt="0"/>
      <dgm:spPr/>
    </dgm:pt>
    <dgm:pt modelId="{D98FF83F-5A0D-4CE2-9E86-E2F72C934C2F}" type="pres">
      <dgm:prSet presAssocID="{FA18018B-AFAB-4ED7-8123-C205CC025BFA}" presName="accentRepeatNode" presStyleLbl="solidFgAcc1" presStyleIdx="1" presStyleCnt="4"/>
      <dgm:spPr/>
    </dgm:pt>
    <dgm:pt modelId="{DDA1F0C3-FC4D-48AB-B0E7-EAAE4A112272}" type="pres">
      <dgm:prSet presAssocID="{4EBEBB6B-05A1-4EBE-9057-31C4E5290AA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C48D3A-6DE2-40AA-BF5B-F74848EB7C5A}" type="pres">
      <dgm:prSet presAssocID="{4EBEBB6B-05A1-4EBE-9057-31C4E5290AAB}" presName="accent_3" presStyleCnt="0"/>
      <dgm:spPr/>
    </dgm:pt>
    <dgm:pt modelId="{92C1F1E3-3687-4512-93D7-1B677A6311CB}" type="pres">
      <dgm:prSet presAssocID="{4EBEBB6B-05A1-4EBE-9057-31C4E5290AAB}" presName="accentRepeatNode" presStyleLbl="solidFgAcc1" presStyleIdx="2" presStyleCnt="4"/>
      <dgm:spPr/>
    </dgm:pt>
    <dgm:pt modelId="{60FE2FE7-A9DB-47A8-A747-1E068F4E8E98}" type="pres">
      <dgm:prSet presAssocID="{43518DAF-C516-4891-A345-48FB8104FA4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F51D39-BBBC-4179-A09B-9F5BDB042158}" type="pres">
      <dgm:prSet presAssocID="{43518DAF-C516-4891-A345-48FB8104FA48}" presName="accent_4" presStyleCnt="0"/>
      <dgm:spPr/>
    </dgm:pt>
    <dgm:pt modelId="{DA3AC6BF-D761-4768-9E1F-2070C331DD2E}" type="pres">
      <dgm:prSet presAssocID="{43518DAF-C516-4891-A345-48FB8104FA48}" presName="accentRepeatNode" presStyleLbl="solidFgAcc1" presStyleIdx="3" presStyleCnt="4"/>
      <dgm:spPr/>
    </dgm:pt>
  </dgm:ptLst>
  <dgm:cxnLst>
    <dgm:cxn modelId="{24AB3D73-FABF-4C87-ACD6-336864CD0E3C}" srcId="{EE96516E-D846-4947-AC75-6F8161342BF8}" destId="{FA18018B-AFAB-4ED7-8123-C205CC025BFA}" srcOrd="1" destOrd="0" parTransId="{D621EA11-DC69-495D-BFF7-BA95AB5FC404}" sibTransId="{BF4E4278-3A24-49E4-8900-75CECB1D266F}"/>
    <dgm:cxn modelId="{675AC17A-47E0-4148-8A39-35348BB94CDF}" srcId="{EE96516E-D846-4947-AC75-6F8161342BF8}" destId="{43518DAF-C516-4891-A345-48FB8104FA48}" srcOrd="3" destOrd="0" parTransId="{EC1B42A0-994A-4FBC-B32B-988F5B61982F}" sibTransId="{2FAD79F3-2D17-44DF-AE4D-767DA8AA813D}"/>
    <dgm:cxn modelId="{FED580C1-90ED-4F8B-BB7A-1CE231F79FE3}" type="presOf" srcId="{43518DAF-C516-4891-A345-48FB8104FA48}" destId="{60FE2FE7-A9DB-47A8-A747-1E068F4E8E98}" srcOrd="0" destOrd="0" presId="urn:microsoft.com/office/officeart/2008/layout/VerticalCurvedList"/>
    <dgm:cxn modelId="{F29DE7E7-EC1B-4427-9780-9B32AFED63E1}" type="presOf" srcId="{FC3E2D48-DA7F-4D8F-B215-B368F4640582}" destId="{232982D4-4287-4975-B63D-5A96A4531961}" srcOrd="0" destOrd="0" presId="urn:microsoft.com/office/officeart/2008/layout/VerticalCurvedList"/>
    <dgm:cxn modelId="{F92D4E02-DCB1-46BC-A1A7-C216AED73887}" type="presOf" srcId="{4EBEBB6B-05A1-4EBE-9057-31C4E5290AAB}" destId="{DDA1F0C3-FC4D-48AB-B0E7-EAAE4A112272}" srcOrd="0" destOrd="0" presId="urn:microsoft.com/office/officeart/2008/layout/VerticalCurvedList"/>
    <dgm:cxn modelId="{BFA2DB82-757C-46D8-BC8D-6F4AD423D4BA}" type="presOf" srcId="{EE96516E-D846-4947-AC75-6F8161342BF8}" destId="{32B2430B-C000-403B-8766-54E4F8D38BCC}" srcOrd="0" destOrd="0" presId="urn:microsoft.com/office/officeart/2008/layout/VerticalCurvedList"/>
    <dgm:cxn modelId="{295C7733-2955-4529-8E60-1010753AC231}" type="presOf" srcId="{FA18018B-AFAB-4ED7-8123-C205CC025BFA}" destId="{4E8D10E4-0BB5-4BD7-8996-57CC994048EC}" srcOrd="0" destOrd="0" presId="urn:microsoft.com/office/officeart/2008/layout/VerticalCurvedList"/>
    <dgm:cxn modelId="{22434859-3543-48AF-A2A6-8C6B3BE9D772}" srcId="{EE96516E-D846-4947-AC75-6F8161342BF8}" destId="{4EBEBB6B-05A1-4EBE-9057-31C4E5290AAB}" srcOrd="2" destOrd="0" parTransId="{18A7790E-3CCE-4B5F-A62E-EF71F5DFD512}" sibTransId="{081F1B94-F891-4328-AEF0-C83C3991DE8B}"/>
    <dgm:cxn modelId="{C218EEF9-D5DC-4837-9AE6-C9952509A0D5}" type="presOf" srcId="{8023BF49-01B0-4C66-ABCA-B708539DABCD}" destId="{124953B0-06D3-4C49-8783-D0F03E98E4BF}" srcOrd="0" destOrd="0" presId="urn:microsoft.com/office/officeart/2008/layout/VerticalCurvedList"/>
    <dgm:cxn modelId="{833CF024-0DE4-4C0C-8CF9-9F90819B6230}" srcId="{EE96516E-D846-4947-AC75-6F8161342BF8}" destId="{8023BF49-01B0-4C66-ABCA-B708539DABCD}" srcOrd="0" destOrd="0" parTransId="{A0E2FDA0-60AE-426C-94F2-371E0B08D34B}" sibTransId="{FC3E2D48-DA7F-4D8F-B215-B368F4640582}"/>
    <dgm:cxn modelId="{D3C1910C-0EC5-45A7-BA41-04611AE6B8C9}" type="presParOf" srcId="{32B2430B-C000-403B-8766-54E4F8D38BCC}" destId="{590C6462-37F4-4EC5-9A6E-A2E78419D1EB}" srcOrd="0" destOrd="0" presId="urn:microsoft.com/office/officeart/2008/layout/VerticalCurvedList"/>
    <dgm:cxn modelId="{D9DA77A2-D015-4841-8210-99F28239BC2F}" type="presParOf" srcId="{590C6462-37F4-4EC5-9A6E-A2E78419D1EB}" destId="{2B47D21F-5474-4D67-9834-F5D5CD4BC8DF}" srcOrd="0" destOrd="0" presId="urn:microsoft.com/office/officeart/2008/layout/VerticalCurvedList"/>
    <dgm:cxn modelId="{1ED46943-005D-473F-82A3-CB5A75E72F22}" type="presParOf" srcId="{2B47D21F-5474-4D67-9834-F5D5CD4BC8DF}" destId="{27F03601-4E1D-44FA-90FB-CC01F3392BF9}" srcOrd="0" destOrd="0" presId="urn:microsoft.com/office/officeart/2008/layout/VerticalCurvedList"/>
    <dgm:cxn modelId="{16CFF822-8561-4CA6-8487-33D484BFEC35}" type="presParOf" srcId="{2B47D21F-5474-4D67-9834-F5D5CD4BC8DF}" destId="{232982D4-4287-4975-B63D-5A96A4531961}" srcOrd="1" destOrd="0" presId="urn:microsoft.com/office/officeart/2008/layout/VerticalCurvedList"/>
    <dgm:cxn modelId="{F5559E0F-1FCF-4669-A03F-6BDE8FD595C2}" type="presParOf" srcId="{2B47D21F-5474-4D67-9834-F5D5CD4BC8DF}" destId="{54189B6D-7B19-4A35-8099-0644FEB410B5}" srcOrd="2" destOrd="0" presId="urn:microsoft.com/office/officeart/2008/layout/VerticalCurvedList"/>
    <dgm:cxn modelId="{B7A385F0-D4AD-4DE9-829B-658DF6CD6FA5}" type="presParOf" srcId="{2B47D21F-5474-4D67-9834-F5D5CD4BC8DF}" destId="{EC5F4E1E-2CB0-44B3-BAF9-D0F8BE213AA5}" srcOrd="3" destOrd="0" presId="urn:microsoft.com/office/officeart/2008/layout/VerticalCurvedList"/>
    <dgm:cxn modelId="{8D7596BB-DE4A-41F8-B5B8-2ADB799C4D90}" type="presParOf" srcId="{590C6462-37F4-4EC5-9A6E-A2E78419D1EB}" destId="{124953B0-06D3-4C49-8783-D0F03E98E4BF}" srcOrd="1" destOrd="0" presId="urn:microsoft.com/office/officeart/2008/layout/VerticalCurvedList"/>
    <dgm:cxn modelId="{C1C25418-6FC6-4985-B39F-6B403E316107}" type="presParOf" srcId="{590C6462-37F4-4EC5-9A6E-A2E78419D1EB}" destId="{51C04374-978E-4B9A-B870-447CAB441B45}" srcOrd="2" destOrd="0" presId="urn:microsoft.com/office/officeart/2008/layout/VerticalCurvedList"/>
    <dgm:cxn modelId="{6B708AE6-B490-4F9A-A74D-93FBE14D5A06}" type="presParOf" srcId="{51C04374-978E-4B9A-B870-447CAB441B45}" destId="{52649B8D-9632-44F8-B69A-224D8B54ADCA}" srcOrd="0" destOrd="0" presId="urn:microsoft.com/office/officeart/2008/layout/VerticalCurvedList"/>
    <dgm:cxn modelId="{A24D70D5-732C-461C-8140-E630686D9392}" type="presParOf" srcId="{590C6462-37F4-4EC5-9A6E-A2E78419D1EB}" destId="{4E8D10E4-0BB5-4BD7-8996-57CC994048EC}" srcOrd="3" destOrd="0" presId="urn:microsoft.com/office/officeart/2008/layout/VerticalCurvedList"/>
    <dgm:cxn modelId="{F1CDCC62-B5DC-47CE-AECB-2366268F5620}" type="presParOf" srcId="{590C6462-37F4-4EC5-9A6E-A2E78419D1EB}" destId="{D737724F-13F0-440B-AA7D-533A3E9A6691}" srcOrd="4" destOrd="0" presId="urn:microsoft.com/office/officeart/2008/layout/VerticalCurvedList"/>
    <dgm:cxn modelId="{C742D469-DCA5-4275-8F62-2332B5A9333F}" type="presParOf" srcId="{D737724F-13F0-440B-AA7D-533A3E9A6691}" destId="{D98FF83F-5A0D-4CE2-9E86-E2F72C934C2F}" srcOrd="0" destOrd="0" presId="urn:microsoft.com/office/officeart/2008/layout/VerticalCurvedList"/>
    <dgm:cxn modelId="{71567888-B428-4904-915A-2412DA7DA2D6}" type="presParOf" srcId="{590C6462-37F4-4EC5-9A6E-A2E78419D1EB}" destId="{DDA1F0C3-FC4D-48AB-B0E7-EAAE4A112272}" srcOrd="5" destOrd="0" presId="urn:microsoft.com/office/officeart/2008/layout/VerticalCurvedList"/>
    <dgm:cxn modelId="{6FF7C393-CD78-4486-8953-DB4CF919DA81}" type="presParOf" srcId="{590C6462-37F4-4EC5-9A6E-A2E78419D1EB}" destId="{5EC48D3A-6DE2-40AA-BF5B-F74848EB7C5A}" srcOrd="6" destOrd="0" presId="urn:microsoft.com/office/officeart/2008/layout/VerticalCurvedList"/>
    <dgm:cxn modelId="{1CF25FC1-308E-4A33-AC4B-5B30918386B6}" type="presParOf" srcId="{5EC48D3A-6DE2-40AA-BF5B-F74848EB7C5A}" destId="{92C1F1E3-3687-4512-93D7-1B677A6311CB}" srcOrd="0" destOrd="0" presId="urn:microsoft.com/office/officeart/2008/layout/VerticalCurvedList"/>
    <dgm:cxn modelId="{D65E75D6-D31F-40FD-9D3C-609941A94D6C}" type="presParOf" srcId="{590C6462-37F4-4EC5-9A6E-A2E78419D1EB}" destId="{60FE2FE7-A9DB-47A8-A747-1E068F4E8E98}" srcOrd="7" destOrd="0" presId="urn:microsoft.com/office/officeart/2008/layout/VerticalCurvedList"/>
    <dgm:cxn modelId="{8EE4E546-D00F-44E7-ABF6-092E0CCBEFC6}" type="presParOf" srcId="{590C6462-37F4-4EC5-9A6E-A2E78419D1EB}" destId="{BDF51D39-BBBC-4179-A09B-9F5BDB042158}" srcOrd="8" destOrd="0" presId="urn:microsoft.com/office/officeart/2008/layout/VerticalCurvedList"/>
    <dgm:cxn modelId="{EFCD403F-93FB-4A01-9408-49990C87D692}" type="presParOf" srcId="{BDF51D39-BBBC-4179-A09B-9F5BDB042158}" destId="{DA3AC6BF-D761-4768-9E1F-2070C331DD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542C2D-5E94-4464-8ED4-714E866E3571}" type="doc">
      <dgm:prSet loTypeId="urn:microsoft.com/office/officeart/2005/8/layout/pyramid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2560D24B-A6F9-464F-A928-D98703176B84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Форматування</a:t>
          </a:r>
          <a:endParaRPr lang="uk-UA" sz="20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04AF12-FD93-4A3B-86F5-C7D8873E549E}" type="parTrans" cxnId="{605161D6-D35C-4C13-9D66-523E964F0CF7}">
      <dgm:prSet/>
      <dgm:spPr/>
      <dgm:t>
        <a:bodyPr/>
        <a:lstStyle/>
        <a:p>
          <a:endParaRPr lang="uk-UA"/>
        </a:p>
      </dgm:t>
    </dgm:pt>
    <dgm:pt modelId="{5DB108A8-00B0-4097-809E-84FF25A48A55}" type="sibTrans" cxnId="{605161D6-D35C-4C13-9D66-523E964F0CF7}">
      <dgm:prSet/>
      <dgm:spPr/>
      <dgm:t>
        <a:bodyPr/>
        <a:lstStyle/>
        <a:p>
          <a:endParaRPr lang="uk-UA"/>
        </a:p>
      </dgm:t>
    </dgm:pt>
    <dgm:pt modelId="{76F6A306-54B8-4456-80C1-9693AED83F1E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Зміна розмірів графічного об'єкта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0F396-EE66-4969-9F90-63E6A3390314}" type="parTrans" cxnId="{55907C5F-9557-4399-BDE6-291314D812F7}">
      <dgm:prSet/>
      <dgm:spPr/>
      <dgm:t>
        <a:bodyPr/>
        <a:lstStyle/>
        <a:p>
          <a:endParaRPr lang="uk-UA"/>
        </a:p>
      </dgm:t>
    </dgm:pt>
    <dgm:pt modelId="{D18CC749-AC23-4960-8ADA-08D9400FCE53}" type="sibTrans" cxnId="{55907C5F-9557-4399-BDE6-291314D812F7}">
      <dgm:prSet/>
      <dgm:spPr/>
      <dgm:t>
        <a:bodyPr/>
        <a:lstStyle/>
        <a:p>
          <a:endParaRPr lang="uk-UA"/>
        </a:p>
      </dgm:t>
    </dgm:pt>
    <dgm:pt modelId="{4B11227D-C1E1-4EF3-A813-78F7EDDCA58D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Стиль графічного об'єкта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BF750-CC20-47F1-AC98-CF76DA2645D9}" type="parTrans" cxnId="{EB882D23-0461-40D5-AAA6-74B2FA023FB8}">
      <dgm:prSet/>
      <dgm:spPr/>
      <dgm:t>
        <a:bodyPr/>
        <a:lstStyle/>
        <a:p>
          <a:endParaRPr lang="uk-UA"/>
        </a:p>
      </dgm:t>
    </dgm:pt>
    <dgm:pt modelId="{5F1CE730-2366-45E5-8F30-B00EDEB2D206}" type="sibTrans" cxnId="{EB882D23-0461-40D5-AAA6-74B2FA023FB8}">
      <dgm:prSet/>
      <dgm:spPr/>
      <dgm:t>
        <a:bodyPr/>
        <a:lstStyle/>
        <a:p>
          <a:endParaRPr lang="uk-UA"/>
        </a:p>
      </dgm:t>
    </dgm:pt>
    <dgm:pt modelId="{813D01CB-D97B-4166-B3F0-1AB9ABDE243D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Макет 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22257-851F-4D2C-9DC0-8B72CC8D3F1E}" type="parTrans" cxnId="{F0B6E333-3B98-42BD-AD55-829CA8760D30}">
      <dgm:prSet/>
      <dgm:spPr/>
      <dgm:t>
        <a:bodyPr/>
        <a:lstStyle/>
        <a:p>
          <a:endParaRPr lang="uk-UA"/>
        </a:p>
      </dgm:t>
    </dgm:pt>
    <dgm:pt modelId="{A17A6218-914D-4B44-9985-4620F13A5662}" type="sibTrans" cxnId="{F0B6E333-3B98-42BD-AD55-829CA8760D30}">
      <dgm:prSet/>
      <dgm:spPr/>
      <dgm:t>
        <a:bodyPr/>
        <a:lstStyle/>
        <a:p>
          <a:endParaRPr lang="uk-UA"/>
        </a:p>
      </dgm:t>
    </dgm:pt>
    <dgm:pt modelId="{DB654DA1-244F-49B5-A128-552B8A7796B7}">
      <dgm:prSet phldrT="[Текст]" custT="1"/>
      <dgm:spPr/>
      <dgm:t>
        <a:bodyPr/>
        <a:lstStyle/>
        <a:p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Межі 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C0C0D4-65BF-46DF-A164-F91CDB48332A}" type="parTrans" cxnId="{B0E0815A-79FA-44DB-A4EE-B83655271879}">
      <dgm:prSet/>
      <dgm:spPr/>
      <dgm:t>
        <a:bodyPr/>
        <a:lstStyle/>
        <a:p>
          <a:endParaRPr lang="uk-UA"/>
        </a:p>
      </dgm:t>
    </dgm:pt>
    <dgm:pt modelId="{18B87530-A42E-4587-80FC-2D12EE5C6A93}" type="sibTrans" cxnId="{B0E0815A-79FA-44DB-A4EE-B83655271879}">
      <dgm:prSet/>
      <dgm:spPr/>
      <dgm:t>
        <a:bodyPr/>
        <a:lstStyle/>
        <a:p>
          <a:endParaRPr lang="uk-UA"/>
        </a:p>
      </dgm:t>
    </dgm:pt>
    <dgm:pt modelId="{44AE5494-F42F-4239-8746-7036A80CC551}" type="pres">
      <dgm:prSet presAssocID="{92542C2D-5E94-4464-8ED4-714E866E357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236C82F8-4EC1-4E61-8388-D8154207A4D0}" type="pres">
      <dgm:prSet presAssocID="{92542C2D-5E94-4464-8ED4-714E866E3571}" presName="pyramid" presStyleLbl="node1" presStyleIdx="0" presStyleCnt="1"/>
      <dgm:spPr/>
    </dgm:pt>
    <dgm:pt modelId="{0EECE9FE-F9C1-4581-A211-E418E982FAD7}" type="pres">
      <dgm:prSet presAssocID="{92542C2D-5E94-4464-8ED4-714E866E3571}" presName="theList" presStyleCnt="0"/>
      <dgm:spPr/>
    </dgm:pt>
    <dgm:pt modelId="{5BB3E8E2-2CF1-4624-AF92-ED18A49255E7}" type="pres">
      <dgm:prSet presAssocID="{2560D24B-A6F9-464F-A928-D98703176B84}" presName="aNode" presStyleLbl="fgAcc1" presStyleIdx="0" presStyleCnt="1" custScaleX="181624" custScaleY="1219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AEDF42-9E0F-4951-96E1-81D1AE8CA7A1}" type="pres">
      <dgm:prSet presAssocID="{2560D24B-A6F9-464F-A928-D98703176B84}" presName="aSpace" presStyleCnt="0"/>
      <dgm:spPr/>
    </dgm:pt>
  </dgm:ptLst>
  <dgm:cxnLst>
    <dgm:cxn modelId="{58EFBBF8-F2FA-438C-8F4C-5A6771140904}" type="presOf" srcId="{76F6A306-54B8-4456-80C1-9693AED83F1E}" destId="{5BB3E8E2-2CF1-4624-AF92-ED18A49255E7}" srcOrd="0" destOrd="1" presId="urn:microsoft.com/office/officeart/2005/8/layout/pyramid2"/>
    <dgm:cxn modelId="{F0B6E333-3B98-42BD-AD55-829CA8760D30}" srcId="{2560D24B-A6F9-464F-A928-D98703176B84}" destId="{813D01CB-D97B-4166-B3F0-1AB9ABDE243D}" srcOrd="2" destOrd="0" parTransId="{68322257-851F-4D2C-9DC0-8B72CC8D3F1E}" sibTransId="{A17A6218-914D-4B44-9985-4620F13A5662}"/>
    <dgm:cxn modelId="{892D013F-2709-4936-90A9-1BE2BBBAB614}" type="presOf" srcId="{813D01CB-D97B-4166-B3F0-1AB9ABDE243D}" destId="{5BB3E8E2-2CF1-4624-AF92-ED18A49255E7}" srcOrd="0" destOrd="3" presId="urn:microsoft.com/office/officeart/2005/8/layout/pyramid2"/>
    <dgm:cxn modelId="{B0E0815A-79FA-44DB-A4EE-B83655271879}" srcId="{2560D24B-A6F9-464F-A928-D98703176B84}" destId="{DB654DA1-244F-49B5-A128-552B8A7796B7}" srcOrd="3" destOrd="0" parTransId="{DEC0C0D4-65BF-46DF-A164-F91CDB48332A}" sibTransId="{18B87530-A42E-4587-80FC-2D12EE5C6A93}"/>
    <dgm:cxn modelId="{6B6EDBF8-E5E2-4C07-8CCD-21673A772D1C}" type="presOf" srcId="{DB654DA1-244F-49B5-A128-552B8A7796B7}" destId="{5BB3E8E2-2CF1-4624-AF92-ED18A49255E7}" srcOrd="0" destOrd="4" presId="urn:microsoft.com/office/officeart/2005/8/layout/pyramid2"/>
    <dgm:cxn modelId="{33176AA6-FB7D-45AF-AB00-85C2725324AB}" type="presOf" srcId="{4B11227D-C1E1-4EF3-A813-78F7EDDCA58D}" destId="{5BB3E8E2-2CF1-4624-AF92-ED18A49255E7}" srcOrd="0" destOrd="2" presId="urn:microsoft.com/office/officeart/2005/8/layout/pyramid2"/>
    <dgm:cxn modelId="{55907C5F-9557-4399-BDE6-291314D812F7}" srcId="{2560D24B-A6F9-464F-A928-D98703176B84}" destId="{76F6A306-54B8-4456-80C1-9693AED83F1E}" srcOrd="0" destOrd="0" parTransId="{1460F396-EE66-4969-9F90-63E6A3390314}" sibTransId="{D18CC749-AC23-4960-8ADA-08D9400FCE53}"/>
    <dgm:cxn modelId="{605161D6-D35C-4C13-9D66-523E964F0CF7}" srcId="{92542C2D-5E94-4464-8ED4-714E866E3571}" destId="{2560D24B-A6F9-464F-A928-D98703176B84}" srcOrd="0" destOrd="0" parTransId="{7B04AF12-FD93-4A3B-86F5-C7D8873E549E}" sibTransId="{5DB108A8-00B0-4097-809E-84FF25A48A55}"/>
    <dgm:cxn modelId="{78D437FC-243D-4D86-A252-A1658540AD97}" type="presOf" srcId="{92542C2D-5E94-4464-8ED4-714E866E3571}" destId="{44AE5494-F42F-4239-8746-7036A80CC551}" srcOrd="0" destOrd="0" presId="urn:microsoft.com/office/officeart/2005/8/layout/pyramid2"/>
    <dgm:cxn modelId="{EB882D23-0461-40D5-AAA6-74B2FA023FB8}" srcId="{2560D24B-A6F9-464F-A928-D98703176B84}" destId="{4B11227D-C1E1-4EF3-A813-78F7EDDCA58D}" srcOrd="1" destOrd="0" parTransId="{B68BF750-CC20-47F1-AC98-CF76DA2645D9}" sibTransId="{5F1CE730-2366-45E5-8F30-B00EDEB2D206}"/>
    <dgm:cxn modelId="{8F880862-F989-4D58-8447-F89AF4DB098F}" type="presOf" srcId="{2560D24B-A6F9-464F-A928-D98703176B84}" destId="{5BB3E8E2-2CF1-4624-AF92-ED18A49255E7}" srcOrd="0" destOrd="0" presId="urn:microsoft.com/office/officeart/2005/8/layout/pyramid2"/>
    <dgm:cxn modelId="{C9A52671-2DEA-4248-AC82-EE3E19085C08}" type="presParOf" srcId="{44AE5494-F42F-4239-8746-7036A80CC551}" destId="{236C82F8-4EC1-4E61-8388-D8154207A4D0}" srcOrd="0" destOrd="0" presId="urn:microsoft.com/office/officeart/2005/8/layout/pyramid2"/>
    <dgm:cxn modelId="{720E9AB6-BD45-4A54-8092-3D0319DC4156}" type="presParOf" srcId="{44AE5494-F42F-4239-8746-7036A80CC551}" destId="{0EECE9FE-F9C1-4581-A211-E418E982FAD7}" srcOrd="1" destOrd="0" presId="urn:microsoft.com/office/officeart/2005/8/layout/pyramid2"/>
    <dgm:cxn modelId="{E3AA0734-733D-4A48-8F4C-4A21E15119AB}" type="presParOf" srcId="{0EECE9FE-F9C1-4581-A211-E418E982FAD7}" destId="{5BB3E8E2-2CF1-4624-AF92-ED18A49255E7}" srcOrd="0" destOrd="0" presId="urn:microsoft.com/office/officeart/2005/8/layout/pyramid2"/>
    <dgm:cxn modelId="{7894B5F4-DAB0-45A6-9EB0-A2CC0D4E93A4}" type="presParOf" srcId="{0EECE9FE-F9C1-4581-A211-E418E982FAD7}" destId="{4CAEDF42-9E0F-4951-96E1-81D1AE8CA7A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/>
      <dgm:spPr/>
      <dgm:t>
        <a:bodyPr/>
        <a:lstStyle/>
        <a:p>
          <a:r>
            <a:rPr lang="uk-UA" dirty="0" smtClean="0"/>
            <a:t>Коментоване виконання завдання з рубрики “Обговорюємо” ст. 234</a:t>
          </a:r>
          <a:endParaRPr lang="en-US" dirty="0" smtClean="0"/>
        </a:p>
        <a:p>
          <a:r>
            <a:rPr lang="uk-UA" dirty="0" smtClean="0"/>
            <a:t>Як працювати із завданнями цієї рубрики?</a:t>
          </a:r>
          <a:endParaRPr lang="ru-RU" dirty="0"/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5480961C-F562-4E47-A49E-811C2B6A3B1A}" type="presOf" srcId="{E4DC7A6D-6458-4D40-8B72-786E2B43194F}" destId="{E07D53DF-6452-4009-8A85-F59B951C65CA}" srcOrd="0" destOrd="0" presId="urn:microsoft.com/office/officeart/2005/8/layout/vList4#2"/>
    <dgm:cxn modelId="{A676769D-DCCD-4ED3-A9D9-2A3B32F61D2F}" type="presOf" srcId="{E4DC7A6D-6458-4D40-8B72-786E2B43194F}" destId="{654347DA-5AB8-4D3E-B0C7-A56D667A19FF}" srcOrd="1" destOrd="0" presId="urn:microsoft.com/office/officeart/2005/8/layout/vList4#2"/>
    <dgm:cxn modelId="{6430555B-12F2-4423-B3A4-6B6BE077A2C3}" type="presOf" srcId="{F627B413-A2B4-431A-886A-9E69AE033872}" destId="{5E032831-D853-4C13-97AC-21D3F99245D7}" srcOrd="0" destOrd="0" presId="urn:microsoft.com/office/officeart/2005/8/layout/vList4#2"/>
    <dgm:cxn modelId="{0EEF3C4E-D305-478C-80C0-2E3D1532B716}" type="presParOf" srcId="{5E032831-D853-4C13-97AC-21D3F99245D7}" destId="{FD012F7B-13FE-47A0-B83B-EC23C2DD5EDC}" srcOrd="0" destOrd="0" presId="urn:microsoft.com/office/officeart/2005/8/layout/vList4#2"/>
    <dgm:cxn modelId="{F688D72F-2AA5-46A4-9145-23FB843DDA85}" type="presParOf" srcId="{FD012F7B-13FE-47A0-B83B-EC23C2DD5EDC}" destId="{E07D53DF-6452-4009-8A85-F59B951C65CA}" srcOrd="0" destOrd="0" presId="urn:microsoft.com/office/officeart/2005/8/layout/vList4#2"/>
    <dgm:cxn modelId="{6D840640-D225-4639-B59C-152A7E02637C}" type="presParOf" srcId="{FD012F7B-13FE-47A0-B83B-EC23C2DD5EDC}" destId="{E2502320-D2CF-4315-97ED-EB529052F563}" srcOrd="1" destOrd="0" presId="urn:microsoft.com/office/officeart/2005/8/layout/vList4#2"/>
    <dgm:cxn modelId="{941797B4-51E3-4FB7-81B1-ED1D762EF89E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D365F7-7545-4363-A91E-F3BC86FCDBB0}" type="doc">
      <dgm:prSet loTypeId="urn:microsoft.com/office/officeart/2005/8/layout/vList4#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AC1930-F32B-482F-BFA4-C4C045B60DDF}">
      <dgm:prSet phldrT="[Текст]" custT="1"/>
      <dgm:spPr/>
      <dgm:t>
        <a:bodyPr/>
        <a:lstStyle/>
        <a:p>
          <a:r>
            <a:rPr lang="uk-UA" sz="2400" b="1" dirty="0" smtClean="0"/>
            <a:t>1. Порівняйте дії та інструменти для зміни зображень у шаблонах презентації та додавання зображення з </a:t>
          </a:r>
          <a:r>
            <a:rPr lang="uk-UA" sz="2400" b="1" dirty="0" err="1" smtClean="0"/>
            <a:t>файла</a:t>
          </a:r>
          <a:r>
            <a:rPr lang="uk-UA" sz="2400" b="1" dirty="0" smtClean="0"/>
            <a:t> під час створення чи редагування фотоальбому. Знайдіть спільне і відмінності. </a:t>
          </a:r>
          <a:endParaRPr lang="uk-UA" sz="2400" b="1" dirty="0" smtClean="0">
            <a:solidFill>
              <a:srgbClr val="0070C0"/>
            </a:solidFill>
          </a:endParaRPr>
        </a:p>
      </dgm:t>
    </dgm:pt>
    <dgm:pt modelId="{49FF1268-67D3-40AA-8094-F8DA4DA0127D}" type="parTrans" cxnId="{2B10E810-5137-4B7D-B03E-21182E2D0192}">
      <dgm:prSet/>
      <dgm:spPr/>
      <dgm:t>
        <a:bodyPr/>
        <a:lstStyle/>
        <a:p>
          <a:endParaRPr lang="ru-RU"/>
        </a:p>
      </dgm:t>
    </dgm:pt>
    <dgm:pt modelId="{3FA24087-8296-4229-B475-A279D2F0E4EA}" type="sibTrans" cxnId="{2B10E810-5137-4B7D-B03E-21182E2D0192}">
      <dgm:prSet/>
      <dgm:spPr/>
      <dgm:t>
        <a:bodyPr/>
        <a:lstStyle/>
        <a:p>
          <a:endParaRPr lang="ru-RU"/>
        </a:p>
      </dgm:t>
    </dgm:pt>
    <dgm:pt modelId="{A04534A9-E890-4AF3-9C81-BC280D2D6374}" type="pres">
      <dgm:prSet presAssocID="{2ED365F7-7545-4363-A91E-F3BC86FCDB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70D292-286B-47B9-9AF0-D097CE6D69C9}" type="pres">
      <dgm:prSet presAssocID="{CAAC1930-F32B-482F-BFA4-C4C045B60DDF}" presName="comp" presStyleCnt="0"/>
      <dgm:spPr/>
      <dgm:t>
        <a:bodyPr/>
        <a:lstStyle/>
        <a:p>
          <a:endParaRPr lang="uk-UA"/>
        </a:p>
      </dgm:t>
    </dgm:pt>
    <dgm:pt modelId="{1A3EB3C5-0C49-407E-B6A9-4F06E73A4004}" type="pres">
      <dgm:prSet presAssocID="{CAAC1930-F32B-482F-BFA4-C4C045B60DDF}" presName="box" presStyleLbl="node1" presStyleIdx="0" presStyleCnt="1" custScaleY="100098" custLinFactNeighborX="917"/>
      <dgm:spPr/>
      <dgm:t>
        <a:bodyPr/>
        <a:lstStyle/>
        <a:p>
          <a:endParaRPr lang="ru-RU"/>
        </a:p>
      </dgm:t>
    </dgm:pt>
    <dgm:pt modelId="{00E4200C-50D8-4A3B-B13B-E98186C3614E}" type="pres">
      <dgm:prSet presAssocID="{CAAC1930-F32B-482F-BFA4-C4C045B60DDF}" presName="img" presStyleLbl="fgImgPlace1" presStyleIdx="0" presStyleCnt="1" custScaleY="72632" custLinFactNeighborX="-6422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E65A334-53A6-4A5C-9DD5-F6DB264C03C9}" type="pres">
      <dgm:prSet presAssocID="{CAAC1930-F32B-482F-BFA4-C4C045B60DD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A6FF84-43AB-4229-B54D-DFA1337CD161}" type="presOf" srcId="{2ED365F7-7545-4363-A91E-F3BC86FCDBB0}" destId="{A04534A9-E890-4AF3-9C81-BC280D2D6374}" srcOrd="0" destOrd="0" presId="urn:microsoft.com/office/officeart/2005/8/layout/vList4#3"/>
    <dgm:cxn modelId="{4123146E-D061-4B81-B0E5-E048ED099BB2}" type="presOf" srcId="{CAAC1930-F32B-482F-BFA4-C4C045B60DDF}" destId="{8E65A334-53A6-4A5C-9DD5-F6DB264C03C9}" srcOrd="1" destOrd="0" presId="urn:microsoft.com/office/officeart/2005/8/layout/vList4#3"/>
    <dgm:cxn modelId="{2B10E810-5137-4B7D-B03E-21182E2D0192}" srcId="{2ED365F7-7545-4363-A91E-F3BC86FCDBB0}" destId="{CAAC1930-F32B-482F-BFA4-C4C045B60DDF}" srcOrd="0" destOrd="0" parTransId="{49FF1268-67D3-40AA-8094-F8DA4DA0127D}" sibTransId="{3FA24087-8296-4229-B475-A279D2F0E4EA}"/>
    <dgm:cxn modelId="{B3CB3A0E-6455-4889-8280-F0BE89E38042}" type="presOf" srcId="{CAAC1930-F32B-482F-BFA4-C4C045B60DDF}" destId="{1A3EB3C5-0C49-407E-B6A9-4F06E73A4004}" srcOrd="0" destOrd="0" presId="urn:microsoft.com/office/officeart/2005/8/layout/vList4#3"/>
    <dgm:cxn modelId="{0F84BE87-5C33-4A1B-9F8A-4493F05E26FC}" type="presParOf" srcId="{A04534A9-E890-4AF3-9C81-BC280D2D6374}" destId="{CA70D292-286B-47B9-9AF0-D097CE6D69C9}" srcOrd="0" destOrd="0" presId="urn:microsoft.com/office/officeart/2005/8/layout/vList4#3"/>
    <dgm:cxn modelId="{04561E9E-9F7A-473D-A34C-910A5D25394D}" type="presParOf" srcId="{CA70D292-286B-47B9-9AF0-D097CE6D69C9}" destId="{1A3EB3C5-0C49-407E-B6A9-4F06E73A4004}" srcOrd="0" destOrd="0" presId="urn:microsoft.com/office/officeart/2005/8/layout/vList4#3"/>
    <dgm:cxn modelId="{5DFA46D6-7BD0-494C-A3C6-EB8388F608E1}" type="presParOf" srcId="{CA70D292-286B-47B9-9AF0-D097CE6D69C9}" destId="{00E4200C-50D8-4A3B-B13B-E98186C3614E}" srcOrd="1" destOrd="0" presId="urn:microsoft.com/office/officeart/2005/8/layout/vList4#3"/>
    <dgm:cxn modelId="{22905BDC-8464-4363-98B6-13392E06F2AF}" type="presParOf" srcId="{CA70D292-286B-47B9-9AF0-D097CE6D69C9}" destId="{8E65A334-53A6-4A5C-9DD5-F6DB264C03C9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6C93D6-948A-47CA-B48B-514D5A94E7C0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8E77F73-9AAA-4DCC-AF48-C73B220C63BC}">
      <dgm:prSet phldrT="[Текст]"/>
      <dgm:spPr/>
      <dgm:t>
        <a:bodyPr/>
        <a:lstStyle/>
        <a:p>
          <a:r>
            <a:rPr lang="uk-UA" b="1" cap="all" dirty="0" smtClean="0">
              <a:ln w="0"/>
              <a:effectLst>
                <a:reflection blurRad="12700" stA="50000" endPos="50000" dist="5000" dir="5400000" sy="-100000" rotWithShape="0"/>
              </a:effectLst>
            </a:rPr>
            <a:t>Словничок</a:t>
          </a:r>
          <a:endParaRPr lang="uk-UA" dirty="0"/>
        </a:p>
      </dgm:t>
    </dgm:pt>
    <dgm:pt modelId="{8EC8CEE8-3FA2-436F-B07E-1DCFFEF9099F}" type="parTrans" cxnId="{993B0E7F-182B-4698-B598-A4806C5EB8FF}">
      <dgm:prSet/>
      <dgm:spPr/>
      <dgm:t>
        <a:bodyPr/>
        <a:lstStyle/>
        <a:p>
          <a:endParaRPr lang="uk-UA"/>
        </a:p>
      </dgm:t>
    </dgm:pt>
    <dgm:pt modelId="{8AD52B57-FF59-4FEB-8556-CD5D39462617}" type="sibTrans" cxnId="{993B0E7F-182B-4698-B598-A4806C5EB8FF}">
      <dgm:prSet/>
      <dgm:spPr/>
      <dgm:t>
        <a:bodyPr/>
        <a:lstStyle/>
        <a:p>
          <a:endParaRPr lang="uk-UA"/>
        </a:p>
      </dgm:t>
    </dgm:pt>
    <dgm:pt modelId="{E780363D-FD32-4ACC-B9F9-85AA6ADFB5E9}" type="pres">
      <dgm:prSet presAssocID="{C76C93D6-948A-47CA-B48B-514D5A94E7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8B3B227-B69F-48AF-BE60-E822A5D29973}" type="pres">
      <dgm:prSet presAssocID="{18E77F73-9AAA-4DCC-AF48-C73B220C63BC}" presName="comp" presStyleCnt="0"/>
      <dgm:spPr/>
    </dgm:pt>
    <dgm:pt modelId="{CF6E34D8-E829-4186-A51D-6C3F9066F48C}" type="pres">
      <dgm:prSet presAssocID="{18E77F73-9AAA-4DCC-AF48-C73B220C63BC}" presName="box" presStyleLbl="node1" presStyleIdx="0" presStyleCnt="1"/>
      <dgm:spPr/>
      <dgm:t>
        <a:bodyPr/>
        <a:lstStyle/>
        <a:p>
          <a:endParaRPr lang="uk-UA"/>
        </a:p>
      </dgm:t>
    </dgm:pt>
    <dgm:pt modelId="{A12AEEBC-C124-45C8-B0E3-FBE7E2BBDE88}" type="pres">
      <dgm:prSet presAssocID="{18E77F73-9AAA-4DCC-AF48-C73B220C63BC}" presName="img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CD9510-C4FA-4549-93B8-EB6E199DA3A4}" type="pres">
      <dgm:prSet presAssocID="{18E77F73-9AAA-4DCC-AF48-C73B220C63B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55E94F0-ACAD-427F-A294-41A73C2E430A}" type="presOf" srcId="{18E77F73-9AAA-4DCC-AF48-C73B220C63BC}" destId="{87CD9510-C4FA-4549-93B8-EB6E199DA3A4}" srcOrd="1" destOrd="0" presId="urn:microsoft.com/office/officeart/2005/8/layout/vList4"/>
    <dgm:cxn modelId="{61176407-CB2F-4F0A-A91C-F0061FFF9D35}" type="presOf" srcId="{18E77F73-9AAA-4DCC-AF48-C73B220C63BC}" destId="{CF6E34D8-E829-4186-A51D-6C3F9066F48C}" srcOrd="0" destOrd="0" presId="urn:microsoft.com/office/officeart/2005/8/layout/vList4"/>
    <dgm:cxn modelId="{D633D6C5-4F5E-4F38-B0A8-7551F8F18C84}" type="presOf" srcId="{C76C93D6-948A-47CA-B48B-514D5A94E7C0}" destId="{E780363D-FD32-4ACC-B9F9-85AA6ADFB5E9}" srcOrd="0" destOrd="0" presId="urn:microsoft.com/office/officeart/2005/8/layout/vList4"/>
    <dgm:cxn modelId="{993B0E7F-182B-4698-B598-A4806C5EB8FF}" srcId="{C76C93D6-948A-47CA-B48B-514D5A94E7C0}" destId="{18E77F73-9AAA-4DCC-AF48-C73B220C63BC}" srcOrd="0" destOrd="0" parTransId="{8EC8CEE8-3FA2-436F-B07E-1DCFFEF9099F}" sibTransId="{8AD52B57-FF59-4FEB-8556-CD5D39462617}"/>
    <dgm:cxn modelId="{0045FD0D-EF59-49C8-B285-6DF65A46F5A1}" type="presParOf" srcId="{E780363D-FD32-4ACC-B9F9-85AA6ADFB5E9}" destId="{08B3B227-B69F-48AF-BE60-E822A5D29973}" srcOrd="0" destOrd="0" presId="urn:microsoft.com/office/officeart/2005/8/layout/vList4"/>
    <dgm:cxn modelId="{25D94066-9C87-4AC3-86A9-3B49DC09A8AF}" type="presParOf" srcId="{08B3B227-B69F-48AF-BE60-E822A5D29973}" destId="{CF6E34D8-E829-4186-A51D-6C3F9066F48C}" srcOrd="0" destOrd="0" presId="urn:microsoft.com/office/officeart/2005/8/layout/vList4"/>
    <dgm:cxn modelId="{89E0F520-9C85-49A9-8443-12FE69B98DAE}" type="presParOf" srcId="{08B3B227-B69F-48AF-BE60-E822A5D29973}" destId="{A12AEEBC-C124-45C8-B0E3-FBE7E2BBDE88}" srcOrd="1" destOrd="0" presId="urn:microsoft.com/office/officeart/2005/8/layout/vList4"/>
    <dgm:cxn modelId="{0D5F23CE-9E0A-4F0A-8114-0705664F6D01}" type="presParOf" srcId="{08B3B227-B69F-48AF-BE60-E822A5D29973}" destId="{87CD9510-C4FA-4549-93B8-EB6E199DA3A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3D5DC3-EDA2-4BC7-B8D4-349D3C4B6926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A1820C4-A961-4531-B7A7-E01852E39BE9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чого використовуються шаблони презентацій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3A66B-70A7-4D3B-8EDE-A5AB11315F6C}" type="parTrans" cxnId="{0583BFF2-4888-4B9F-81D8-90E7BEC231CF}">
      <dgm:prSet/>
      <dgm:spPr/>
      <dgm:t>
        <a:bodyPr/>
        <a:lstStyle/>
        <a:p>
          <a:endParaRPr lang="uk-UA"/>
        </a:p>
      </dgm:t>
    </dgm:pt>
    <dgm:pt modelId="{A9CB88D8-F08F-42A5-B41C-679D2FA4B858}" type="sibTrans" cxnId="{0583BFF2-4888-4B9F-81D8-90E7BEC231CF}">
      <dgm:prSet/>
      <dgm:spPr/>
      <dgm:t>
        <a:bodyPr/>
        <a:lstStyle/>
        <a:p>
          <a:endParaRPr lang="uk-UA"/>
        </a:p>
      </dgm:t>
    </dgm:pt>
    <dgm:pt modelId="{943B7F58-4A25-48AA-85A5-000E5E7BBABC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створити презентацію на основі шаблону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D14B4-2A5F-43E2-97AC-AD80A6986906}" type="parTrans" cxnId="{95736145-EF76-4A80-8A24-4ECCBE2088BF}">
      <dgm:prSet/>
      <dgm:spPr/>
      <dgm:t>
        <a:bodyPr/>
        <a:lstStyle/>
        <a:p>
          <a:endParaRPr lang="uk-UA"/>
        </a:p>
      </dgm:t>
    </dgm:pt>
    <dgm:pt modelId="{C8537E7C-9198-4D27-A0B9-D9F73C4BA38C}" type="sibTrans" cxnId="{95736145-EF76-4A80-8A24-4ECCBE2088BF}">
      <dgm:prSet/>
      <dgm:spPr/>
      <dgm:t>
        <a:bodyPr/>
        <a:lstStyle/>
        <a:p>
          <a:endParaRPr lang="uk-UA"/>
        </a:p>
      </dgm:t>
    </dgm:pt>
    <dgm:pt modelId="{22F82E99-C501-45FC-AECC-A0CBDCFA8DB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формувати графічні об'єкти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EEE9B2-4359-4D30-B23A-6A6DEB597167}" type="parTrans" cxnId="{861A6E9C-7B8C-4C51-A302-8457304FE9B7}">
      <dgm:prSet/>
      <dgm:spPr/>
      <dgm:t>
        <a:bodyPr/>
        <a:lstStyle/>
        <a:p>
          <a:endParaRPr lang="uk-UA"/>
        </a:p>
      </dgm:t>
    </dgm:pt>
    <dgm:pt modelId="{89CF8E01-16A2-4A70-A0C8-E33E01BF60A2}" type="sibTrans" cxnId="{861A6E9C-7B8C-4C51-A302-8457304FE9B7}">
      <dgm:prSet/>
      <dgm:spPr/>
      <dgm:t>
        <a:bodyPr/>
        <a:lstStyle/>
        <a:p>
          <a:endParaRPr lang="uk-UA"/>
        </a:p>
      </dgm:t>
    </dgm:pt>
    <dgm:pt modelId="{D2835A02-A694-4A35-B41E-D2B196B4311D}" type="pres">
      <dgm:prSet presAssocID="{1C3D5DC3-EDA2-4BC7-B8D4-349D3C4B692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99A65D5A-DA07-4D06-A110-66152A82FCFD}" type="pres">
      <dgm:prSet presAssocID="{CA1820C4-A961-4531-B7A7-E01852E39BE9}" presName="composite" presStyleCnt="0"/>
      <dgm:spPr/>
    </dgm:pt>
    <dgm:pt modelId="{887A953B-710E-42B7-9B70-0DEA215870BB}" type="pres">
      <dgm:prSet presAssocID="{CA1820C4-A961-4531-B7A7-E01852E39BE9}" presName="LShape" presStyleLbl="alignNode1" presStyleIdx="0" presStyleCnt="5" custScaleX="151731"/>
      <dgm:spPr/>
    </dgm:pt>
    <dgm:pt modelId="{7F651E09-CFDD-4001-9E45-800A6271E841}" type="pres">
      <dgm:prSet presAssocID="{CA1820C4-A961-4531-B7A7-E01852E39BE9}" presName="ParentText" presStyleLbl="revTx" presStyleIdx="0" presStyleCnt="3" custScaleX="151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6F6353-5D02-4517-BEE0-CA3DC50AF161}" type="pres">
      <dgm:prSet presAssocID="{CA1820C4-A961-4531-B7A7-E01852E39BE9}" presName="Triangle" presStyleLbl="alignNode1" presStyleIdx="1" presStyleCnt="5"/>
      <dgm:spPr/>
    </dgm:pt>
    <dgm:pt modelId="{033C2C74-14D7-4A7C-BA72-5B2DE9C4CA06}" type="pres">
      <dgm:prSet presAssocID="{A9CB88D8-F08F-42A5-B41C-679D2FA4B858}" presName="sibTrans" presStyleCnt="0"/>
      <dgm:spPr/>
    </dgm:pt>
    <dgm:pt modelId="{4A327117-C9F2-4F27-9C55-1FB5559A54F6}" type="pres">
      <dgm:prSet presAssocID="{A9CB88D8-F08F-42A5-B41C-679D2FA4B858}" presName="space" presStyleCnt="0"/>
      <dgm:spPr/>
    </dgm:pt>
    <dgm:pt modelId="{C7E2AE67-970E-4C55-98D4-E67F94FFD728}" type="pres">
      <dgm:prSet presAssocID="{943B7F58-4A25-48AA-85A5-000E5E7BBABC}" presName="composite" presStyleCnt="0"/>
      <dgm:spPr/>
    </dgm:pt>
    <dgm:pt modelId="{15E2E8AC-32BE-465E-AE6C-1ED73D73BC6F}" type="pres">
      <dgm:prSet presAssocID="{943B7F58-4A25-48AA-85A5-000E5E7BBABC}" presName="LShape" presStyleLbl="alignNode1" presStyleIdx="2" presStyleCnt="5" custScaleX="151731"/>
      <dgm:spPr/>
    </dgm:pt>
    <dgm:pt modelId="{3F1DB0AF-A54B-46B0-A79A-21C98AF0A131}" type="pres">
      <dgm:prSet presAssocID="{943B7F58-4A25-48AA-85A5-000E5E7BBABC}" presName="ParentText" presStyleLbl="revTx" presStyleIdx="1" presStyleCnt="3" custScaleX="151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209F05-43CF-4E0F-8D21-53F96743FD24}" type="pres">
      <dgm:prSet presAssocID="{943B7F58-4A25-48AA-85A5-000E5E7BBABC}" presName="Triangle" presStyleLbl="alignNode1" presStyleIdx="3" presStyleCnt="5"/>
      <dgm:spPr/>
    </dgm:pt>
    <dgm:pt modelId="{420C02CF-5AA7-45E6-9C96-51159E4BF079}" type="pres">
      <dgm:prSet presAssocID="{C8537E7C-9198-4D27-A0B9-D9F73C4BA38C}" presName="sibTrans" presStyleCnt="0"/>
      <dgm:spPr/>
    </dgm:pt>
    <dgm:pt modelId="{3BEBB17D-B1EF-4454-B7CC-69837BFB7ACD}" type="pres">
      <dgm:prSet presAssocID="{C8537E7C-9198-4D27-A0B9-D9F73C4BA38C}" presName="space" presStyleCnt="0"/>
      <dgm:spPr/>
    </dgm:pt>
    <dgm:pt modelId="{A8B29E4A-7742-4CBF-8EC4-780EB3423B19}" type="pres">
      <dgm:prSet presAssocID="{22F82E99-C501-45FC-AECC-A0CBDCFA8DB2}" presName="composite" presStyleCnt="0"/>
      <dgm:spPr/>
    </dgm:pt>
    <dgm:pt modelId="{696F4749-2ABD-4471-B509-485B37AB0F7B}" type="pres">
      <dgm:prSet presAssocID="{22F82E99-C501-45FC-AECC-A0CBDCFA8DB2}" presName="LShape" presStyleLbl="alignNode1" presStyleIdx="4" presStyleCnt="5" custScaleX="151731"/>
      <dgm:spPr/>
    </dgm:pt>
    <dgm:pt modelId="{5A0053EE-453D-494B-8E0B-0F65D1D54451}" type="pres">
      <dgm:prSet presAssocID="{22F82E99-C501-45FC-AECC-A0CBDCFA8DB2}" presName="ParentText" presStyleLbl="revTx" presStyleIdx="2" presStyleCnt="3" custScaleX="151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61A6E9C-7B8C-4C51-A302-8457304FE9B7}" srcId="{1C3D5DC3-EDA2-4BC7-B8D4-349D3C4B6926}" destId="{22F82E99-C501-45FC-AECC-A0CBDCFA8DB2}" srcOrd="2" destOrd="0" parTransId="{A5EEE9B2-4359-4D30-B23A-6A6DEB597167}" sibTransId="{89CF8E01-16A2-4A70-A0C8-E33E01BF60A2}"/>
    <dgm:cxn modelId="{0583BFF2-4888-4B9F-81D8-90E7BEC231CF}" srcId="{1C3D5DC3-EDA2-4BC7-B8D4-349D3C4B6926}" destId="{CA1820C4-A961-4531-B7A7-E01852E39BE9}" srcOrd="0" destOrd="0" parTransId="{B813A66B-70A7-4D3B-8EDE-A5AB11315F6C}" sibTransId="{A9CB88D8-F08F-42A5-B41C-679D2FA4B858}"/>
    <dgm:cxn modelId="{95736145-EF76-4A80-8A24-4ECCBE2088BF}" srcId="{1C3D5DC3-EDA2-4BC7-B8D4-349D3C4B6926}" destId="{943B7F58-4A25-48AA-85A5-000E5E7BBABC}" srcOrd="1" destOrd="0" parTransId="{649D14B4-2A5F-43E2-97AC-AD80A6986906}" sibTransId="{C8537E7C-9198-4D27-A0B9-D9F73C4BA38C}"/>
    <dgm:cxn modelId="{2B304784-832E-48F8-9FF3-96D93A4A286E}" type="presOf" srcId="{943B7F58-4A25-48AA-85A5-000E5E7BBABC}" destId="{3F1DB0AF-A54B-46B0-A79A-21C98AF0A131}" srcOrd="0" destOrd="0" presId="urn:microsoft.com/office/officeart/2009/3/layout/StepUpProcess"/>
    <dgm:cxn modelId="{AB1C7D48-D24C-44BC-A16C-23F1F95E05D0}" type="presOf" srcId="{CA1820C4-A961-4531-B7A7-E01852E39BE9}" destId="{7F651E09-CFDD-4001-9E45-800A6271E841}" srcOrd="0" destOrd="0" presId="urn:microsoft.com/office/officeart/2009/3/layout/StepUpProcess"/>
    <dgm:cxn modelId="{3CA5FDBA-6869-4131-960B-E1F7A38E9F24}" type="presOf" srcId="{22F82E99-C501-45FC-AECC-A0CBDCFA8DB2}" destId="{5A0053EE-453D-494B-8E0B-0F65D1D54451}" srcOrd="0" destOrd="0" presId="urn:microsoft.com/office/officeart/2009/3/layout/StepUpProcess"/>
    <dgm:cxn modelId="{1938428C-4DBD-442C-893B-42F399DA4A53}" type="presOf" srcId="{1C3D5DC3-EDA2-4BC7-B8D4-349D3C4B6926}" destId="{D2835A02-A694-4A35-B41E-D2B196B4311D}" srcOrd="0" destOrd="0" presId="urn:microsoft.com/office/officeart/2009/3/layout/StepUpProcess"/>
    <dgm:cxn modelId="{8FFEA809-BE69-49B9-A57D-CE047F64FC19}" type="presParOf" srcId="{D2835A02-A694-4A35-B41E-D2B196B4311D}" destId="{99A65D5A-DA07-4D06-A110-66152A82FCFD}" srcOrd="0" destOrd="0" presId="urn:microsoft.com/office/officeart/2009/3/layout/StepUpProcess"/>
    <dgm:cxn modelId="{FF26BB20-6053-447E-BC60-8F974033F8C5}" type="presParOf" srcId="{99A65D5A-DA07-4D06-A110-66152A82FCFD}" destId="{887A953B-710E-42B7-9B70-0DEA215870BB}" srcOrd="0" destOrd="0" presId="urn:microsoft.com/office/officeart/2009/3/layout/StepUpProcess"/>
    <dgm:cxn modelId="{6F87D815-77F4-4017-A6D0-263F4567B19D}" type="presParOf" srcId="{99A65D5A-DA07-4D06-A110-66152A82FCFD}" destId="{7F651E09-CFDD-4001-9E45-800A6271E841}" srcOrd="1" destOrd="0" presId="urn:microsoft.com/office/officeart/2009/3/layout/StepUpProcess"/>
    <dgm:cxn modelId="{60B781F9-B23B-45D7-AC37-FFD818D4F563}" type="presParOf" srcId="{99A65D5A-DA07-4D06-A110-66152A82FCFD}" destId="{306F6353-5D02-4517-BEE0-CA3DC50AF161}" srcOrd="2" destOrd="0" presId="urn:microsoft.com/office/officeart/2009/3/layout/StepUpProcess"/>
    <dgm:cxn modelId="{14C01A2B-1350-4EA1-92A1-4B46597BB0C5}" type="presParOf" srcId="{D2835A02-A694-4A35-B41E-D2B196B4311D}" destId="{033C2C74-14D7-4A7C-BA72-5B2DE9C4CA06}" srcOrd="1" destOrd="0" presId="urn:microsoft.com/office/officeart/2009/3/layout/StepUpProcess"/>
    <dgm:cxn modelId="{4ED61ED9-0861-4C10-88C9-FE25F587E355}" type="presParOf" srcId="{033C2C74-14D7-4A7C-BA72-5B2DE9C4CA06}" destId="{4A327117-C9F2-4F27-9C55-1FB5559A54F6}" srcOrd="0" destOrd="0" presId="urn:microsoft.com/office/officeart/2009/3/layout/StepUpProcess"/>
    <dgm:cxn modelId="{5127CF48-2432-42ED-A20E-29BC7C198025}" type="presParOf" srcId="{D2835A02-A694-4A35-B41E-D2B196B4311D}" destId="{C7E2AE67-970E-4C55-98D4-E67F94FFD728}" srcOrd="2" destOrd="0" presId="urn:microsoft.com/office/officeart/2009/3/layout/StepUpProcess"/>
    <dgm:cxn modelId="{14E256CA-9CBF-4B0C-A305-84CD9F797AEA}" type="presParOf" srcId="{C7E2AE67-970E-4C55-98D4-E67F94FFD728}" destId="{15E2E8AC-32BE-465E-AE6C-1ED73D73BC6F}" srcOrd="0" destOrd="0" presId="urn:microsoft.com/office/officeart/2009/3/layout/StepUpProcess"/>
    <dgm:cxn modelId="{163FF328-C81E-4443-8CBD-3F5BDAF01E13}" type="presParOf" srcId="{C7E2AE67-970E-4C55-98D4-E67F94FFD728}" destId="{3F1DB0AF-A54B-46B0-A79A-21C98AF0A131}" srcOrd="1" destOrd="0" presId="urn:microsoft.com/office/officeart/2009/3/layout/StepUpProcess"/>
    <dgm:cxn modelId="{9F4AEEFC-E97A-4B4A-8090-A99EF3E8DD24}" type="presParOf" srcId="{C7E2AE67-970E-4C55-98D4-E67F94FFD728}" destId="{56209F05-43CF-4E0F-8D21-53F96743FD24}" srcOrd="2" destOrd="0" presId="urn:microsoft.com/office/officeart/2009/3/layout/StepUpProcess"/>
    <dgm:cxn modelId="{6CB88401-FFD5-4A7A-B8D4-3DF927443651}" type="presParOf" srcId="{D2835A02-A694-4A35-B41E-D2B196B4311D}" destId="{420C02CF-5AA7-45E6-9C96-51159E4BF079}" srcOrd="3" destOrd="0" presId="urn:microsoft.com/office/officeart/2009/3/layout/StepUpProcess"/>
    <dgm:cxn modelId="{E60DF079-6709-4B3C-9EB3-2BEF507E72E1}" type="presParOf" srcId="{420C02CF-5AA7-45E6-9C96-51159E4BF079}" destId="{3BEBB17D-B1EF-4454-B7CC-69837BFB7ACD}" srcOrd="0" destOrd="0" presId="urn:microsoft.com/office/officeart/2009/3/layout/StepUpProcess"/>
    <dgm:cxn modelId="{B782BBC7-D128-4719-B992-D8AB5A4A3687}" type="presParOf" srcId="{D2835A02-A694-4A35-B41E-D2B196B4311D}" destId="{A8B29E4A-7742-4CBF-8EC4-780EB3423B19}" srcOrd="4" destOrd="0" presId="urn:microsoft.com/office/officeart/2009/3/layout/StepUpProcess"/>
    <dgm:cxn modelId="{536E17E5-7B57-4F24-95D4-22377C5C81CB}" type="presParOf" srcId="{A8B29E4A-7742-4CBF-8EC4-780EB3423B19}" destId="{696F4749-2ABD-4471-B509-485B37AB0F7B}" srcOrd="0" destOrd="0" presId="urn:microsoft.com/office/officeart/2009/3/layout/StepUpProcess"/>
    <dgm:cxn modelId="{928CA561-1AF5-4C97-A3F9-2194F217A451}" type="presParOf" srcId="{A8B29E4A-7742-4CBF-8EC4-780EB3423B19}" destId="{5A0053EE-453D-494B-8E0B-0F65D1D5445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A953B-710E-42B7-9B70-0DEA215870BB}">
      <dsp:nvSpPr>
        <dsp:cNvPr id="0" name=""/>
        <dsp:cNvSpPr/>
      </dsp:nvSpPr>
      <dsp:spPr>
        <a:xfrm rot="5400000">
          <a:off x="850701" y="394516"/>
          <a:ext cx="1108019" cy="279749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651E09-CFDD-4001-9E45-800A6271E841}">
      <dsp:nvSpPr>
        <dsp:cNvPr id="0" name=""/>
        <dsp:cNvSpPr/>
      </dsp:nvSpPr>
      <dsp:spPr>
        <a:xfrm>
          <a:off x="235208" y="1422278"/>
          <a:ext cx="2525592" cy="145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чого використовуються шаблони презентацій</a:t>
          </a:r>
          <a:endParaRPr lang="uk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208" y="1422278"/>
        <a:ext cx="2525592" cy="1459049"/>
      </dsp:txXfrm>
    </dsp:sp>
    <dsp:sp modelId="{306F6353-5D02-4517-BEE0-CA3DC50AF161}">
      <dsp:nvSpPr>
        <dsp:cNvPr id="0" name=""/>
        <dsp:cNvSpPr/>
      </dsp:nvSpPr>
      <dsp:spPr>
        <a:xfrm>
          <a:off x="2016204" y="735666"/>
          <a:ext cx="314060" cy="31406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E2E8AC-32BE-465E-AE6C-1ED73D73BC6F}">
      <dsp:nvSpPr>
        <dsp:cNvPr id="0" name=""/>
        <dsp:cNvSpPr/>
      </dsp:nvSpPr>
      <dsp:spPr>
        <a:xfrm rot="5400000">
          <a:off x="3838478" y="-109714"/>
          <a:ext cx="1108019" cy="279749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1DB0AF-A54B-46B0-A79A-21C98AF0A131}">
      <dsp:nvSpPr>
        <dsp:cNvPr id="0" name=""/>
        <dsp:cNvSpPr/>
      </dsp:nvSpPr>
      <dsp:spPr>
        <a:xfrm>
          <a:off x="3222985" y="918047"/>
          <a:ext cx="2525592" cy="145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створити презентацію на основі шаблону</a:t>
          </a:r>
          <a:endParaRPr lang="ru-RU" sz="2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2985" y="918047"/>
        <a:ext cx="2525592" cy="1459049"/>
      </dsp:txXfrm>
    </dsp:sp>
    <dsp:sp modelId="{56209F05-43CF-4E0F-8D21-53F96743FD24}">
      <dsp:nvSpPr>
        <dsp:cNvPr id="0" name=""/>
        <dsp:cNvSpPr/>
      </dsp:nvSpPr>
      <dsp:spPr>
        <a:xfrm>
          <a:off x="5003982" y="231436"/>
          <a:ext cx="314060" cy="31406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6F4749-2ABD-4471-B509-485B37AB0F7B}">
      <dsp:nvSpPr>
        <dsp:cNvPr id="0" name=""/>
        <dsp:cNvSpPr/>
      </dsp:nvSpPr>
      <dsp:spPr>
        <a:xfrm rot="5400000">
          <a:off x="6826255" y="-613944"/>
          <a:ext cx="1108019" cy="279749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0053EE-453D-494B-8E0B-0F65D1D54451}">
      <dsp:nvSpPr>
        <dsp:cNvPr id="0" name=""/>
        <dsp:cNvSpPr/>
      </dsp:nvSpPr>
      <dsp:spPr>
        <a:xfrm>
          <a:off x="6210763" y="413817"/>
          <a:ext cx="2525592" cy="1459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формувати графічні об'єкти</a:t>
          </a:r>
          <a:endParaRPr lang="ru-RU" sz="2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0763" y="413817"/>
        <a:ext cx="2525592" cy="1459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C284E-09E7-4B6F-A6BE-87EF17695C75}">
      <dsp:nvSpPr>
        <dsp:cNvPr id="0" name=""/>
        <dsp:cNvSpPr/>
      </dsp:nvSpPr>
      <dsp:spPr>
        <a:xfrm>
          <a:off x="2763499" y="3426478"/>
          <a:ext cx="2286000" cy="5715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Нам 3 місяці!!!</a:t>
          </a:r>
        </a:p>
      </dsp:txBody>
      <dsp:txXfrm>
        <a:off x="2763499" y="3426478"/>
        <a:ext cx="2286000" cy="571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2CE75-EED2-4267-8979-DF7BE4BA2555}">
      <dsp:nvSpPr>
        <dsp:cNvPr id="0" name=""/>
        <dsp:cNvSpPr/>
      </dsp:nvSpPr>
      <dsp:spPr>
        <a:xfrm>
          <a:off x="172933" y="544992"/>
          <a:ext cx="4126193" cy="12894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37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Назва, пов'язана із певною темою</a:t>
          </a:r>
          <a:endParaRPr lang="uk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933" y="544992"/>
        <a:ext cx="4126193" cy="1289435"/>
      </dsp:txXfrm>
    </dsp:sp>
    <dsp:sp modelId="{DE80B026-78BA-4E01-A5DC-E34089FE3A14}">
      <dsp:nvSpPr>
        <dsp:cNvPr id="0" name=""/>
        <dsp:cNvSpPr/>
      </dsp:nvSpPr>
      <dsp:spPr>
        <a:xfrm>
          <a:off x="1009" y="358740"/>
          <a:ext cx="902604" cy="135390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tint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7C7570F-4A79-4615-A078-0A2067EB2EF4}">
      <dsp:nvSpPr>
        <dsp:cNvPr id="0" name=""/>
        <dsp:cNvSpPr/>
      </dsp:nvSpPr>
      <dsp:spPr>
        <a:xfrm>
          <a:off x="4657773" y="544992"/>
          <a:ext cx="4126193" cy="12894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37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– кількість слайдів із визначеними об'єктами на кожному з них – макети слайдів</a:t>
          </a:r>
          <a:endParaRPr lang="uk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7773" y="544992"/>
        <a:ext cx="4126193" cy="1289435"/>
      </dsp:txXfrm>
    </dsp:sp>
    <dsp:sp modelId="{1B54C598-C917-4969-A263-5474EB6F7207}">
      <dsp:nvSpPr>
        <dsp:cNvPr id="0" name=""/>
        <dsp:cNvSpPr/>
      </dsp:nvSpPr>
      <dsp:spPr>
        <a:xfrm>
          <a:off x="4485848" y="358740"/>
          <a:ext cx="902604" cy="1353907"/>
        </a:xfrm>
        <a:prstGeom prst="rect">
          <a:avLst/>
        </a:prstGeom>
        <a:solidFill>
          <a:schemeClr val="accent2">
            <a:tint val="50000"/>
            <a:hueOff val="3938266"/>
            <a:satOff val="-11212"/>
            <a:lumOff val="-10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tint val="50000"/>
              <a:hueOff val="3938266"/>
              <a:satOff val="-11212"/>
              <a:lumOff val="-1028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C2C143-2796-4B09-AD8C-E8C69C09FA1F}">
      <dsp:nvSpPr>
        <dsp:cNvPr id="0" name=""/>
        <dsp:cNvSpPr/>
      </dsp:nvSpPr>
      <dsp:spPr>
        <a:xfrm>
          <a:off x="172933" y="2168248"/>
          <a:ext cx="4126193" cy="12894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37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Оформлення слайдів – шаблон оформлення</a:t>
          </a:r>
          <a:endParaRPr lang="uk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933" y="2168248"/>
        <a:ext cx="4126193" cy="1289435"/>
      </dsp:txXfrm>
    </dsp:sp>
    <dsp:sp modelId="{DF721C97-BC62-4A14-8E43-0F7989E94DE8}">
      <dsp:nvSpPr>
        <dsp:cNvPr id="0" name=""/>
        <dsp:cNvSpPr/>
      </dsp:nvSpPr>
      <dsp:spPr>
        <a:xfrm>
          <a:off x="1009" y="1981996"/>
          <a:ext cx="902604" cy="1353907"/>
        </a:xfrm>
        <a:prstGeom prst="rect">
          <a:avLst/>
        </a:prstGeom>
        <a:solidFill>
          <a:schemeClr val="accent2">
            <a:tint val="50000"/>
            <a:hueOff val="7876533"/>
            <a:satOff val="-22425"/>
            <a:lumOff val="-20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tint val="50000"/>
              <a:hueOff val="7876533"/>
              <a:satOff val="-22425"/>
              <a:lumOff val="-2056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B0F5595-9863-404A-B518-DB401266F5CC}">
      <dsp:nvSpPr>
        <dsp:cNvPr id="0" name=""/>
        <dsp:cNvSpPr/>
      </dsp:nvSpPr>
      <dsp:spPr>
        <a:xfrm>
          <a:off x="4657773" y="2168248"/>
          <a:ext cx="4126193" cy="12894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37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Текст-підказка, записаний у текстових об'єктах – пропозиції внести певні відомості</a:t>
          </a:r>
          <a:endParaRPr lang="uk-UA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7773" y="2168248"/>
        <a:ext cx="4126193" cy="1289435"/>
      </dsp:txXfrm>
    </dsp:sp>
    <dsp:sp modelId="{454A861C-BF87-4666-ABF2-76BD62B54A29}">
      <dsp:nvSpPr>
        <dsp:cNvPr id="0" name=""/>
        <dsp:cNvSpPr/>
      </dsp:nvSpPr>
      <dsp:spPr>
        <a:xfrm>
          <a:off x="4485848" y="1981996"/>
          <a:ext cx="902604" cy="1353907"/>
        </a:xfrm>
        <a:prstGeom prst="rect">
          <a:avLst/>
        </a:prstGeom>
        <a:solidFill>
          <a:schemeClr val="accent2">
            <a:tint val="50000"/>
            <a:hueOff val="11814799"/>
            <a:satOff val="-33637"/>
            <a:lumOff val="-30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2">
              <a:tint val="50000"/>
              <a:hueOff val="11814799"/>
              <a:satOff val="-33637"/>
              <a:lumOff val="-3084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8C914-E5B9-4C2B-AF00-E2F20A7F31CF}" type="datetimeFigureOut">
              <a:rPr lang="ru-RU" smtClean="0"/>
              <a:pPr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134E5-8652-47BE-92FE-8927CC5D4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7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134E5-8652-47BE-92FE-8927CC5D47C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D007-D37F-4DD4-BCF2-1D9E63922C5F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1D49-D3F9-408D-A048-517D56A4B3D5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C08-5CBB-4312-B326-8ADDF72262B4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F632-F851-4804-9B43-0CAA165FCD1B}" type="datetime1">
              <a:rPr lang="uk-UA" altLang="uk-UA" smtClean="0"/>
              <a:t>14.01.2015</a:t>
            </a:fld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altLang="uk-UA" smtClean="0"/>
              <a:t>Інформатика 5 клас</a:t>
            </a: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5A62E-7BCA-4D80-BD36-0D00FD365D3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3485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EFD0-166B-4033-8A9B-56C0D4CFB75B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63EF-C625-4315-B5AB-48BDBD7DFE41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3735-69F1-4E9C-84A3-DB3AFAC4F318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B3D3-CF31-46F5-946E-1EF69B3AD513}" type="datetime1">
              <a:rPr lang="uk-UA" smtClean="0"/>
              <a:t>14.01.2015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EB261-6532-40C4-8DF1-87E0719C624D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FA61-7849-4E2E-8798-7ECE5A61AC9D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AA799F-3CED-4CA5-A437-A7863F292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6C82-FDCF-46D3-8878-CAD0E5775384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35FF562-BC85-4715-A28E-309AABBA267C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6AA799F-3CED-4CA5-A437-A7863F2925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edg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кутник 1"/>
          <p:cNvSpPr>
            <a:spLocks noChangeArrowheads="1"/>
          </p:cNvSpPr>
          <p:nvPr/>
        </p:nvSpPr>
        <p:spPr bwMode="auto">
          <a:xfrm>
            <a:off x="2700338" y="4832350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/>
              <a:t>За підручником авторського колективу Н.В. Морзе, О.В. Барна, В.П. </a:t>
            </a:r>
            <a:r>
              <a:rPr lang="uk-UA" altLang="uk-UA" dirty="0" err="1"/>
              <a:t>Вембер</a:t>
            </a:r>
            <a:r>
              <a:rPr lang="uk-UA" altLang="uk-UA" dirty="0"/>
              <a:t>, О.Г. </a:t>
            </a:r>
            <a:r>
              <a:rPr lang="uk-UA" altLang="uk-UA" dirty="0" err="1"/>
              <a:t>Кузьмінська</a:t>
            </a:r>
            <a:r>
              <a:rPr lang="uk-UA" altLang="uk-UA" dirty="0"/>
              <a:t>, Н.А. </a:t>
            </a:r>
            <a:r>
              <a:rPr lang="uk-UA" altLang="uk-UA" dirty="0" err="1"/>
              <a:t>Саражинська</a:t>
            </a:r>
            <a:endParaRPr lang="uk-UA" altLang="uk-UA" dirty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62113"/>
            <a:ext cx="3024187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9140000">
            <a:off x="1092200" y="1828800"/>
            <a:ext cx="5211763" cy="1273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4. Редактор презентацій</a:t>
            </a:r>
            <a:endParaRPr lang="uk-UA" sz="4500" dirty="0">
              <a:solidFill>
                <a:schemeClr val="bg1"/>
              </a:solidFill>
            </a:endParaRPr>
          </a:p>
        </p:txBody>
      </p:sp>
      <p:sp>
        <p:nvSpPr>
          <p:cNvPr id="7173" name="Місце для дати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998BF-D0D1-41D0-B976-16054DA6F9E6}" type="datetime1">
              <a:rPr lang="uk-UA" altLang="uk-UA" smtClean="0">
                <a:solidFill>
                  <a:srgbClr val="FFFFFF"/>
                </a:solidFill>
              </a:rPr>
              <a:t>14.01.2015</a:t>
            </a:fld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altLang="uk-UA" smtClean="0"/>
              <a:t>Інформатика 5 клас</a:t>
            </a:r>
            <a:endParaRPr lang="ru-RU" alt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8476">
            <a:off x="171368" y="878809"/>
            <a:ext cx="31210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9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Змінивши наявні фотографії своїми власними, замінивши підписи до них, додавши чи видаливши слайди, можна швидко створити цікавий фотоальбом</a:t>
            </a:r>
            <a:endParaRPr lang="uk-UA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EFD0-166B-4033-8A9B-56C0D4CFB75B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01" y="1556792"/>
            <a:ext cx="931098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3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5107"/>
            <a:ext cx="8136903" cy="54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38F7-2CE7-4C87-AF68-76993F4D65DC}" type="datetime1">
              <a:rPr lang="uk-UA" smtClean="0"/>
              <a:t>14.01.2015</a:t>
            </a:fld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шаблонів презентацій містять такі елементи:</a:t>
            </a:r>
            <a:endParaRPr lang="uk-U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6560"/>
            <a:ext cx="1212850" cy="514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круглена прямокутна виноска 7"/>
          <p:cNvSpPr/>
          <p:nvPr/>
        </p:nvSpPr>
        <p:spPr>
          <a:xfrm>
            <a:off x="4427984" y="4365104"/>
            <a:ext cx="1368152" cy="688631"/>
          </a:xfrm>
          <a:prstGeom prst="wedgeRoundRectCallout">
            <a:avLst>
              <a:gd name="adj1" fmla="val -153018"/>
              <a:gd name="adj2" fmla="val 4574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dirty="0" smtClean="0">
                <a:solidFill>
                  <a:schemeClr val="tx1"/>
                </a:solidFill>
              </a:rPr>
              <a:t>Текст-підказка</a:t>
            </a:r>
            <a:endParaRPr lang="uk-UA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38F7-2CE7-4C87-AF68-76993F4D65DC}" type="datetime1">
              <a:rPr lang="uk-UA" smtClean="0"/>
              <a:t>14.01.2015</a:t>
            </a:fld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5220" y="461317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шаблонів презентацій містять такі елементи:</a:t>
            </a:r>
            <a:endParaRPr lang="uk-U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55431269"/>
              </p:ext>
            </p:extLst>
          </p:nvPr>
        </p:nvGraphicFramePr>
        <p:xfrm>
          <a:off x="179512" y="980728"/>
          <a:ext cx="878497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6107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114800" cy="989034"/>
          </a:xfrm>
        </p:spPr>
        <p:txBody>
          <a:bodyPr/>
          <a:lstStyle/>
          <a:p>
            <a:r>
              <a:rPr lang="uk-UA" b="1" dirty="0" smtClean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Запам'ятай!</a:t>
            </a:r>
            <a:endParaRPr lang="ru-RU" b="1" dirty="0"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4752528" cy="342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шаблонів розміщено в Інтернеті. Приклад готової презентації теж можна використати як шаблон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pic>
        <p:nvPicPr>
          <p:cNvPr id="5122" name="Picture 2" descr="http://ipc-dzhankoy.org/wp-content/uploads/2011/04/q66xd9bh76s23ntf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908720"/>
            <a:ext cx="2059162" cy="2197276"/>
          </a:xfrm>
          <a:prstGeom prst="rect">
            <a:avLst/>
          </a:prstGeom>
          <a:noFill/>
        </p:spPr>
      </p:pic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25B45-798E-4E6F-A2E7-A8E7DB0CA7BB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784976" cy="548640"/>
          </a:xfrm>
        </p:spPr>
        <p:txBody>
          <a:bodyPr>
            <a:noAutofit/>
          </a:bodyPr>
          <a:lstStyle/>
          <a:p>
            <a:pPr algn="l"/>
            <a:r>
              <a:rPr lang="uk-UA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створення презентації на основі шаблону потрібно: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3520-D597-44B3-B1EB-D10D0241F67B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82487623"/>
              </p:ext>
            </p:extLst>
          </p:nvPr>
        </p:nvGraphicFramePr>
        <p:xfrm>
          <a:off x="179512" y="1268760"/>
          <a:ext cx="87790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вмісту 6"/>
          <p:cNvSpPr>
            <a:spLocks noGrp="1"/>
          </p:cNvSpPr>
          <p:nvPr>
            <p:ph sz="half" idx="1"/>
          </p:nvPr>
        </p:nvSpPr>
        <p:spPr>
          <a:xfrm>
            <a:off x="323528" y="1097280"/>
            <a:ext cx="3699832" cy="3712464"/>
          </a:xfrm>
        </p:spPr>
        <p:txBody>
          <a:bodyPr>
            <a:normAutofit/>
          </a:bodyPr>
          <a:lstStyle/>
          <a:p>
            <a:pPr marL="0" indent="0"/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 тексту, розміщеного в текстових написах на слайдах шаблону, виконується виділенням наявного тексту та введенням необхідного тексту</a:t>
            </a:r>
            <a:endParaRPr lang="uk-UA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EFD0-166B-4033-8A9B-56C0D4CFB75B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Зміна тексту на слайді шаблону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3467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5"/>
            <a:ext cx="25542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7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3843848" cy="3180944"/>
          </a:xfrm>
        </p:spPr>
        <p:txBody>
          <a:bodyPr>
            <a:normAutofit/>
          </a:bodyPr>
          <a:lstStyle/>
          <a:p>
            <a:pPr marL="0" indent="0"/>
            <a:r>
              <a:rPr lang="uk-UA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 змінити зображення на слайді шаблону, потрібно у контекстному меню виділеного об'єкта вибрати вказівку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 рисунок</a:t>
            </a:r>
            <a:r>
              <a:rPr lang="uk-UA" sz="2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Заміна зображення на слайді шаблону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50" y="1124744"/>
            <a:ext cx="3931274" cy="389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6804248" y="3429000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74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half" idx="1"/>
          </p:nvPr>
        </p:nvSpPr>
        <p:spPr>
          <a:xfrm>
            <a:off x="251520" y="1097280"/>
            <a:ext cx="3771840" cy="3712464"/>
          </a:xfrm>
        </p:spPr>
        <p:txBody>
          <a:bodyPr/>
          <a:lstStyle/>
          <a:p>
            <a:pPr marL="0" indent="0"/>
            <a:r>
              <a:rPr lang="uk-UA" dirty="0" smtClean="0"/>
              <a:t>Вибір і додавання зображення із </a:t>
            </a:r>
            <a:r>
              <a:rPr lang="uk-UA" dirty="0" err="1" smtClean="0"/>
              <a:t>файла</a:t>
            </a:r>
            <a:r>
              <a:rPr lang="uk-UA" dirty="0" smtClean="0"/>
              <a:t> : Вставлення, Рисунок, вказати папку та файл із зображенням, Вставити.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Вибір і додавання зображення з </a:t>
            </a:r>
            <a:r>
              <a:rPr lang="uk-UA" sz="32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файла</a:t>
            </a:r>
            <a:endParaRPr lang="uk-UA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1"/>
            <a:ext cx="3096344" cy="15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90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half" idx="1"/>
          </p:nvPr>
        </p:nvSpPr>
        <p:spPr>
          <a:xfrm>
            <a:off x="179512" y="1097280"/>
            <a:ext cx="3456384" cy="3712464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uk-UA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потреби можна змінити зовнішній вигляд зображення – змінити колір рисунка та поліпшити яскравість, контрастність та художня ефекти.</a:t>
            </a:r>
            <a:endParaRPr lang="uk-UA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35" y="2420888"/>
            <a:ext cx="1990601" cy="26275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 зображення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93" y="980728"/>
            <a:ext cx="3081487" cy="11521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Місце для вмісту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98" y="2420888"/>
            <a:ext cx="1990601" cy="262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Місце для вмісту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08675"/>
            <a:ext cx="1990601" cy="26275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 зі стрілкою 11"/>
          <p:cNvCxnSpPr>
            <a:endCxn id="11" idx="0"/>
          </p:cNvCxnSpPr>
          <p:nvPr/>
        </p:nvCxnSpPr>
        <p:spPr>
          <a:xfrm flipH="1">
            <a:off x="4127141" y="1772816"/>
            <a:ext cx="2055895" cy="6358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>
            <a:endCxn id="8" idx="0"/>
          </p:cNvCxnSpPr>
          <p:nvPr/>
        </p:nvCxnSpPr>
        <p:spPr>
          <a:xfrm>
            <a:off x="6183036" y="1772816"/>
            <a:ext cx="0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>
            <a:endCxn id="10" idx="0"/>
          </p:cNvCxnSpPr>
          <p:nvPr/>
        </p:nvCxnSpPr>
        <p:spPr>
          <a:xfrm>
            <a:off x="6183036" y="1772816"/>
            <a:ext cx="1965663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92315" y="507041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Налаштування художніх ефектів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9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52" y="2433370"/>
            <a:ext cx="1990601" cy="26275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кольору</a:t>
            </a:r>
            <a:endParaRPr lang="uk-UA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10" y="993210"/>
            <a:ext cx="3081487" cy="11521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Місце для вмісту 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15" y="2433370"/>
            <a:ext cx="1990601" cy="262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Місце для вмісту 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57" y="2421157"/>
            <a:ext cx="1990601" cy="26275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 зі стрілкою 11"/>
          <p:cNvCxnSpPr>
            <a:endCxn id="11" idx="0"/>
          </p:cNvCxnSpPr>
          <p:nvPr/>
        </p:nvCxnSpPr>
        <p:spPr>
          <a:xfrm flipH="1">
            <a:off x="3049758" y="1569274"/>
            <a:ext cx="1957027" cy="85188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>
            <a:endCxn id="8" idx="0"/>
          </p:cNvCxnSpPr>
          <p:nvPr/>
        </p:nvCxnSpPr>
        <p:spPr>
          <a:xfrm>
            <a:off x="5006785" y="1569274"/>
            <a:ext cx="98868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>
            <a:endCxn id="10" idx="0"/>
          </p:cNvCxnSpPr>
          <p:nvPr/>
        </p:nvCxnSpPr>
        <p:spPr>
          <a:xfrm>
            <a:off x="5006785" y="1569274"/>
            <a:ext cx="2064531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6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Зачитування складених учнями планів створення презентації «Моя родина»</a:t>
            </a:r>
            <a:endParaRPr lang="uk-UA" dirty="0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FA61-7849-4E2E-8798-7ECE5A61AC9D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64904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386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52" y="2433370"/>
            <a:ext cx="1990601" cy="26275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яскравості</a:t>
            </a:r>
            <a:endParaRPr lang="uk-UA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10" y="993210"/>
            <a:ext cx="3081487" cy="115212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Місце для вмісту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15" y="2433370"/>
            <a:ext cx="1990601" cy="262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Місце для вмісту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57" y="2421157"/>
            <a:ext cx="1990601" cy="26275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 зі стрілкою 11"/>
          <p:cNvCxnSpPr>
            <a:endCxn id="11" idx="0"/>
          </p:cNvCxnSpPr>
          <p:nvPr/>
        </p:nvCxnSpPr>
        <p:spPr>
          <a:xfrm flipH="1">
            <a:off x="3049758" y="1196752"/>
            <a:ext cx="1957027" cy="12244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зі стрілкою 13"/>
          <p:cNvCxnSpPr>
            <a:endCxn id="8" idx="0"/>
          </p:cNvCxnSpPr>
          <p:nvPr/>
        </p:nvCxnSpPr>
        <p:spPr>
          <a:xfrm>
            <a:off x="5006785" y="1196752"/>
            <a:ext cx="98868" cy="12366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>
            <a:endCxn id="10" idx="0"/>
          </p:cNvCxnSpPr>
          <p:nvPr/>
        </p:nvCxnSpPr>
        <p:spPr>
          <a:xfrm>
            <a:off x="5006785" y="1196752"/>
            <a:ext cx="2064531" cy="12366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401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Стилі рисунків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464496" cy="256318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2027717" cy="1520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013956"/>
            <a:ext cx="2027717" cy="1520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13956"/>
            <a:ext cx="2027717" cy="1520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10279"/>
            <a:ext cx="2027717" cy="1520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34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1380864" cy="914479"/>
          </a:xfrm>
          <a:ln>
            <a:solidFill>
              <a:srgbClr val="00B050"/>
            </a:solidFill>
          </a:ln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межі рисунка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Місце для вмісту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78229"/>
            <a:ext cx="1380864" cy="91447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0" name="Місце для вмісту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49" y="1340768"/>
            <a:ext cx="1380864" cy="914479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</p:pic>
      <p:pic>
        <p:nvPicPr>
          <p:cNvPr id="11" name="Місце для вмісту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61" y="2492896"/>
            <a:ext cx="1380864" cy="914479"/>
          </a:xfrm>
          <a:prstGeom prst="rect">
            <a:avLst/>
          </a:prstGeom>
          <a:ln>
            <a:noFill/>
          </a:ln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14524"/>
            <a:ext cx="2520280" cy="40712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межі рисунка. Заготовка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97" y="1124744"/>
            <a:ext cx="952500" cy="1428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85" y="1124744"/>
            <a:ext cx="952500" cy="1428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8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/>
          <a:stretch/>
        </p:blipFill>
        <p:spPr bwMode="auto">
          <a:xfrm>
            <a:off x="251520" y="969357"/>
            <a:ext cx="4965373" cy="397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185" y="3068960"/>
            <a:ext cx="952500" cy="1428750"/>
          </a:xfrm>
          <a:prstGeom prst="rect">
            <a:avLst/>
          </a:prstGeom>
          <a:noFill/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085260"/>
            <a:ext cx="952500" cy="1428750"/>
          </a:xfrm>
          <a:prstGeom prst="rect">
            <a:avLst/>
          </a:prstGeom>
          <a:noFill/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240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межі рисунка. Тінь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952500" cy="1428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952500" cy="1428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59678"/>
            <a:ext cx="952500" cy="142875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183843"/>
            <a:ext cx="3024336" cy="56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87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межі рисунка. Відбиття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22465"/>
            <a:ext cx="914400" cy="142875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8619"/>
            <a:ext cx="914400" cy="1428750"/>
          </a:xfrm>
          <a:prstGeom prst="rect">
            <a:avLst/>
          </a:prstGeom>
          <a:noFill/>
          <a:ln>
            <a:noFill/>
          </a:ln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8404"/>
            <a:ext cx="3397644" cy="383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634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межі рисунка. Світіння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Місце для вмісту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1924525" cy="1274519"/>
          </a:xfrm>
          <a:prstGeom prst="rect">
            <a:avLst/>
          </a:prstGeom>
          <a:ln w="5715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Місце для вмісту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76872"/>
            <a:ext cx="1944216" cy="128756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4384"/>
            <a:ext cx="4760940" cy="477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838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межі рисунка. Згладжування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660367" cy="555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40155"/>
            <a:ext cx="581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http://im7-tub-ua.yandex.net/i?id=29831577-0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89205"/>
            <a:ext cx="581025" cy="14287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http://im7-tub-ua.yandex.net/i?id=29831577-0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17039"/>
            <a:ext cx="581025" cy="1428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89" y="2867011"/>
            <a:ext cx="2543175" cy="14287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09" y="2879530"/>
            <a:ext cx="2543175" cy="142875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5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межі рисунка. Рельєф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79540"/>
            <a:ext cx="1585571" cy="18436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96" y="879540"/>
            <a:ext cx="1585571" cy="18436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24944"/>
            <a:ext cx="1788790" cy="178879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01" y="2901654"/>
            <a:ext cx="1763688" cy="17636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19"/>
            <a:ext cx="3960440" cy="510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70E5-EC44-485F-99E1-844DFD7C1223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21040" cy="548640"/>
          </a:xfrm>
        </p:spPr>
        <p:txBody>
          <a:bodyPr/>
          <a:lstStyle/>
          <a:p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межі рисунка. Об'ємне обертання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1076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193079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83" y="1484784"/>
            <a:ext cx="263842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12776"/>
            <a:ext cx="1076325" cy="1428750"/>
          </a:xfrm>
          <a:prstGeom prst="rect">
            <a:avLst/>
          </a:prstGeom>
          <a:noFill/>
          <a:ln>
            <a:noFill/>
          </a:ln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140968"/>
            <a:ext cx="1076325" cy="1428750"/>
          </a:xfrm>
          <a:prstGeom prst="rect">
            <a:avLst/>
          </a:prstGeom>
          <a:noFill/>
          <a:ln>
            <a:noFill/>
          </a:ln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12976"/>
            <a:ext cx="1076325" cy="1428750"/>
          </a:xfrm>
          <a:prstGeom prst="rect">
            <a:avLst/>
          </a:prstGeom>
          <a:noFill/>
          <a:ln>
            <a:noFill/>
          </a:ln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1789551"/>
            <a:ext cx="1076325" cy="1428750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Мотивація навчання</a:t>
            </a:r>
            <a:endParaRPr lang="uk-UA" dirty="0"/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616404"/>
          </a:xfrm>
        </p:spPr>
        <p:txBody>
          <a:bodyPr>
            <a:normAutofit/>
          </a:bodyPr>
          <a:lstStyle/>
          <a:p>
            <a:pPr marL="0" indent="355600"/>
            <a:r>
              <a:rPr lang="uk-UA" sz="2000" b="0" dirty="0" smtClean="0"/>
              <a:t>У процесі створення презентації потрібно проявляти себе як сценарист, режисер, художник, проявити творчі здібності, художній смак. </a:t>
            </a:r>
          </a:p>
          <a:p>
            <a:pPr marL="0" indent="355600"/>
            <a:r>
              <a:rPr lang="uk-UA" sz="2000" b="0" dirty="0" smtClean="0"/>
              <a:t>Тому для полегшення роботи користувача професійними дизайнерами були створені готові зразки оформлення слайда, що містить певний стиль, тип, розмір, кольорову схему</a:t>
            </a:r>
            <a:endParaRPr lang="uk-UA" sz="2000" b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63EF-C625-4315-B5AB-48BDBD7DFE41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91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114800" cy="989034"/>
          </a:xfrm>
        </p:spPr>
        <p:txBody>
          <a:bodyPr/>
          <a:lstStyle/>
          <a:p>
            <a:r>
              <a:rPr lang="uk-UA" b="1" dirty="0" smtClean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Запам'ятай!</a:t>
            </a:r>
            <a:endParaRPr lang="ru-RU" b="1" dirty="0"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1"/>
            <a:ext cx="8179272" cy="1440160"/>
          </a:xfrm>
        </p:spPr>
        <p:txBody>
          <a:bodyPr>
            <a:normAutofit/>
          </a:bodyPr>
          <a:lstStyle/>
          <a:p>
            <a:pPr marL="4763" indent="266700">
              <a:buNone/>
            </a:pPr>
            <a:r>
              <a:rPr lang="uk-UA" sz="44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Колір </a:t>
            </a:r>
            <a:r>
              <a:rPr lang="uk-UA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властивість графічних об'єктів.</a:t>
            </a:r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195736" y="3140968"/>
            <a:ext cx="1928826" cy="1285884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148064" y="3140968"/>
            <a:ext cx="1928826" cy="1285884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A2C-B970-4A01-ABBC-2CCB26B2B28E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20528" y="10391"/>
            <a:ext cx="4114800" cy="989034"/>
          </a:xfrm>
        </p:spPr>
        <p:txBody>
          <a:bodyPr/>
          <a:lstStyle/>
          <a:p>
            <a:r>
              <a:rPr lang="uk-UA" b="1" dirty="0" smtClean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Запам'ятай!</a:t>
            </a:r>
            <a:endParaRPr lang="ru-RU" b="1" dirty="0">
              <a:solidFill>
                <a:srgbClr val="5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11560" y="764705"/>
            <a:ext cx="6400816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Форматування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зміна значень властивостей об'єкта, що характеризує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 зовнішній вигляд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A6D6-7C01-494F-AA2C-941D20C4D6A2}" type="datetime1">
              <a:rPr lang="uk-UA" smtClean="0"/>
              <a:t>14.01.2015</a:t>
            </a:fld>
            <a:endParaRPr lang="ru-RU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31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21068896"/>
              </p:ext>
            </p:extLst>
          </p:nvPr>
        </p:nvGraphicFramePr>
        <p:xfrm>
          <a:off x="3275856" y="1556792"/>
          <a:ext cx="568863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231423"/>
            <a:ext cx="1509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Діємо</a:t>
            </a:r>
            <a:endParaRPr lang="ru-RU" altLang="uk-UA" sz="3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1. </a:t>
            </a:r>
            <a:r>
              <a:rPr lang="uk-UA" altLang="uk-UA" dirty="0" smtClean="0">
                <a:solidFill>
                  <a:schemeClr val="accent2"/>
                </a:solidFill>
              </a:rPr>
              <a:t>Створення презентації на основі шаблону</a:t>
            </a:r>
            <a:endParaRPr lang="ru-RU" altLang="uk-UA" dirty="0"/>
          </a:p>
          <a:p>
            <a:pPr eaLnBrk="1" hangingPunct="1"/>
            <a:r>
              <a:rPr lang="ru-RU" altLang="uk-UA" b="1" dirty="0"/>
              <a:t>Завдання.</a:t>
            </a:r>
            <a:r>
              <a:rPr lang="ru-RU" altLang="uk-UA" dirty="0"/>
              <a:t> </a:t>
            </a:r>
            <a:r>
              <a:rPr lang="ru-RU" altLang="uk-UA" dirty="0" smtClean="0"/>
              <a:t>Створити презентацію з використанням шаблону презентації Класичний фотоальбом та зберегти її з іменем Писанки у власній папці (за інструкціями на ст. 231 </a:t>
            </a:r>
            <a:r>
              <a:rPr lang="uk-UA" altLang="uk-UA" dirty="0" smtClean="0"/>
              <a:t>підручника</a:t>
            </a:r>
            <a:r>
              <a:rPr lang="ru-RU" altLang="uk-UA" dirty="0" smtClean="0"/>
              <a:t>)</a:t>
            </a:r>
            <a:r>
              <a:rPr lang="uk-UA" altLang="uk-UA" dirty="0" smtClean="0"/>
              <a:t>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 dirty="0">
              <a:solidFill>
                <a:srgbClr val="FFFFFF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 dirty="0"/>
              <a:t>Кравчук Г.Т., </a:t>
            </a:r>
            <a:r>
              <a:rPr lang="en-US" altLang="uk-UA" dirty="0"/>
              <a:t>http://sayt-portfolio.at.ua</a:t>
            </a:r>
            <a:endParaRPr lang="ru-RU" alt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32</a:t>
            </a:fld>
            <a:endParaRPr lang="ru-RU" alt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204864"/>
            <a:ext cx="5831335" cy="39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1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231423"/>
            <a:ext cx="150925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Діємо</a:t>
            </a:r>
            <a:endParaRPr lang="ru-RU" altLang="uk-UA" sz="3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</a:t>
            </a:r>
            <a:r>
              <a:rPr lang="uk-UA" altLang="uk-UA" dirty="0" smtClean="0">
                <a:solidFill>
                  <a:schemeClr val="accent2"/>
                </a:solidFill>
              </a:rPr>
              <a:t>2. Редагування презентації, створеної з використанням шаблону</a:t>
            </a:r>
          </a:p>
          <a:p>
            <a:pPr eaLnBrk="1" hangingPunct="1"/>
            <a:r>
              <a:rPr lang="ru-RU" altLang="uk-UA" b="1" dirty="0" smtClean="0"/>
              <a:t>Завдання</a:t>
            </a:r>
            <a:r>
              <a:rPr lang="ru-RU" altLang="uk-UA" b="1" dirty="0"/>
              <a:t>.</a:t>
            </a:r>
            <a:r>
              <a:rPr lang="ru-RU" altLang="uk-UA" dirty="0"/>
              <a:t> </a:t>
            </a:r>
            <a:r>
              <a:rPr lang="uk-UA" altLang="uk-UA" dirty="0" smtClean="0"/>
              <a:t>Зміни зображення та текст заголовка титульного слайда презентації Писанки за зразком (інструкції </a:t>
            </a:r>
            <a:r>
              <a:rPr lang="ru-RU" altLang="uk-UA" dirty="0" smtClean="0"/>
              <a:t>на ст. 232 </a:t>
            </a:r>
            <a:r>
              <a:rPr lang="uk-UA" altLang="uk-UA" dirty="0" smtClean="0"/>
              <a:t>підручника</a:t>
            </a:r>
            <a:r>
              <a:rPr lang="ru-RU" altLang="uk-UA" dirty="0" smtClean="0"/>
              <a:t>)</a:t>
            </a:r>
            <a:r>
              <a:rPr lang="uk-UA" altLang="uk-UA" dirty="0" smtClean="0"/>
              <a:t>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 dirty="0">
              <a:solidFill>
                <a:srgbClr val="FFFFFF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 dirty="0"/>
              <a:t>Кравчук Г.Т., </a:t>
            </a:r>
            <a:r>
              <a:rPr lang="en-US" altLang="uk-UA" dirty="0"/>
              <a:t>http://sayt-portfolio.at.ua</a:t>
            </a:r>
            <a:endParaRPr lang="ru-RU" alt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33</a:t>
            </a:fld>
            <a:endParaRPr lang="ru-RU" alt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81" y="1988840"/>
            <a:ext cx="5934904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2915816" y="231423"/>
            <a:ext cx="3211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Досліджуємо</a:t>
            </a:r>
            <a:endParaRPr lang="ru-RU" altLang="uk-UA" sz="3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3" name="Picture 5" descr="Безымяапапав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3515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179388" y="1052513"/>
            <a:ext cx="885666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</a:t>
            </a:r>
            <a:r>
              <a:rPr lang="uk-UA" altLang="uk-UA" dirty="0" smtClean="0">
                <a:solidFill>
                  <a:schemeClr val="accent2"/>
                </a:solidFill>
              </a:rPr>
              <a:t>3. Перефарбування графічних об'єктів </a:t>
            </a:r>
          </a:p>
          <a:p>
            <a:pPr eaLnBrk="1" hangingPunct="1"/>
            <a:r>
              <a:rPr lang="ru-RU" altLang="uk-UA" b="1" dirty="0" smtClean="0"/>
              <a:t>Завдання</a:t>
            </a:r>
            <a:r>
              <a:rPr lang="ru-RU" altLang="uk-UA" b="1" dirty="0"/>
              <a:t>.</a:t>
            </a:r>
            <a:r>
              <a:rPr lang="ru-RU" altLang="uk-UA" dirty="0"/>
              <a:t> </a:t>
            </a:r>
            <a:r>
              <a:rPr lang="uk-UA" altLang="uk-UA" dirty="0" smtClean="0"/>
              <a:t>Перефарбуй зображення писанок, розміщений на слайдах створеної вами презентації Писанки (інструкції </a:t>
            </a:r>
            <a:r>
              <a:rPr lang="ru-RU" altLang="uk-UA" dirty="0" smtClean="0"/>
              <a:t>на ст. 233 </a:t>
            </a:r>
            <a:r>
              <a:rPr lang="uk-UA" altLang="uk-UA" dirty="0" smtClean="0"/>
              <a:t>підручника</a:t>
            </a:r>
            <a:r>
              <a:rPr lang="ru-RU" altLang="uk-UA" dirty="0" smtClean="0"/>
              <a:t>)</a:t>
            </a:r>
            <a:r>
              <a:rPr lang="uk-UA" altLang="uk-UA" dirty="0" smtClean="0"/>
              <a:t>.</a:t>
            </a:r>
          </a:p>
          <a:p>
            <a:pPr eaLnBrk="1" hangingPunct="1"/>
            <a:endParaRPr lang="uk-UA" altLang="uk-UA" dirty="0"/>
          </a:p>
          <a:p>
            <a:pPr eaLnBrk="1" hangingPunct="1"/>
            <a:endParaRPr lang="uk-UA" altLang="uk-UA" dirty="0" smtClean="0"/>
          </a:p>
          <a:p>
            <a:pPr eaLnBrk="1" hangingPunct="1"/>
            <a:r>
              <a:rPr lang="uk-UA" altLang="uk-UA" dirty="0">
                <a:solidFill>
                  <a:schemeClr val="accent2"/>
                </a:solidFill>
              </a:rPr>
              <a:t>Вправа </a:t>
            </a:r>
            <a:r>
              <a:rPr lang="uk-UA" altLang="uk-UA" dirty="0" smtClean="0">
                <a:solidFill>
                  <a:schemeClr val="accent2"/>
                </a:solidFill>
              </a:rPr>
              <a:t>4. Визначення властивостей </a:t>
            </a:r>
            <a:r>
              <a:rPr lang="uk-UA" altLang="uk-UA" dirty="0">
                <a:solidFill>
                  <a:schemeClr val="accent2"/>
                </a:solidFill>
              </a:rPr>
              <a:t>графічних об'єктів </a:t>
            </a:r>
          </a:p>
          <a:p>
            <a:pPr eaLnBrk="1" hangingPunct="1"/>
            <a:r>
              <a:rPr lang="ru-RU" altLang="uk-UA" b="1" dirty="0"/>
              <a:t>Завдання.</a:t>
            </a:r>
            <a:r>
              <a:rPr lang="ru-RU" altLang="uk-UA" dirty="0"/>
              <a:t> </a:t>
            </a:r>
            <a:r>
              <a:rPr lang="uk-UA" altLang="uk-UA" dirty="0" smtClean="0"/>
              <a:t>За відомостями, що містяться на слайдах шаблону презентації, визначити властивості графічних об'єктів Писанки </a:t>
            </a:r>
            <a:r>
              <a:rPr lang="uk-UA" altLang="uk-UA" dirty="0"/>
              <a:t>(інструкції </a:t>
            </a:r>
            <a:r>
              <a:rPr lang="ru-RU" altLang="uk-UA" dirty="0"/>
              <a:t>на ст. 233 </a:t>
            </a:r>
            <a:r>
              <a:rPr lang="uk-UA" altLang="uk-UA" dirty="0"/>
              <a:t>підручника</a:t>
            </a:r>
            <a:r>
              <a:rPr lang="ru-RU" altLang="uk-UA" dirty="0"/>
              <a:t>)</a:t>
            </a:r>
            <a:r>
              <a:rPr lang="uk-UA" altLang="uk-UA" dirty="0"/>
              <a:t>.</a:t>
            </a: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  <a:p>
            <a:pPr eaLnBrk="1" hangingPunct="1"/>
            <a:endParaRPr lang="en-US" altLang="uk-UA" dirty="0">
              <a:solidFill>
                <a:schemeClr val="accent2"/>
              </a:solidFill>
            </a:endParaRPr>
          </a:p>
        </p:txBody>
      </p:sp>
      <p:sp>
        <p:nvSpPr>
          <p:cNvPr id="15367" name="Місце для дати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4067D3-F9C5-4EB6-A368-1E67610D4477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 dirty="0">
              <a:solidFill>
                <a:srgbClr val="FFFFFF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uk-UA" dirty="0"/>
              <a:t>Кравчук Г.Т., </a:t>
            </a:r>
            <a:r>
              <a:rPr lang="en-US" altLang="uk-UA" dirty="0"/>
              <a:t>http://sayt-portfolio.at.ua</a:t>
            </a:r>
            <a:endParaRPr lang="ru-RU" alt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C0F1A-5D0A-4BD3-A67D-7416CF1DB904}" type="slidenum">
              <a:rPr lang="ru-RU" altLang="uk-UA"/>
              <a:pPr>
                <a:defRPr/>
              </a:pPr>
              <a:t>34</a:t>
            </a:fld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28997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927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mtClean="0"/>
              <a:t>Обговорення вивченого</a:t>
            </a:r>
            <a:endParaRPr lang="ru-RU" altLang="uk-UA" smtClean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801936"/>
              </p:ext>
            </p:extLst>
          </p:nvPr>
        </p:nvGraphicFramePr>
        <p:xfrm>
          <a:off x="611560" y="1628801"/>
          <a:ext cx="7920880" cy="165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6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57C544-0A1E-4455-9B7B-8448A11A00C5}" type="datetime1">
              <a:rPr lang="uk-UA" altLang="uk-UA">
                <a:solidFill>
                  <a:srgbClr val="FEFEFE"/>
                </a:solidFill>
                <a:latin typeface="Century Gothic" pitchFamily="34" charset="0"/>
              </a:rPr>
              <a:pPr eaLnBrk="1" hangingPunct="1"/>
              <a:t>14.01.2015</a:t>
            </a:fld>
            <a:endParaRPr lang="ru-RU" altLang="uk-UA">
              <a:solidFill>
                <a:srgbClr val="FEFEFE"/>
              </a:solidFill>
              <a:latin typeface="Century Gothic" pitchFamily="34" charset="0"/>
            </a:endParaRP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fld id="{4508A226-5839-4E58-90F5-DDCA9C016D9D}" type="slidenum">
              <a:rPr lang="ru-RU" altLang="uk-UA">
                <a:solidFill>
                  <a:srgbClr val="FEFEFE"/>
                </a:solidFill>
              </a:rPr>
              <a:pPr>
                <a:defRPr/>
              </a:pPr>
              <a:t>35</a:t>
            </a:fld>
            <a:endParaRPr lang="ru-RU" altLang="uk-UA">
              <a:solidFill>
                <a:srgbClr val="FEFEFE"/>
              </a:solidFill>
            </a:endParaRPr>
          </a:p>
        </p:txBody>
      </p:sp>
      <p:sp>
        <p:nvSpPr>
          <p:cNvPr id="22534" name="Місце для нижнього колонтитула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uk-UA" altLang="uk-UA" smtClean="0">
                <a:solidFill>
                  <a:schemeClr val="accent1"/>
                </a:solidFill>
              </a:rPr>
              <a:t>Кравчук Г.Т., </a:t>
            </a:r>
            <a:r>
              <a:rPr lang="en-US" altLang="uk-UA" smtClean="0">
                <a:solidFill>
                  <a:schemeClr val="accent1"/>
                </a:solidFill>
              </a:rPr>
              <a:t>http://sayt-portfolio.at.ua</a:t>
            </a:r>
            <a:endParaRPr lang="en-US" altLang="uk-UA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61263" cy="7143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в парах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17855012"/>
              </p:ext>
            </p:extLst>
          </p:nvPr>
        </p:nvGraphicFramePr>
        <p:xfrm>
          <a:off x="251520" y="980728"/>
          <a:ext cx="86409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Дата 10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022200-FE84-4C6E-A676-5F0B5126786C}" type="datetime1">
              <a:rPr lang="uk-UA" altLang="uk-UA">
                <a:solidFill>
                  <a:srgbClr val="FEFEFE"/>
                </a:solidFill>
                <a:latin typeface="Century Gothic" pitchFamily="34" charset="0"/>
              </a:rPr>
              <a:pPr eaLnBrk="1" hangingPunct="1"/>
              <a:t>14.01.2015</a:t>
            </a:fld>
            <a:endParaRPr lang="ru-RU" altLang="uk-UA">
              <a:solidFill>
                <a:srgbClr val="FEFEFE"/>
              </a:solidFill>
              <a:latin typeface="Century Gothic" pitchFamily="34" charset="0"/>
            </a:endParaRPr>
          </a:p>
        </p:txBody>
      </p:sp>
      <p:sp>
        <p:nvSpPr>
          <p:cNvPr id="23557" name="Номер слайда 1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fld id="{E40BDD8D-40B5-4337-8436-E4C499EDE2C5}" type="slidenum">
              <a:rPr lang="ru-RU" altLang="uk-UA">
                <a:solidFill>
                  <a:srgbClr val="FEFEFE"/>
                </a:solidFill>
              </a:rPr>
              <a:pPr>
                <a:defRPr/>
              </a:pPr>
              <a:t>36</a:t>
            </a:fld>
            <a:endParaRPr lang="ru-RU" altLang="uk-UA">
              <a:solidFill>
                <a:srgbClr val="FEFEFE"/>
              </a:solidFill>
            </a:endParaRPr>
          </a:p>
        </p:txBody>
      </p:sp>
      <p:sp>
        <p:nvSpPr>
          <p:cNvPr id="23558" name="Місце для нижнього колонтитула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uk-UA" altLang="uk-UA" smtClean="0">
                <a:solidFill>
                  <a:schemeClr val="accent1"/>
                </a:solidFill>
              </a:rPr>
              <a:t>Кравчук Г.Т., </a:t>
            </a:r>
            <a:r>
              <a:rPr lang="en-US" altLang="uk-UA" smtClean="0">
                <a:solidFill>
                  <a:schemeClr val="accent1"/>
                </a:solidFill>
              </a:rPr>
              <a:t>http://sayt-portfolio.at.ua</a:t>
            </a:r>
            <a:endParaRPr lang="en-US" altLang="uk-UA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завдання на ПК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100628"/>
            <a:ext cx="8856984" cy="3579849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презентацію способом Із шаблона оформлення (шаблон «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Піксел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»):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слайд: заголовок – Пори року, підзаголовок – Робота учня …. Вставити відповідний рисунок  (усі необхідні рисунки знаходяться у папці Пори року)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6  слайди:  для кожного слайда обрати потрібний макет та шаблон оформлення</a:t>
            </a:r>
          </a:p>
          <a:p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– шаблон Трава;  Літо – шаблон Розріз;  Осінь – шаблон Клен;  Зима – шаблон Хмари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Наповнюйте слайди відповідним змістом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слайд: вставити рисунок та надрукувати вірш:</a:t>
            </a:r>
          </a:p>
          <a:p>
            <a:pPr marL="1973263" indent="-355600"/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 лапатий сніг узимку,</a:t>
            </a:r>
          </a:p>
          <a:p>
            <a:pPr marL="1973263" indent="-355600"/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 все розквітає.</a:t>
            </a:r>
          </a:p>
          <a:p>
            <a:pPr marL="1973263" indent="-355600"/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Урожай збирають влітку,</a:t>
            </a:r>
          </a:p>
          <a:p>
            <a:pPr marL="1973263" indent="-355600"/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Восени лист опадає.</a:t>
            </a:r>
          </a:p>
          <a:p>
            <a:pPr marL="1973263" indent="-355600"/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 подруги нівроку,</a:t>
            </a:r>
          </a:p>
          <a:p>
            <a:pPr marL="1973263" indent="-355600"/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Імена їм – пори року.</a:t>
            </a:r>
          </a:p>
          <a:p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EFD0-166B-4033-8A9B-56C0D4CFB75B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582144" cy="268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59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повторяємо</a:t>
            </a:r>
            <a:endParaRPr lang="uk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Місце для вмісту 2"/>
          <p:cNvSpPr>
            <a:spLocks noGrp="1"/>
          </p:cNvSpPr>
          <p:nvPr>
            <p:ph idx="1"/>
          </p:nvPr>
        </p:nvSpPr>
        <p:spPr>
          <a:xfrm>
            <a:off x="250825" y="908050"/>
            <a:ext cx="7521575" cy="384175"/>
          </a:xfrm>
        </p:spPr>
        <p:txBody>
          <a:bodyPr>
            <a:normAutofit/>
          </a:bodyPr>
          <a:lstStyle/>
          <a:p>
            <a:r>
              <a:rPr lang="uk-UA" altLang="uk-UA" b="0" dirty="0" smtClean="0">
                <a:latin typeface="Times New Roman" pitchFamily="18" charset="0"/>
                <a:cs typeface="Times New Roman" pitchFamily="18" charset="0"/>
              </a:rPr>
              <a:t>Пояснити, як пов'язані між собою складові схеми</a:t>
            </a:r>
          </a:p>
        </p:txBody>
      </p:sp>
      <p:sp>
        <p:nvSpPr>
          <p:cNvPr id="21509" name="Місце для дати 2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AD3B78A-2581-46B3-B8D4-3BF9F28BEAA9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25" name="Місце для нижнього колонтитула 24"/>
          <p:cNvSpPr>
            <a:spLocks noGrp="1"/>
          </p:cNvSpPr>
          <p:nvPr>
            <p:ph type="ftr" sz="quarter" idx="11"/>
          </p:nvPr>
        </p:nvSpPr>
        <p:spPr>
          <a:xfrm>
            <a:off x="3563888" y="6453336"/>
            <a:ext cx="4724400" cy="274320"/>
          </a:xfrm>
        </p:spPr>
        <p:txBody>
          <a:bodyPr/>
          <a:lstStyle/>
          <a:p>
            <a:pPr>
              <a:defRPr/>
            </a:pPr>
            <a:r>
              <a:rPr lang="ru-RU" altLang="uk-UA"/>
              <a:t>Кравчук Г.Т., </a:t>
            </a:r>
            <a:r>
              <a:rPr lang="en-US" altLang="uk-UA"/>
              <a:t>http://sayt-portfolio.at.ua</a:t>
            </a:r>
            <a:endParaRPr lang="ru-RU" altLang="uk-UA"/>
          </a:p>
        </p:txBody>
      </p:sp>
      <p:sp>
        <p:nvSpPr>
          <p:cNvPr id="26" name="Місце для номера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42441-BBC6-45B6-BA33-63F141AF796D}" type="slidenum">
              <a:rPr lang="ru-RU" altLang="uk-UA"/>
              <a:pPr>
                <a:defRPr/>
              </a:pPr>
              <a:t>38</a:t>
            </a:fld>
            <a:endParaRPr lang="ru-RU" altLang="uk-UA"/>
          </a:p>
        </p:txBody>
      </p:sp>
      <p:sp>
        <p:nvSpPr>
          <p:cNvPr id="4" name="Округлений прямокутник 3"/>
          <p:cNvSpPr/>
          <p:nvPr/>
        </p:nvSpPr>
        <p:spPr>
          <a:xfrm rot="16200000">
            <a:off x="-720588" y="2793127"/>
            <a:ext cx="2880320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Шаблон презентації</a:t>
            </a:r>
            <a:endParaRPr lang="uk-UA" dirty="0"/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1619672" y="1628800"/>
            <a:ext cx="165618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Зразки шаблонів</a:t>
            </a:r>
            <a:endParaRPr lang="uk-UA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619672" y="3861048"/>
            <a:ext cx="1656184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Елементи шаблону</a:t>
            </a:r>
            <a:endParaRPr lang="uk-UA" dirty="0"/>
          </a:p>
        </p:txBody>
      </p:sp>
      <p:grpSp>
        <p:nvGrpSpPr>
          <p:cNvPr id="21542" name="Групувати 21541"/>
          <p:cNvGrpSpPr/>
          <p:nvPr/>
        </p:nvGrpSpPr>
        <p:grpSpPr>
          <a:xfrm>
            <a:off x="5408070" y="3481396"/>
            <a:ext cx="2611539" cy="2400106"/>
            <a:chOff x="5408070" y="3481396"/>
            <a:chExt cx="2611539" cy="2400106"/>
          </a:xfrm>
        </p:grpSpPr>
        <p:sp>
          <p:nvSpPr>
            <p:cNvPr id="11" name="Округлений прямокутник 10"/>
            <p:cNvSpPr/>
            <p:nvPr/>
          </p:nvSpPr>
          <p:spPr>
            <a:xfrm>
              <a:off x="5410974" y="3481396"/>
              <a:ext cx="2592288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Назва </a:t>
              </a:r>
              <a:endParaRPr lang="uk-UA" dirty="0"/>
            </a:p>
          </p:txBody>
        </p:sp>
        <p:sp>
          <p:nvSpPr>
            <p:cNvPr id="12" name="Округлений прямокутник 11"/>
            <p:cNvSpPr/>
            <p:nvPr/>
          </p:nvSpPr>
          <p:spPr>
            <a:xfrm>
              <a:off x="5408070" y="3978647"/>
              <a:ext cx="2592288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Структура </a:t>
              </a:r>
              <a:endParaRPr lang="uk-UA" dirty="0"/>
            </a:p>
          </p:txBody>
        </p:sp>
        <p:sp>
          <p:nvSpPr>
            <p:cNvPr id="13" name="Округлений прямокутник 12"/>
            <p:cNvSpPr/>
            <p:nvPr/>
          </p:nvSpPr>
          <p:spPr>
            <a:xfrm>
              <a:off x="5413427" y="4460956"/>
              <a:ext cx="2592288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Оформлення слайдів</a:t>
              </a:r>
              <a:endParaRPr lang="uk-UA" dirty="0"/>
            </a:p>
          </p:txBody>
        </p:sp>
        <p:sp>
          <p:nvSpPr>
            <p:cNvPr id="14" name="Округлений прямокутник 13"/>
            <p:cNvSpPr/>
            <p:nvPr/>
          </p:nvSpPr>
          <p:spPr>
            <a:xfrm>
              <a:off x="5427321" y="4960017"/>
              <a:ext cx="2592288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Написи з підказками</a:t>
              </a:r>
              <a:endParaRPr lang="uk-UA" dirty="0"/>
            </a:p>
          </p:txBody>
        </p:sp>
        <p:sp>
          <p:nvSpPr>
            <p:cNvPr id="15" name="Округлений прямокутник 14"/>
            <p:cNvSpPr/>
            <p:nvPr/>
          </p:nvSpPr>
          <p:spPr>
            <a:xfrm>
              <a:off x="5419786" y="5449454"/>
              <a:ext cx="2592288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Зображення схеми</a:t>
              </a:r>
              <a:endParaRPr lang="uk-UA" dirty="0"/>
            </a:p>
          </p:txBody>
        </p:sp>
      </p:grpSp>
      <p:grpSp>
        <p:nvGrpSpPr>
          <p:cNvPr id="21541" name="Групувати 21540"/>
          <p:cNvGrpSpPr/>
          <p:nvPr/>
        </p:nvGrpSpPr>
        <p:grpSpPr>
          <a:xfrm>
            <a:off x="5369568" y="910698"/>
            <a:ext cx="2611539" cy="2400106"/>
            <a:chOff x="5369568" y="910698"/>
            <a:chExt cx="2611539" cy="2400106"/>
          </a:xfrm>
        </p:grpSpPr>
        <p:sp>
          <p:nvSpPr>
            <p:cNvPr id="18" name="Округлений прямокутник 17"/>
            <p:cNvSpPr/>
            <p:nvPr/>
          </p:nvSpPr>
          <p:spPr>
            <a:xfrm>
              <a:off x="5372472" y="910698"/>
              <a:ext cx="2592288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Вікторина</a:t>
              </a:r>
              <a:endParaRPr lang="uk-UA" dirty="0"/>
            </a:p>
          </p:txBody>
        </p:sp>
        <p:sp>
          <p:nvSpPr>
            <p:cNvPr id="19" name="Округлений прямокутник 18"/>
            <p:cNvSpPr/>
            <p:nvPr/>
          </p:nvSpPr>
          <p:spPr>
            <a:xfrm>
              <a:off x="5369568" y="1407949"/>
              <a:ext cx="2592288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Класичний фотоальбом</a:t>
              </a:r>
              <a:endParaRPr lang="uk-UA" dirty="0"/>
            </a:p>
          </p:txBody>
        </p:sp>
        <p:sp>
          <p:nvSpPr>
            <p:cNvPr id="20" name="Округлений прямокутник 19"/>
            <p:cNvSpPr/>
            <p:nvPr/>
          </p:nvSpPr>
          <p:spPr>
            <a:xfrm>
              <a:off x="5374925" y="1890258"/>
              <a:ext cx="2592288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Навчання</a:t>
              </a:r>
              <a:endParaRPr lang="uk-UA" dirty="0"/>
            </a:p>
          </p:txBody>
        </p:sp>
        <p:sp>
          <p:nvSpPr>
            <p:cNvPr id="21" name="Округлений прямокутник 20"/>
            <p:cNvSpPr/>
            <p:nvPr/>
          </p:nvSpPr>
          <p:spPr>
            <a:xfrm>
              <a:off x="5388819" y="2389319"/>
              <a:ext cx="2592288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Звіт про стан проекту</a:t>
              </a:r>
              <a:endParaRPr lang="uk-UA" dirty="0"/>
            </a:p>
          </p:txBody>
        </p:sp>
        <p:sp>
          <p:nvSpPr>
            <p:cNvPr id="22" name="Округлений прямокутник 21"/>
            <p:cNvSpPr/>
            <p:nvPr/>
          </p:nvSpPr>
          <p:spPr>
            <a:xfrm>
              <a:off x="5381284" y="2878756"/>
              <a:ext cx="2592288" cy="432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Рекламний буклет</a:t>
              </a:r>
              <a:endParaRPr lang="uk-UA" dirty="0"/>
            </a:p>
          </p:txBody>
        </p:sp>
      </p:grpSp>
      <p:sp>
        <p:nvSpPr>
          <p:cNvPr id="23" name="Округлений прямокутник 22"/>
          <p:cNvSpPr/>
          <p:nvPr/>
        </p:nvSpPr>
        <p:spPr>
          <a:xfrm>
            <a:off x="5440401" y="5939204"/>
            <a:ext cx="259228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Примітки</a:t>
            </a:r>
            <a:endParaRPr lang="uk-UA" dirty="0"/>
          </a:p>
        </p:txBody>
      </p:sp>
      <p:cxnSp>
        <p:nvCxnSpPr>
          <p:cNvPr id="8" name="Пряма сполучна лінія 7"/>
          <p:cNvCxnSpPr>
            <a:stCxn id="4" idx="2"/>
          </p:cNvCxnSpPr>
          <p:nvPr/>
        </p:nvCxnSpPr>
        <p:spPr>
          <a:xfrm flipV="1">
            <a:off x="971600" y="3045154"/>
            <a:ext cx="360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>
            <a:stCxn id="5" idx="1"/>
          </p:cNvCxnSpPr>
          <p:nvPr/>
        </p:nvCxnSpPr>
        <p:spPr>
          <a:xfrm flipH="1">
            <a:off x="1331640" y="195283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26"/>
          <p:cNvCxnSpPr>
            <a:stCxn id="10" idx="1"/>
          </p:cNvCxnSpPr>
          <p:nvPr/>
        </p:nvCxnSpPr>
        <p:spPr>
          <a:xfrm flipH="1">
            <a:off x="1331640" y="418508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сполучна лінія 28"/>
          <p:cNvCxnSpPr/>
          <p:nvPr/>
        </p:nvCxnSpPr>
        <p:spPr>
          <a:xfrm>
            <a:off x="1331640" y="1952836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4" name="Пряма сполучна лінія 21503"/>
          <p:cNvCxnSpPr>
            <a:stCxn id="5" idx="3"/>
          </p:cNvCxnSpPr>
          <p:nvPr/>
        </p:nvCxnSpPr>
        <p:spPr>
          <a:xfrm>
            <a:off x="3275856" y="1952836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06" name="Пряма сполучна лінія 21505"/>
          <p:cNvCxnSpPr>
            <a:stCxn id="10" idx="3"/>
          </p:cNvCxnSpPr>
          <p:nvPr/>
        </p:nvCxnSpPr>
        <p:spPr>
          <a:xfrm>
            <a:off x="3275856" y="4185084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0" name="Пряма сполучна лінія 21509"/>
          <p:cNvCxnSpPr/>
          <p:nvPr/>
        </p:nvCxnSpPr>
        <p:spPr>
          <a:xfrm flipV="1">
            <a:off x="4860032" y="1126722"/>
            <a:ext cx="0" cy="1968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5" name="Пряма сполучна лінія 21514"/>
          <p:cNvCxnSpPr>
            <a:endCxn id="18" idx="1"/>
          </p:cNvCxnSpPr>
          <p:nvPr/>
        </p:nvCxnSpPr>
        <p:spPr>
          <a:xfrm>
            <a:off x="4860032" y="1126722"/>
            <a:ext cx="51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9" name="Пряма сполучна лінія 21518"/>
          <p:cNvCxnSpPr>
            <a:endCxn id="19" idx="1"/>
          </p:cNvCxnSpPr>
          <p:nvPr/>
        </p:nvCxnSpPr>
        <p:spPr>
          <a:xfrm flipV="1">
            <a:off x="4860032" y="1623973"/>
            <a:ext cx="509536" cy="4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1" name="Пряма сполучна лінія 21520"/>
          <p:cNvCxnSpPr>
            <a:stCxn id="20" idx="1"/>
          </p:cNvCxnSpPr>
          <p:nvPr/>
        </p:nvCxnSpPr>
        <p:spPr>
          <a:xfrm flipH="1">
            <a:off x="4860032" y="2106282"/>
            <a:ext cx="514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3" name="Пряма сполучна лінія 21522"/>
          <p:cNvCxnSpPr>
            <a:stCxn id="21" idx="1"/>
          </p:cNvCxnSpPr>
          <p:nvPr/>
        </p:nvCxnSpPr>
        <p:spPr>
          <a:xfrm flipH="1">
            <a:off x="4860032" y="2605343"/>
            <a:ext cx="528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5" name="Пряма сполучна лінія 21524"/>
          <p:cNvCxnSpPr>
            <a:stCxn id="22" idx="1"/>
          </p:cNvCxnSpPr>
          <p:nvPr/>
        </p:nvCxnSpPr>
        <p:spPr>
          <a:xfrm flipH="1">
            <a:off x="4860032" y="3094780"/>
            <a:ext cx="521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28" name="Пряма сполучна лінія 21527"/>
          <p:cNvCxnSpPr/>
          <p:nvPr/>
        </p:nvCxnSpPr>
        <p:spPr>
          <a:xfrm>
            <a:off x="4860032" y="3697420"/>
            <a:ext cx="0" cy="2457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30" name="Пряма сполучна лінія 21529"/>
          <p:cNvCxnSpPr>
            <a:endCxn id="11" idx="1"/>
          </p:cNvCxnSpPr>
          <p:nvPr/>
        </p:nvCxnSpPr>
        <p:spPr>
          <a:xfrm>
            <a:off x="4860032" y="3697420"/>
            <a:ext cx="550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32" name="Пряма сполучна лінія 21531"/>
          <p:cNvCxnSpPr>
            <a:stCxn id="12" idx="1"/>
          </p:cNvCxnSpPr>
          <p:nvPr/>
        </p:nvCxnSpPr>
        <p:spPr>
          <a:xfrm flipH="1">
            <a:off x="4860032" y="4194671"/>
            <a:ext cx="5480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34" name="Пряма сполучна лінія 21533"/>
          <p:cNvCxnSpPr>
            <a:stCxn id="13" idx="1"/>
          </p:cNvCxnSpPr>
          <p:nvPr/>
        </p:nvCxnSpPr>
        <p:spPr>
          <a:xfrm flipH="1">
            <a:off x="4860032" y="4676980"/>
            <a:ext cx="5533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36" name="Пряма сполучна лінія 21535"/>
          <p:cNvCxnSpPr>
            <a:stCxn id="14" idx="1"/>
          </p:cNvCxnSpPr>
          <p:nvPr/>
        </p:nvCxnSpPr>
        <p:spPr>
          <a:xfrm flipH="1">
            <a:off x="4860032" y="5176041"/>
            <a:ext cx="5672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38" name="Пряма сполучна лінія 21537"/>
          <p:cNvCxnSpPr>
            <a:stCxn id="15" idx="1"/>
          </p:cNvCxnSpPr>
          <p:nvPr/>
        </p:nvCxnSpPr>
        <p:spPr>
          <a:xfrm flipH="1">
            <a:off x="4860032" y="5665478"/>
            <a:ext cx="5597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40" name="Пряма сполучна лінія 21539"/>
          <p:cNvCxnSpPr>
            <a:stCxn id="23" idx="1"/>
          </p:cNvCxnSpPr>
          <p:nvPr/>
        </p:nvCxnSpPr>
        <p:spPr>
          <a:xfrm flipH="1">
            <a:off x="4860032" y="6155228"/>
            <a:ext cx="580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extLst/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uk-UA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531" name="Місце для вмісту 2"/>
          <p:cNvSpPr>
            <a:spLocks noGrp="1"/>
          </p:cNvSpPr>
          <p:nvPr>
            <p:ph idx="1"/>
          </p:nvPr>
        </p:nvSpPr>
        <p:spPr>
          <a:xfrm>
            <a:off x="822325" y="1628775"/>
            <a:ext cx="7521575" cy="305117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uk-UA" alt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Шаблон презентації</a:t>
            </a:r>
            <a:endParaRPr lang="uk-UA" alt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Місце для дати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CAB1E8-EADE-48B0-AEA3-6E4C6EA8853E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Кравчук Г.Т., </a:t>
            </a:r>
            <a:r>
              <a:rPr lang="en-US"/>
              <a:t>http://sayt-portfolio.at.ua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3929D-9B72-4397-9B05-09AB7363D17C}" type="slidenum">
              <a:rPr lang="ru-RU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899592" y="188640"/>
          <a:ext cx="7968208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im3-tub-ua.yandex.net/i?id=28483698-41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50" y="2060848"/>
            <a:ext cx="35485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 правила створення ребусів. Розгадай ребус. Як пов'язане слово-відгадка з темою уроку?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4F3A-7E4F-43B3-B97E-214651322558}" type="datetime1">
              <a:rPr lang="uk-UA" smtClean="0"/>
              <a:t>14.01.2015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Інформатика</a:t>
            </a:r>
            <a:r>
              <a:rPr lang="ru-RU" dirty="0" smtClean="0"/>
              <a:t> 5 </a:t>
            </a:r>
            <a:r>
              <a:rPr lang="ru-RU" dirty="0" err="1" smtClean="0"/>
              <a:t>клас</a:t>
            </a:r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3564314" y="2928934"/>
            <a:ext cx="1214446" cy="1357322"/>
          </a:xfrm>
          <a:prstGeom prst="math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17788"/>
            <a:ext cx="3848009" cy="30784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60" y="1515285"/>
            <a:ext cx="3536088" cy="35219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282" y="1124744"/>
            <a:ext cx="576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</a:rPr>
              <a:t>,</a:t>
            </a:r>
            <a:endParaRPr lang="uk-UA" sz="1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4541" y="1124744"/>
            <a:ext cx="576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</a:rPr>
              <a:t>,</a:t>
            </a:r>
            <a:endParaRPr lang="uk-UA" sz="1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573" y="1124744"/>
            <a:ext cx="576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</a:rPr>
              <a:t>,</a:t>
            </a:r>
            <a:endParaRPr lang="uk-UA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048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5-tub-ua.yandex.net/i?id=112176460-5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97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571750" y="274638"/>
            <a:ext cx="611505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mtClean="0"/>
              <a:t>На уроці ми дізналися!</a:t>
            </a:r>
            <a:endParaRPr lang="ru-RU" altLang="uk-UA" smtClean="0"/>
          </a:p>
        </p:txBody>
      </p:sp>
      <p:sp>
        <p:nvSpPr>
          <p:cNvPr id="23556" name="Дата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D0D017-395C-41D2-9898-4E7D135A2A53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76675" cy="365125"/>
          </a:xfrm>
        </p:spPr>
        <p:txBody>
          <a:bodyPr/>
          <a:lstStyle/>
          <a:p>
            <a:pPr>
              <a:defRPr/>
            </a:pPr>
            <a:r>
              <a:rPr lang="ru-RU"/>
              <a:t>Кравчук Г.Т., </a:t>
            </a:r>
            <a:r>
              <a:rPr lang="en-US"/>
              <a:t>http://sayt-portfolio.at.ua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24015-B0BC-42A4-9CE6-86D8F9739725}" type="slidenum">
              <a:rPr lang="ru-RU"/>
              <a:pPr>
                <a:defRPr/>
              </a:pPr>
              <a:t>40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43279279"/>
              </p:ext>
            </p:extLst>
          </p:nvPr>
        </p:nvGraphicFramePr>
        <p:xfrm>
          <a:off x="251520" y="1397000"/>
          <a:ext cx="8784976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19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2714625" y="274638"/>
            <a:ext cx="5972175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altLang="uk-UA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altLang="uk-UA" sz="3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464550" cy="388302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 п. 29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вправу 2, 3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свої знання та вміння за допомогою тверджень на ст. 234, 235</a:t>
            </a:r>
          </a:p>
          <a:p>
            <a:pPr>
              <a:buFont typeface="Arial" charset="0"/>
              <a:buChar char="•"/>
            </a:pPr>
            <a:r>
              <a:rPr lang="uk-UA" altLang="uk-UA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Підготувати повідомлення про </a:t>
            </a:r>
            <a:r>
              <a:rPr lang="uk-UA" altLang="uk-UA" sz="2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ляльку-мотанку</a:t>
            </a:r>
            <a:endParaRPr lang="uk-UA" altLang="uk-UA" sz="2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51E7E2-2A1B-4ACE-9B2A-DFC8C05360CB}" type="datetime1">
              <a:rPr lang="uk-UA" altLang="uk-UA">
                <a:solidFill>
                  <a:srgbClr val="FFFFFF"/>
                </a:solidFill>
              </a:rPr>
              <a:pPr eaLnBrk="1" hangingPunct="1"/>
              <a:t>14.01.2015</a:t>
            </a:fld>
            <a:endParaRPr lang="ru-RU" altLang="uk-UA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Кравчук Г.Т., </a:t>
            </a:r>
            <a:r>
              <a:rPr lang="en-US"/>
              <a:t>http://sayt-portfolio.at.ua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4159E-0AFE-489A-BB80-5C56F7A0C67D}" type="slidenum">
              <a:rPr lang="ru-RU"/>
              <a:pPr>
                <a:defRPr/>
              </a:pPr>
              <a:t>41</a:t>
            </a:fld>
            <a:endParaRPr lang="ru-RU"/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8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24300" y="3573463"/>
            <a:ext cx="5002213" cy="172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Шаблони 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презентацій</a:t>
            </a:r>
          </a:p>
        </p:txBody>
      </p:sp>
      <p:sp>
        <p:nvSpPr>
          <p:cNvPr id="8196" name="Місце для дати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E4A16E-E711-4506-BC1B-C7B382D80BAC}" type="datetime1">
              <a:rPr lang="uk-UA" altLang="uk-UA" smtClean="0">
                <a:solidFill>
                  <a:srgbClr val="FFFFFF"/>
                </a:solidFill>
              </a:rPr>
              <a:t>14.01.2015</a:t>
            </a:fld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Інформатика 5 клас</a:t>
            </a:r>
            <a:endParaRPr lang="en-US" dirty="0"/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A360AC-0BCA-4728-9723-DB34172122D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uk-UA" sz="2000" b="1" dirty="0" smtClean="0"/>
              <a:t>Тема уроку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6664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9712" y="260648"/>
            <a:ext cx="5832648" cy="115212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altLang="uk-UA" sz="5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дізнаєшся:</a:t>
            </a:r>
            <a:endParaRPr lang="ru-RU" altLang="uk-UA" sz="5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Місце для дати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614AE4-EC8D-48C8-A152-417E541CBD65}" type="datetime1">
              <a:rPr lang="uk-UA" altLang="uk-UA" smtClean="0">
                <a:solidFill>
                  <a:srgbClr val="FFFFFF"/>
                </a:solidFill>
              </a:rPr>
              <a:t>14.01.2015</a:t>
            </a:fld>
            <a:endParaRPr lang="ru-RU" altLang="uk-UA" smtClean="0">
              <a:solidFill>
                <a:srgbClr val="FFFFFF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altLang="uk-UA" smtClean="0"/>
              <a:t>Інформатика 5 клас</a:t>
            </a:r>
            <a:endParaRPr lang="ru-RU" alt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1D638-BAC2-4A58-93FF-75968699000E}" type="slidenum">
              <a:rPr lang="ru-RU" altLang="uk-UA" smtClean="0"/>
              <a:pPr>
                <a:defRPr/>
              </a:pPr>
              <a:t>6</a:t>
            </a:fld>
            <a:endParaRPr lang="ru-RU" altLang="uk-UA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18826633"/>
              </p:ext>
            </p:extLst>
          </p:nvPr>
        </p:nvGraphicFramePr>
        <p:xfrm>
          <a:off x="251520" y="1397000"/>
          <a:ext cx="8784976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71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8" y="0"/>
            <a:ext cx="9144000" cy="5486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презентації на основі шаблону</a:t>
            </a:r>
            <a:endParaRPr lang="uk-UA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14288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Comic Sans MS" pitchFamily="66" charset="0"/>
              </a:rPr>
              <a:t>Якщо потрібно швидко підготувати комп'ютерну презентацію використовують шаблон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7930" t="9091" r="7488" b="38108"/>
          <a:stretch>
            <a:fillRect/>
          </a:stretch>
        </p:blipFill>
        <p:spPr bwMode="auto">
          <a:xfrm>
            <a:off x="251520" y="692696"/>
            <a:ext cx="87849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91743-AF6B-4DC1-A9A2-4F44E1DDC999}" type="datetime1">
              <a:rPr lang="uk-UA" smtClean="0"/>
              <a:t>14.01.2015</a:t>
            </a:fld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Інформатика 5 клас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476672"/>
            <a:ext cx="63367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круглений прямокутник 1"/>
          <p:cNvSpPr/>
          <p:nvPr/>
        </p:nvSpPr>
        <p:spPr>
          <a:xfrm>
            <a:off x="107504" y="1052736"/>
            <a:ext cx="2448272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88900" indent="0" algn="ctr">
              <a:buNone/>
            </a:pP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 – це зразки для створення презентацій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0496F-33F6-4CE2-ABC4-FADA88FF7861}" type="datetime1">
              <a:rPr lang="uk-UA" smtClean="0"/>
              <a:t>14.01.2015</a:t>
            </a:fld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7"/>
            <a:ext cx="5107438" cy="1440160"/>
          </a:xfrm>
        </p:spPr>
        <p:txBody>
          <a:bodyPr>
            <a:normAutofit/>
          </a:bodyPr>
          <a:lstStyle/>
          <a:p>
            <a:pPr indent="14288">
              <a:buNone/>
            </a:pP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фотоальбомів містить зразки фотографій і надписи до них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Інформатика</a:t>
            </a:r>
            <a:r>
              <a:rPr lang="ru-RU" dirty="0" smtClean="0"/>
              <a:t> 5 </a:t>
            </a:r>
            <a:r>
              <a:rPr lang="ru-RU" dirty="0" err="1" smtClean="0"/>
              <a:t>клас</a:t>
            </a:r>
            <a:endParaRPr lang="ru-RU" dirty="0"/>
          </a:p>
        </p:txBody>
      </p:sp>
      <p:pic>
        <p:nvPicPr>
          <p:cNvPr id="4" name="Рисунок 3" descr="x_97347c7a.jpg"/>
          <p:cNvPicPr>
            <a:picLocks noChangeAspect="1"/>
          </p:cNvPicPr>
          <p:nvPr/>
        </p:nvPicPr>
        <p:blipFill>
          <a:blip r:embed="rId3"/>
          <a:srcRect l="21875" r="23437"/>
          <a:stretch>
            <a:fillRect/>
          </a:stretch>
        </p:blipFill>
        <p:spPr>
          <a:xfrm>
            <a:off x="5572132" y="1643050"/>
            <a:ext cx="2500330" cy="278892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58148005"/>
              </p:ext>
            </p:extLst>
          </p:nvPr>
        </p:nvGraphicFramePr>
        <p:xfrm>
          <a:off x="2915816" y="10055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A4A9-2816-4C6F-9E31-68DB90E11899}" type="datetime1">
              <a:rPr lang="uk-UA" smtClean="0"/>
              <a:t>14.01.2015</a:t>
            </a:fld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799F-3CED-4CA5-A437-A7863F29257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и">
  <a:themeElements>
    <a:clrScheme name="Кути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ути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645</TotalTime>
  <Words>1086</Words>
  <Application>Microsoft Office PowerPoint</Application>
  <PresentationFormat>Экран (4:3)</PresentationFormat>
  <Paragraphs>248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Кути</vt:lpstr>
      <vt:lpstr>Тема 4. Редактор презентацій</vt:lpstr>
      <vt:lpstr>Зачитування складених учнями планів створення презентації «Моя родина»</vt:lpstr>
      <vt:lpstr>Мотивація навчання</vt:lpstr>
      <vt:lpstr>Головоломка</vt:lpstr>
      <vt:lpstr>Шаблони  презентацій</vt:lpstr>
      <vt:lpstr>Презентация PowerPoint</vt:lpstr>
      <vt:lpstr>Створення презентації на основі шаблону</vt:lpstr>
      <vt:lpstr>Презентация PowerPoint</vt:lpstr>
      <vt:lpstr>Презентация PowerPoint</vt:lpstr>
      <vt:lpstr>Змінивши наявні фотографії своїми власними, замінивши підписи до них, додавши чи видаливши слайди, можна швидко створити цікавий фотоальбом</vt:lpstr>
      <vt:lpstr>Презентация PowerPoint</vt:lpstr>
      <vt:lpstr>Презентация PowerPoint</vt:lpstr>
      <vt:lpstr>Запам'ятай!</vt:lpstr>
      <vt:lpstr>Для створення презентації на основі шаблону потрібно:</vt:lpstr>
      <vt:lpstr>Зміна тексту на слайді шаблону</vt:lpstr>
      <vt:lpstr>Заміна зображення на слайді шаблону</vt:lpstr>
      <vt:lpstr>Вибір і додавання зображення з файла</vt:lpstr>
      <vt:lpstr>Редагування зображення</vt:lpstr>
      <vt:lpstr>Налаштування кольору</vt:lpstr>
      <vt:lpstr>Налаштування яскравості</vt:lpstr>
      <vt:lpstr>Стилі рисунків</vt:lpstr>
      <vt:lpstr>Налаштування межі рисунка</vt:lpstr>
      <vt:lpstr>Налаштування межі рисунка. Заготовка</vt:lpstr>
      <vt:lpstr>Налаштування межі рисунка. Тінь</vt:lpstr>
      <vt:lpstr>Налаштування межі рисунка. Відбиття</vt:lpstr>
      <vt:lpstr>Налаштування межі рисунка. Світіння</vt:lpstr>
      <vt:lpstr>Налаштування межі рисунка. Згладжування</vt:lpstr>
      <vt:lpstr>Налаштування межі рисунка. Рельєф</vt:lpstr>
      <vt:lpstr>Налаштування межі рисунка. Об'ємне обертання</vt:lpstr>
      <vt:lpstr>Запам'ятай!</vt:lpstr>
      <vt:lpstr>Запам'ятай!</vt:lpstr>
      <vt:lpstr>Презентация PowerPoint</vt:lpstr>
      <vt:lpstr>Презентация PowerPoint</vt:lpstr>
      <vt:lpstr>Презентация PowerPoint</vt:lpstr>
      <vt:lpstr>Обговорення вивченого</vt:lpstr>
      <vt:lpstr>Працюємо в парах</vt:lpstr>
      <vt:lpstr>Виконання завдання на ПК</vt:lpstr>
      <vt:lpstr>повторяємо</vt:lpstr>
      <vt:lpstr> </vt:lpstr>
      <vt:lpstr>На уроці ми дізналися!</vt:lpstr>
      <vt:lpstr>Домашнє завдання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Ира</cp:lastModifiedBy>
  <cp:revision>57</cp:revision>
  <dcterms:created xsi:type="dcterms:W3CDTF">2013-11-10T16:43:08Z</dcterms:created>
  <dcterms:modified xsi:type="dcterms:W3CDTF">2015-01-14T15:46:59Z</dcterms:modified>
</cp:coreProperties>
</file>