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64" r:id="rId4"/>
    <p:sldId id="257" r:id="rId5"/>
    <p:sldId id="258" r:id="rId6"/>
    <p:sldId id="261" r:id="rId7"/>
    <p:sldId id="259" r:id="rId8"/>
    <p:sldId id="262" r:id="rId9"/>
    <p:sldId id="260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80" r:id="rId19"/>
    <p:sldId id="281" r:id="rId20"/>
    <p:sldId id="265" r:id="rId21"/>
    <p:sldId id="266" r:id="rId22"/>
    <p:sldId id="279" r:id="rId23"/>
    <p:sldId id="27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A329E-1AD4-479C-B98B-E3F0FFB6F1E5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C335596-4DFB-4F85-AA0D-89B5FB858A0B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додати зображення з файла до слайда презентації</a:t>
          </a:r>
          <a:endParaRPr lang="ru-RU" dirty="0">
            <a:latin typeface="Comic Sans MS" pitchFamily="66" charset="0"/>
          </a:endParaRPr>
        </a:p>
      </dgm:t>
    </dgm:pt>
    <dgm:pt modelId="{F37D0BEF-9AC7-4D71-A9CE-B8FD8E122264}" type="parTrans" cxnId="{5BF57BB0-70C7-49CA-8BD2-CB2AB4A782BD}">
      <dgm:prSet/>
      <dgm:spPr/>
      <dgm:t>
        <a:bodyPr/>
        <a:lstStyle/>
        <a:p>
          <a:endParaRPr lang="ru-RU"/>
        </a:p>
      </dgm:t>
    </dgm:pt>
    <dgm:pt modelId="{A9439A63-F46C-450C-A65F-885F0EAC7EA1}" type="sibTrans" cxnId="{5BF57BB0-70C7-49CA-8BD2-CB2AB4A782BD}">
      <dgm:prSet/>
      <dgm:spPr/>
      <dgm:t>
        <a:bodyPr/>
        <a:lstStyle/>
        <a:p>
          <a:endParaRPr lang="ru-RU"/>
        </a:p>
      </dgm:t>
    </dgm:pt>
    <dgm:pt modelId="{A0BFCFDC-B03B-4FB9-A4B7-E37C57F3688B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форматують текстові об</a:t>
          </a:r>
          <a:r>
            <a:rPr lang="en-US" dirty="0" smtClean="0">
              <a:latin typeface="Comic Sans MS" pitchFamily="66" charset="0"/>
            </a:rPr>
            <a:t>’</a:t>
          </a:r>
          <a:r>
            <a:rPr lang="uk-UA" dirty="0" err="1" smtClean="0">
              <a:latin typeface="Comic Sans MS" pitchFamily="66" charset="0"/>
            </a:rPr>
            <a:t>єкти</a:t>
          </a:r>
          <a:endParaRPr lang="ru-RU" dirty="0">
            <a:latin typeface="Comic Sans MS" pitchFamily="66" charset="0"/>
          </a:endParaRPr>
        </a:p>
      </dgm:t>
    </dgm:pt>
    <dgm:pt modelId="{E4794A91-DE82-4EDB-BEA8-15632B9F463E}" type="parTrans" cxnId="{A492F2A4-C6EF-400F-9E71-EC2D19814A88}">
      <dgm:prSet/>
      <dgm:spPr/>
      <dgm:t>
        <a:bodyPr/>
        <a:lstStyle/>
        <a:p>
          <a:endParaRPr lang="ru-RU"/>
        </a:p>
      </dgm:t>
    </dgm:pt>
    <dgm:pt modelId="{0C01E8DA-1428-4743-B882-F13E072D9B2A}" type="sibTrans" cxnId="{A492F2A4-C6EF-400F-9E71-EC2D19814A88}">
      <dgm:prSet/>
      <dgm:spPr/>
      <dgm:t>
        <a:bodyPr/>
        <a:lstStyle/>
        <a:p>
          <a:endParaRPr lang="ru-RU"/>
        </a:p>
      </dgm:t>
    </dgm:pt>
    <dgm:pt modelId="{5CA780E2-6DCA-4487-A350-FC4F844CD187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додати текстовий напис до слайда презентації</a:t>
          </a:r>
          <a:endParaRPr lang="ru-RU" dirty="0">
            <a:latin typeface="Comic Sans MS" pitchFamily="66" charset="0"/>
          </a:endParaRPr>
        </a:p>
      </dgm:t>
    </dgm:pt>
    <dgm:pt modelId="{217E8C4F-6943-438A-8911-2C1494285A1D}" type="parTrans" cxnId="{36601315-6BBF-4401-84EC-2EC93B240928}">
      <dgm:prSet/>
      <dgm:spPr/>
      <dgm:t>
        <a:bodyPr/>
        <a:lstStyle/>
        <a:p>
          <a:endParaRPr lang="ru-RU"/>
        </a:p>
      </dgm:t>
    </dgm:pt>
    <dgm:pt modelId="{4A619799-7118-440E-B8B2-D82C300C23FA}" type="sibTrans" cxnId="{36601315-6BBF-4401-84EC-2EC93B240928}">
      <dgm:prSet/>
      <dgm:spPr/>
      <dgm:t>
        <a:bodyPr/>
        <a:lstStyle/>
        <a:p>
          <a:endParaRPr lang="ru-RU"/>
        </a:p>
      </dgm:t>
    </dgm:pt>
    <dgm:pt modelId="{DCB6468F-3BE9-4B56-A656-24F57D81C798}" type="pres">
      <dgm:prSet presAssocID="{C1BA329E-1AD4-479C-B98B-E3F0FFB6F1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3810FD4-65D4-49DE-B00E-E10A35959C14}" type="pres">
      <dgm:prSet presAssocID="{EC335596-4DFB-4F85-AA0D-89B5FB858A0B}" presName="composite" presStyleCnt="0"/>
      <dgm:spPr/>
      <dgm:t>
        <a:bodyPr/>
        <a:lstStyle/>
        <a:p>
          <a:endParaRPr lang="uk-UA"/>
        </a:p>
      </dgm:t>
    </dgm:pt>
    <dgm:pt modelId="{AC6B6B9F-94A4-411C-AB4C-462CF6667F98}" type="pres">
      <dgm:prSet presAssocID="{EC335596-4DFB-4F85-AA0D-89B5FB858A0B}" presName="LShape" presStyleLbl="alignNode1" presStyleIdx="0" presStyleCnt="5"/>
      <dgm:spPr/>
      <dgm:t>
        <a:bodyPr/>
        <a:lstStyle/>
        <a:p>
          <a:endParaRPr lang="uk-UA"/>
        </a:p>
      </dgm:t>
    </dgm:pt>
    <dgm:pt modelId="{89E6D415-8700-4438-830D-50D6A183C66B}" type="pres">
      <dgm:prSet presAssocID="{EC335596-4DFB-4F85-AA0D-89B5FB858A0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DB7034-53B8-4A70-B6DD-5AB4F8A792DF}" type="pres">
      <dgm:prSet presAssocID="{EC335596-4DFB-4F85-AA0D-89B5FB858A0B}" presName="Triangle" presStyleLbl="alignNode1" presStyleIdx="1" presStyleCnt="5"/>
      <dgm:spPr/>
      <dgm:t>
        <a:bodyPr/>
        <a:lstStyle/>
        <a:p>
          <a:endParaRPr lang="uk-UA"/>
        </a:p>
      </dgm:t>
    </dgm:pt>
    <dgm:pt modelId="{BBA3953F-6168-4F0D-9FDB-12A955160AC0}" type="pres">
      <dgm:prSet presAssocID="{A9439A63-F46C-450C-A65F-885F0EAC7EA1}" presName="sibTrans" presStyleCnt="0"/>
      <dgm:spPr/>
      <dgm:t>
        <a:bodyPr/>
        <a:lstStyle/>
        <a:p>
          <a:endParaRPr lang="uk-UA"/>
        </a:p>
      </dgm:t>
    </dgm:pt>
    <dgm:pt modelId="{09E9579C-2400-4D87-A61D-06236E48C853}" type="pres">
      <dgm:prSet presAssocID="{A9439A63-F46C-450C-A65F-885F0EAC7EA1}" presName="space" presStyleCnt="0"/>
      <dgm:spPr/>
      <dgm:t>
        <a:bodyPr/>
        <a:lstStyle/>
        <a:p>
          <a:endParaRPr lang="uk-UA"/>
        </a:p>
      </dgm:t>
    </dgm:pt>
    <dgm:pt modelId="{4785B036-E727-4DDD-8741-8D795905600A}" type="pres">
      <dgm:prSet presAssocID="{A0BFCFDC-B03B-4FB9-A4B7-E37C57F3688B}" presName="composite" presStyleCnt="0"/>
      <dgm:spPr/>
      <dgm:t>
        <a:bodyPr/>
        <a:lstStyle/>
        <a:p>
          <a:endParaRPr lang="uk-UA"/>
        </a:p>
      </dgm:t>
    </dgm:pt>
    <dgm:pt modelId="{390B86C2-EEAF-4C10-9F7C-BE41E796E81B}" type="pres">
      <dgm:prSet presAssocID="{A0BFCFDC-B03B-4FB9-A4B7-E37C57F3688B}" presName="LShape" presStyleLbl="alignNode1" presStyleIdx="2" presStyleCnt="5"/>
      <dgm:spPr/>
      <dgm:t>
        <a:bodyPr/>
        <a:lstStyle/>
        <a:p>
          <a:endParaRPr lang="uk-UA"/>
        </a:p>
      </dgm:t>
    </dgm:pt>
    <dgm:pt modelId="{BDC33F92-2CE7-4C38-8DB3-383424C384CE}" type="pres">
      <dgm:prSet presAssocID="{A0BFCFDC-B03B-4FB9-A4B7-E37C57F368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737882-182E-4929-8E6C-6C0438733825}" type="pres">
      <dgm:prSet presAssocID="{A0BFCFDC-B03B-4FB9-A4B7-E37C57F3688B}" presName="Triangle" presStyleLbl="alignNode1" presStyleIdx="3" presStyleCnt="5"/>
      <dgm:spPr/>
      <dgm:t>
        <a:bodyPr/>
        <a:lstStyle/>
        <a:p>
          <a:endParaRPr lang="uk-UA"/>
        </a:p>
      </dgm:t>
    </dgm:pt>
    <dgm:pt modelId="{521BF835-4C17-4D77-9213-22E5AF1A2FE1}" type="pres">
      <dgm:prSet presAssocID="{0C01E8DA-1428-4743-B882-F13E072D9B2A}" presName="sibTrans" presStyleCnt="0"/>
      <dgm:spPr/>
      <dgm:t>
        <a:bodyPr/>
        <a:lstStyle/>
        <a:p>
          <a:endParaRPr lang="uk-UA"/>
        </a:p>
      </dgm:t>
    </dgm:pt>
    <dgm:pt modelId="{E233EA4D-9524-4C07-B39A-2A61483BA832}" type="pres">
      <dgm:prSet presAssocID="{0C01E8DA-1428-4743-B882-F13E072D9B2A}" presName="space" presStyleCnt="0"/>
      <dgm:spPr/>
      <dgm:t>
        <a:bodyPr/>
        <a:lstStyle/>
        <a:p>
          <a:endParaRPr lang="uk-UA"/>
        </a:p>
      </dgm:t>
    </dgm:pt>
    <dgm:pt modelId="{C6EC8BC8-3F36-4475-B5A0-8CB2B85783B3}" type="pres">
      <dgm:prSet presAssocID="{5CA780E2-6DCA-4487-A350-FC4F844CD187}" presName="composite" presStyleCnt="0"/>
      <dgm:spPr/>
      <dgm:t>
        <a:bodyPr/>
        <a:lstStyle/>
        <a:p>
          <a:endParaRPr lang="uk-UA"/>
        </a:p>
      </dgm:t>
    </dgm:pt>
    <dgm:pt modelId="{B170F678-ABE9-4F2A-8212-E99E6C2EB2F5}" type="pres">
      <dgm:prSet presAssocID="{5CA780E2-6DCA-4487-A350-FC4F844CD187}" presName="LShape" presStyleLbl="alignNode1" presStyleIdx="4" presStyleCnt="5"/>
      <dgm:spPr/>
      <dgm:t>
        <a:bodyPr/>
        <a:lstStyle/>
        <a:p>
          <a:endParaRPr lang="uk-UA"/>
        </a:p>
      </dgm:t>
    </dgm:pt>
    <dgm:pt modelId="{39468FF1-14B2-424F-9426-40E3E75B66B7}" type="pres">
      <dgm:prSet presAssocID="{5CA780E2-6DCA-4487-A350-FC4F844CD18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2F5E9E-D9C7-4251-B134-D0133E32B751}" type="presOf" srcId="{A0BFCFDC-B03B-4FB9-A4B7-E37C57F3688B}" destId="{BDC33F92-2CE7-4C38-8DB3-383424C384CE}" srcOrd="0" destOrd="0" presId="urn:microsoft.com/office/officeart/2009/3/layout/StepUpProcess"/>
    <dgm:cxn modelId="{935FD6C8-835D-415C-854B-DC59F631DA48}" type="presOf" srcId="{EC335596-4DFB-4F85-AA0D-89B5FB858A0B}" destId="{89E6D415-8700-4438-830D-50D6A183C66B}" srcOrd="0" destOrd="0" presId="urn:microsoft.com/office/officeart/2009/3/layout/StepUpProcess"/>
    <dgm:cxn modelId="{5BF57BB0-70C7-49CA-8BD2-CB2AB4A782BD}" srcId="{C1BA329E-1AD4-479C-B98B-E3F0FFB6F1E5}" destId="{EC335596-4DFB-4F85-AA0D-89B5FB858A0B}" srcOrd="0" destOrd="0" parTransId="{F37D0BEF-9AC7-4D71-A9CE-B8FD8E122264}" sibTransId="{A9439A63-F46C-450C-A65F-885F0EAC7EA1}"/>
    <dgm:cxn modelId="{A9460ED9-F35C-4EDB-A623-06B985BA661D}" type="presOf" srcId="{5CA780E2-6DCA-4487-A350-FC4F844CD187}" destId="{39468FF1-14B2-424F-9426-40E3E75B66B7}" srcOrd="0" destOrd="0" presId="urn:microsoft.com/office/officeart/2009/3/layout/StepUpProcess"/>
    <dgm:cxn modelId="{36601315-6BBF-4401-84EC-2EC93B240928}" srcId="{C1BA329E-1AD4-479C-B98B-E3F0FFB6F1E5}" destId="{5CA780E2-6DCA-4487-A350-FC4F844CD187}" srcOrd="2" destOrd="0" parTransId="{217E8C4F-6943-438A-8911-2C1494285A1D}" sibTransId="{4A619799-7118-440E-B8B2-D82C300C23FA}"/>
    <dgm:cxn modelId="{4952DDF9-4FF4-4424-9ADD-1BA3DD309A8F}" type="presOf" srcId="{C1BA329E-1AD4-479C-B98B-E3F0FFB6F1E5}" destId="{DCB6468F-3BE9-4B56-A656-24F57D81C798}" srcOrd="0" destOrd="0" presId="urn:microsoft.com/office/officeart/2009/3/layout/StepUpProcess"/>
    <dgm:cxn modelId="{A492F2A4-C6EF-400F-9E71-EC2D19814A88}" srcId="{C1BA329E-1AD4-479C-B98B-E3F0FFB6F1E5}" destId="{A0BFCFDC-B03B-4FB9-A4B7-E37C57F3688B}" srcOrd="1" destOrd="0" parTransId="{E4794A91-DE82-4EDB-BEA8-15632B9F463E}" sibTransId="{0C01E8DA-1428-4743-B882-F13E072D9B2A}"/>
    <dgm:cxn modelId="{6521BC48-CB5F-432B-A9CF-BE74CA916C7D}" type="presParOf" srcId="{DCB6468F-3BE9-4B56-A656-24F57D81C798}" destId="{03810FD4-65D4-49DE-B00E-E10A35959C14}" srcOrd="0" destOrd="0" presId="urn:microsoft.com/office/officeart/2009/3/layout/StepUpProcess"/>
    <dgm:cxn modelId="{C69D87F7-4081-40BD-A306-AB8EA6E15D05}" type="presParOf" srcId="{03810FD4-65D4-49DE-B00E-E10A35959C14}" destId="{AC6B6B9F-94A4-411C-AB4C-462CF6667F98}" srcOrd="0" destOrd="0" presId="urn:microsoft.com/office/officeart/2009/3/layout/StepUpProcess"/>
    <dgm:cxn modelId="{EB0FE03A-5B9E-417F-A946-4DC98D1685C5}" type="presParOf" srcId="{03810FD4-65D4-49DE-B00E-E10A35959C14}" destId="{89E6D415-8700-4438-830D-50D6A183C66B}" srcOrd="1" destOrd="0" presId="urn:microsoft.com/office/officeart/2009/3/layout/StepUpProcess"/>
    <dgm:cxn modelId="{2D3C9477-ABC8-4172-861B-CB9940E85AD9}" type="presParOf" srcId="{03810FD4-65D4-49DE-B00E-E10A35959C14}" destId="{E9DB7034-53B8-4A70-B6DD-5AB4F8A792DF}" srcOrd="2" destOrd="0" presId="urn:microsoft.com/office/officeart/2009/3/layout/StepUpProcess"/>
    <dgm:cxn modelId="{7F46369A-4B05-4FAB-B57B-FC7130439189}" type="presParOf" srcId="{DCB6468F-3BE9-4B56-A656-24F57D81C798}" destId="{BBA3953F-6168-4F0D-9FDB-12A955160AC0}" srcOrd="1" destOrd="0" presId="urn:microsoft.com/office/officeart/2009/3/layout/StepUpProcess"/>
    <dgm:cxn modelId="{B3A97796-762C-42B6-A1A0-8C29B784E030}" type="presParOf" srcId="{BBA3953F-6168-4F0D-9FDB-12A955160AC0}" destId="{09E9579C-2400-4D87-A61D-06236E48C853}" srcOrd="0" destOrd="0" presId="urn:microsoft.com/office/officeart/2009/3/layout/StepUpProcess"/>
    <dgm:cxn modelId="{20CF54C9-3F74-418A-B807-E5B65C4AAAA1}" type="presParOf" srcId="{DCB6468F-3BE9-4B56-A656-24F57D81C798}" destId="{4785B036-E727-4DDD-8741-8D795905600A}" srcOrd="2" destOrd="0" presId="urn:microsoft.com/office/officeart/2009/3/layout/StepUpProcess"/>
    <dgm:cxn modelId="{8435B321-D1AF-46B0-8D9C-1A79C6EB05B7}" type="presParOf" srcId="{4785B036-E727-4DDD-8741-8D795905600A}" destId="{390B86C2-EEAF-4C10-9F7C-BE41E796E81B}" srcOrd="0" destOrd="0" presId="urn:microsoft.com/office/officeart/2009/3/layout/StepUpProcess"/>
    <dgm:cxn modelId="{5A423F11-83FF-4060-875D-B59791CD3FF3}" type="presParOf" srcId="{4785B036-E727-4DDD-8741-8D795905600A}" destId="{BDC33F92-2CE7-4C38-8DB3-383424C384CE}" srcOrd="1" destOrd="0" presId="urn:microsoft.com/office/officeart/2009/3/layout/StepUpProcess"/>
    <dgm:cxn modelId="{C34CC8BB-FD9D-4A9A-889D-D49C1075BCC8}" type="presParOf" srcId="{4785B036-E727-4DDD-8741-8D795905600A}" destId="{C7737882-182E-4929-8E6C-6C0438733825}" srcOrd="2" destOrd="0" presId="urn:microsoft.com/office/officeart/2009/3/layout/StepUpProcess"/>
    <dgm:cxn modelId="{19B00283-85B6-40AD-AFF0-282EEF6B3E20}" type="presParOf" srcId="{DCB6468F-3BE9-4B56-A656-24F57D81C798}" destId="{521BF835-4C17-4D77-9213-22E5AF1A2FE1}" srcOrd="3" destOrd="0" presId="urn:microsoft.com/office/officeart/2009/3/layout/StepUpProcess"/>
    <dgm:cxn modelId="{1D6F5C11-BAD7-43A4-943A-7E32102254D2}" type="presParOf" srcId="{521BF835-4C17-4D77-9213-22E5AF1A2FE1}" destId="{E233EA4D-9524-4C07-B39A-2A61483BA832}" srcOrd="0" destOrd="0" presId="urn:microsoft.com/office/officeart/2009/3/layout/StepUpProcess"/>
    <dgm:cxn modelId="{B625DBAD-8F7A-4FA0-9EFE-4696390019F5}" type="presParOf" srcId="{DCB6468F-3BE9-4B56-A656-24F57D81C798}" destId="{C6EC8BC8-3F36-4475-B5A0-8CB2B85783B3}" srcOrd="4" destOrd="0" presId="urn:microsoft.com/office/officeart/2009/3/layout/StepUpProcess"/>
    <dgm:cxn modelId="{FDB55F7B-E2C4-4779-B66D-9192079BF7B5}" type="presParOf" srcId="{C6EC8BC8-3F36-4475-B5A0-8CB2B85783B3}" destId="{B170F678-ABE9-4F2A-8212-E99E6C2EB2F5}" srcOrd="0" destOrd="0" presId="urn:microsoft.com/office/officeart/2009/3/layout/StepUpProcess"/>
    <dgm:cxn modelId="{94EADADA-D4F4-4A5C-9A72-16AACE9F252D}" type="presParOf" srcId="{C6EC8BC8-3F36-4475-B5A0-8CB2B85783B3}" destId="{39468FF1-14B2-424F-9426-40E3E75B66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D8C6F-CED2-4C77-9FA4-7B90F0D4631C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86F608-106A-458A-839D-45DBC4D89055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19171DB8-1153-41D9-8331-6D8589F59ACD}" type="parTrans" cxnId="{CC03F4B1-F5B9-4D5E-9B2A-AE79E70127F3}">
      <dgm:prSet/>
      <dgm:spPr/>
      <dgm:t>
        <a:bodyPr/>
        <a:lstStyle/>
        <a:p>
          <a:endParaRPr lang="uk-UA"/>
        </a:p>
      </dgm:t>
    </dgm:pt>
    <dgm:pt modelId="{015172F8-B05D-4C3B-871A-362172E59ABA}" type="sibTrans" cxnId="{CC03F4B1-F5B9-4D5E-9B2A-AE79E70127F3}">
      <dgm:prSet/>
      <dgm:spPr/>
      <dgm:t>
        <a:bodyPr/>
        <a:lstStyle/>
        <a:p>
          <a:endParaRPr lang="uk-UA"/>
        </a:p>
      </dgm:t>
    </dgm:pt>
    <dgm:pt modelId="{351CACB5-5AA2-41BF-8F7A-BD5856F12156}">
      <dgm:prSet phldrT="[Текст]"/>
      <dgm:spPr/>
      <dgm:t>
        <a:bodyPr/>
        <a:lstStyle/>
        <a:p>
          <a:r>
            <a:rPr lang="uk-UA" dirty="0" smtClean="0"/>
            <a:t>Виділити об'єкт (рамку або фрагмент тексту)</a:t>
          </a:r>
          <a:endParaRPr lang="uk-UA" dirty="0"/>
        </a:p>
      </dgm:t>
    </dgm:pt>
    <dgm:pt modelId="{31DFC556-AE20-4AE6-B47E-FC107438B035}" type="parTrans" cxnId="{EB26E819-69DB-4517-B4FC-612B1D7CADB0}">
      <dgm:prSet/>
      <dgm:spPr/>
      <dgm:t>
        <a:bodyPr/>
        <a:lstStyle/>
        <a:p>
          <a:endParaRPr lang="uk-UA"/>
        </a:p>
      </dgm:t>
    </dgm:pt>
    <dgm:pt modelId="{0C834C0B-D5DD-43C4-9DFE-90D33B665964}" type="sibTrans" cxnId="{EB26E819-69DB-4517-B4FC-612B1D7CADB0}">
      <dgm:prSet/>
      <dgm:spPr/>
      <dgm:t>
        <a:bodyPr/>
        <a:lstStyle/>
        <a:p>
          <a:endParaRPr lang="uk-UA"/>
        </a:p>
      </dgm:t>
    </dgm:pt>
    <dgm:pt modelId="{1ABB0717-83AC-4F47-846F-65E8BC3DEC1B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A84682CC-CB3F-4BC7-9480-31220D168818}" type="parTrans" cxnId="{76BF3217-4C65-4573-BB99-C2C4EB836438}">
      <dgm:prSet/>
      <dgm:spPr/>
      <dgm:t>
        <a:bodyPr/>
        <a:lstStyle/>
        <a:p>
          <a:endParaRPr lang="uk-UA"/>
        </a:p>
      </dgm:t>
    </dgm:pt>
    <dgm:pt modelId="{B39AFEDF-1BBF-473B-A690-2C4C973A17E6}" type="sibTrans" cxnId="{76BF3217-4C65-4573-BB99-C2C4EB836438}">
      <dgm:prSet/>
      <dgm:spPr/>
      <dgm:t>
        <a:bodyPr/>
        <a:lstStyle/>
        <a:p>
          <a:endParaRPr lang="uk-UA"/>
        </a:p>
      </dgm:t>
    </dgm:pt>
    <dgm:pt modelId="{4A19C7CF-437B-432A-8D97-37531FE32277}">
      <dgm:prSet phldrT="[Текст]"/>
      <dgm:spPr/>
      <dgm:t>
        <a:bodyPr/>
        <a:lstStyle/>
        <a:p>
          <a:r>
            <a:rPr lang="uk-UA" dirty="0" smtClean="0"/>
            <a:t>Вибрати потрібні інструменти з групи Шрифт або Абзац, на вкладці Основне</a:t>
          </a:r>
          <a:endParaRPr lang="uk-UA" dirty="0"/>
        </a:p>
      </dgm:t>
    </dgm:pt>
    <dgm:pt modelId="{E35B63F9-6648-4550-86C4-2F6B1FE7E476}" type="parTrans" cxnId="{6A7D86C8-847D-4B46-AF0A-B2950D6FD04D}">
      <dgm:prSet/>
      <dgm:spPr/>
      <dgm:t>
        <a:bodyPr/>
        <a:lstStyle/>
        <a:p>
          <a:endParaRPr lang="uk-UA"/>
        </a:p>
      </dgm:t>
    </dgm:pt>
    <dgm:pt modelId="{D81CDA4E-6B56-4DB4-ABA3-13BE8CD64CA6}" type="sibTrans" cxnId="{6A7D86C8-847D-4B46-AF0A-B2950D6FD04D}">
      <dgm:prSet/>
      <dgm:spPr/>
      <dgm:t>
        <a:bodyPr/>
        <a:lstStyle/>
        <a:p>
          <a:endParaRPr lang="uk-UA"/>
        </a:p>
      </dgm:t>
    </dgm:pt>
    <dgm:pt modelId="{0079F21C-9705-4AB4-8A80-B662F549354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73BA5B61-26D9-48C1-9DF7-8A8311806718}" type="parTrans" cxnId="{18A304D9-A3EA-4904-94BB-ACAEDE2E1450}">
      <dgm:prSet/>
      <dgm:spPr/>
      <dgm:t>
        <a:bodyPr/>
        <a:lstStyle/>
        <a:p>
          <a:endParaRPr lang="uk-UA"/>
        </a:p>
      </dgm:t>
    </dgm:pt>
    <dgm:pt modelId="{8B012147-D640-4063-B4E2-99364E3EED98}" type="sibTrans" cxnId="{18A304D9-A3EA-4904-94BB-ACAEDE2E1450}">
      <dgm:prSet/>
      <dgm:spPr/>
      <dgm:t>
        <a:bodyPr/>
        <a:lstStyle/>
        <a:p>
          <a:endParaRPr lang="uk-UA"/>
        </a:p>
      </dgm:t>
    </dgm:pt>
    <dgm:pt modelId="{5421F3C2-30B7-46CC-8A3E-F9DEDBC1BE73}">
      <dgm:prSet phldrT="[Текст]"/>
      <dgm:spPr/>
      <dgm:t>
        <a:bodyPr/>
        <a:lstStyle/>
        <a:p>
          <a:r>
            <a:rPr lang="uk-UA" dirty="0" smtClean="0"/>
            <a:t>Змінити значення вибраних властивостей</a:t>
          </a:r>
          <a:endParaRPr lang="uk-UA" dirty="0"/>
        </a:p>
      </dgm:t>
    </dgm:pt>
    <dgm:pt modelId="{C9443944-B983-4579-B46C-2C16C9E718AD}" type="parTrans" cxnId="{8C5E6F4D-6C2C-43AD-A357-011F20AF634C}">
      <dgm:prSet/>
      <dgm:spPr/>
      <dgm:t>
        <a:bodyPr/>
        <a:lstStyle/>
        <a:p>
          <a:endParaRPr lang="uk-UA"/>
        </a:p>
      </dgm:t>
    </dgm:pt>
    <dgm:pt modelId="{2DD77A80-6752-4A64-BEFF-EADDA70CBC55}" type="sibTrans" cxnId="{8C5E6F4D-6C2C-43AD-A357-011F20AF634C}">
      <dgm:prSet/>
      <dgm:spPr/>
      <dgm:t>
        <a:bodyPr/>
        <a:lstStyle/>
        <a:p>
          <a:endParaRPr lang="uk-UA"/>
        </a:p>
      </dgm:t>
    </dgm:pt>
    <dgm:pt modelId="{032923BD-01F6-4BE2-8023-5335D829650F}" type="pres">
      <dgm:prSet presAssocID="{984D8C6F-CED2-4C77-9FA4-7B90F0D463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F0263A-F6E8-4698-9A2F-183EFFCA3FE4}" type="pres">
      <dgm:prSet presAssocID="{1786F608-106A-458A-839D-45DBC4D89055}" presName="composite" presStyleCnt="0"/>
      <dgm:spPr/>
    </dgm:pt>
    <dgm:pt modelId="{52F0975F-1039-4C5B-A7BF-11CA744F7A83}" type="pres">
      <dgm:prSet presAssocID="{1786F608-106A-458A-839D-45DBC4D890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107612-A7BE-464A-BE24-B310690B8CE8}" type="pres">
      <dgm:prSet presAssocID="{1786F608-106A-458A-839D-45DBC4D890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DA99D9-01A2-4F96-841F-BC91AB103D29}" type="pres">
      <dgm:prSet presAssocID="{015172F8-B05D-4C3B-871A-362172E59ABA}" presName="sp" presStyleCnt="0"/>
      <dgm:spPr/>
    </dgm:pt>
    <dgm:pt modelId="{F4B2E83B-4303-4EA9-8751-258EDCB612B4}" type="pres">
      <dgm:prSet presAssocID="{1ABB0717-83AC-4F47-846F-65E8BC3DEC1B}" presName="composite" presStyleCnt="0"/>
      <dgm:spPr/>
    </dgm:pt>
    <dgm:pt modelId="{0051906A-4C0A-4F25-9534-23F7329139D8}" type="pres">
      <dgm:prSet presAssocID="{1ABB0717-83AC-4F47-846F-65E8BC3DEC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D3E7AB-1ABC-4398-9ECC-2FA0FCBFBF25}" type="pres">
      <dgm:prSet presAssocID="{1ABB0717-83AC-4F47-846F-65E8BC3DEC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AEB1D3-5DD4-43BA-9643-2B0D7595842E}" type="pres">
      <dgm:prSet presAssocID="{B39AFEDF-1BBF-473B-A690-2C4C973A17E6}" presName="sp" presStyleCnt="0"/>
      <dgm:spPr/>
    </dgm:pt>
    <dgm:pt modelId="{C4DA0BFD-241A-4BDC-B284-A2BAE368BB78}" type="pres">
      <dgm:prSet presAssocID="{0079F21C-9705-4AB4-8A80-B662F5493545}" presName="composite" presStyleCnt="0"/>
      <dgm:spPr/>
    </dgm:pt>
    <dgm:pt modelId="{788088EA-6DF9-4AE2-920A-C1B47A1E89C5}" type="pres">
      <dgm:prSet presAssocID="{0079F21C-9705-4AB4-8A80-B662F549354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E9C15D-DE4D-4309-95F5-3A369A98C9DF}" type="pres">
      <dgm:prSet presAssocID="{0079F21C-9705-4AB4-8A80-B662F549354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6BF3217-4C65-4573-BB99-C2C4EB836438}" srcId="{984D8C6F-CED2-4C77-9FA4-7B90F0D4631C}" destId="{1ABB0717-83AC-4F47-846F-65E8BC3DEC1B}" srcOrd="1" destOrd="0" parTransId="{A84682CC-CB3F-4BC7-9480-31220D168818}" sibTransId="{B39AFEDF-1BBF-473B-A690-2C4C973A17E6}"/>
    <dgm:cxn modelId="{CC03F4B1-F5B9-4D5E-9B2A-AE79E70127F3}" srcId="{984D8C6F-CED2-4C77-9FA4-7B90F0D4631C}" destId="{1786F608-106A-458A-839D-45DBC4D89055}" srcOrd="0" destOrd="0" parTransId="{19171DB8-1153-41D9-8331-6D8589F59ACD}" sibTransId="{015172F8-B05D-4C3B-871A-362172E59ABA}"/>
    <dgm:cxn modelId="{F9B7110B-6DF4-46CC-8BDE-4AC82270F1EF}" type="presOf" srcId="{1ABB0717-83AC-4F47-846F-65E8BC3DEC1B}" destId="{0051906A-4C0A-4F25-9534-23F7329139D8}" srcOrd="0" destOrd="0" presId="urn:microsoft.com/office/officeart/2005/8/layout/chevron2"/>
    <dgm:cxn modelId="{D20B77D2-0059-422D-887A-391AA0C52BBF}" type="presOf" srcId="{984D8C6F-CED2-4C77-9FA4-7B90F0D4631C}" destId="{032923BD-01F6-4BE2-8023-5335D829650F}" srcOrd="0" destOrd="0" presId="urn:microsoft.com/office/officeart/2005/8/layout/chevron2"/>
    <dgm:cxn modelId="{8C5E6F4D-6C2C-43AD-A357-011F20AF634C}" srcId="{0079F21C-9705-4AB4-8A80-B662F5493545}" destId="{5421F3C2-30B7-46CC-8A3E-F9DEDBC1BE73}" srcOrd="0" destOrd="0" parTransId="{C9443944-B983-4579-B46C-2C16C9E718AD}" sibTransId="{2DD77A80-6752-4A64-BEFF-EADDA70CBC55}"/>
    <dgm:cxn modelId="{6A7D86C8-847D-4B46-AF0A-B2950D6FD04D}" srcId="{1ABB0717-83AC-4F47-846F-65E8BC3DEC1B}" destId="{4A19C7CF-437B-432A-8D97-37531FE32277}" srcOrd="0" destOrd="0" parTransId="{E35B63F9-6648-4550-86C4-2F6B1FE7E476}" sibTransId="{D81CDA4E-6B56-4DB4-ABA3-13BE8CD64CA6}"/>
    <dgm:cxn modelId="{F224E51D-A73F-46D3-90B6-5FB85C97A65F}" type="presOf" srcId="{5421F3C2-30B7-46CC-8A3E-F9DEDBC1BE73}" destId="{E8E9C15D-DE4D-4309-95F5-3A369A98C9DF}" srcOrd="0" destOrd="0" presId="urn:microsoft.com/office/officeart/2005/8/layout/chevron2"/>
    <dgm:cxn modelId="{FA323FBA-5163-4C5E-801C-77EFB41F0F06}" type="presOf" srcId="{0079F21C-9705-4AB4-8A80-B662F5493545}" destId="{788088EA-6DF9-4AE2-920A-C1B47A1E89C5}" srcOrd="0" destOrd="0" presId="urn:microsoft.com/office/officeart/2005/8/layout/chevron2"/>
    <dgm:cxn modelId="{18A304D9-A3EA-4904-94BB-ACAEDE2E1450}" srcId="{984D8C6F-CED2-4C77-9FA4-7B90F0D4631C}" destId="{0079F21C-9705-4AB4-8A80-B662F5493545}" srcOrd="2" destOrd="0" parTransId="{73BA5B61-26D9-48C1-9DF7-8A8311806718}" sibTransId="{8B012147-D640-4063-B4E2-99364E3EED98}"/>
    <dgm:cxn modelId="{1549CA30-80F3-4C61-8534-165F81666DD2}" type="presOf" srcId="{4A19C7CF-437B-432A-8D97-37531FE32277}" destId="{D8D3E7AB-1ABC-4398-9ECC-2FA0FCBFBF25}" srcOrd="0" destOrd="0" presId="urn:microsoft.com/office/officeart/2005/8/layout/chevron2"/>
    <dgm:cxn modelId="{EB26E819-69DB-4517-B4FC-612B1D7CADB0}" srcId="{1786F608-106A-458A-839D-45DBC4D89055}" destId="{351CACB5-5AA2-41BF-8F7A-BD5856F12156}" srcOrd="0" destOrd="0" parTransId="{31DFC556-AE20-4AE6-B47E-FC107438B035}" sibTransId="{0C834C0B-D5DD-43C4-9DFE-90D33B665964}"/>
    <dgm:cxn modelId="{2F77B247-8DC3-42D4-A97A-E5B95390D632}" type="presOf" srcId="{351CACB5-5AA2-41BF-8F7A-BD5856F12156}" destId="{E3107612-A7BE-464A-BE24-B310690B8CE8}" srcOrd="0" destOrd="0" presId="urn:microsoft.com/office/officeart/2005/8/layout/chevron2"/>
    <dgm:cxn modelId="{5F18CA19-7224-431A-AB62-33C56A7E33A6}" type="presOf" srcId="{1786F608-106A-458A-839D-45DBC4D89055}" destId="{52F0975F-1039-4C5B-A7BF-11CA744F7A83}" srcOrd="0" destOrd="0" presId="urn:microsoft.com/office/officeart/2005/8/layout/chevron2"/>
    <dgm:cxn modelId="{1FC14EE0-4BC3-4E52-9BC0-FAF427C16AEE}" type="presParOf" srcId="{032923BD-01F6-4BE2-8023-5335D829650F}" destId="{9CF0263A-F6E8-4698-9A2F-183EFFCA3FE4}" srcOrd="0" destOrd="0" presId="urn:microsoft.com/office/officeart/2005/8/layout/chevron2"/>
    <dgm:cxn modelId="{EED4DA23-B443-48F1-9583-81172494779B}" type="presParOf" srcId="{9CF0263A-F6E8-4698-9A2F-183EFFCA3FE4}" destId="{52F0975F-1039-4C5B-A7BF-11CA744F7A83}" srcOrd="0" destOrd="0" presId="urn:microsoft.com/office/officeart/2005/8/layout/chevron2"/>
    <dgm:cxn modelId="{4A8862EE-0769-406C-9F65-F100A688DB99}" type="presParOf" srcId="{9CF0263A-F6E8-4698-9A2F-183EFFCA3FE4}" destId="{E3107612-A7BE-464A-BE24-B310690B8CE8}" srcOrd="1" destOrd="0" presId="urn:microsoft.com/office/officeart/2005/8/layout/chevron2"/>
    <dgm:cxn modelId="{EDFEC9E4-CCBC-4C60-B424-C66FA81BC2A4}" type="presParOf" srcId="{032923BD-01F6-4BE2-8023-5335D829650F}" destId="{AADA99D9-01A2-4F96-841F-BC91AB103D29}" srcOrd="1" destOrd="0" presId="urn:microsoft.com/office/officeart/2005/8/layout/chevron2"/>
    <dgm:cxn modelId="{7D9E3AFD-6DAD-4CF2-9AF8-69D9530E6979}" type="presParOf" srcId="{032923BD-01F6-4BE2-8023-5335D829650F}" destId="{F4B2E83B-4303-4EA9-8751-258EDCB612B4}" srcOrd="2" destOrd="0" presId="urn:microsoft.com/office/officeart/2005/8/layout/chevron2"/>
    <dgm:cxn modelId="{5720B4C0-58A5-48B7-91D1-B204EF698ECD}" type="presParOf" srcId="{F4B2E83B-4303-4EA9-8751-258EDCB612B4}" destId="{0051906A-4C0A-4F25-9534-23F7329139D8}" srcOrd="0" destOrd="0" presId="urn:microsoft.com/office/officeart/2005/8/layout/chevron2"/>
    <dgm:cxn modelId="{A332F014-C9DC-44CC-A8CB-D4FBECFCBED5}" type="presParOf" srcId="{F4B2E83B-4303-4EA9-8751-258EDCB612B4}" destId="{D8D3E7AB-1ABC-4398-9ECC-2FA0FCBFBF25}" srcOrd="1" destOrd="0" presId="urn:microsoft.com/office/officeart/2005/8/layout/chevron2"/>
    <dgm:cxn modelId="{A9E0E92C-4DBE-4451-9D99-C8896EC6DE53}" type="presParOf" srcId="{032923BD-01F6-4BE2-8023-5335D829650F}" destId="{8DAEB1D3-5DD4-43BA-9643-2B0D7595842E}" srcOrd="3" destOrd="0" presId="urn:microsoft.com/office/officeart/2005/8/layout/chevron2"/>
    <dgm:cxn modelId="{F295F37F-B1E1-4C64-A678-F220C3CFA14B}" type="presParOf" srcId="{032923BD-01F6-4BE2-8023-5335D829650F}" destId="{C4DA0BFD-241A-4BDC-B284-A2BAE368BB78}" srcOrd="4" destOrd="0" presId="urn:microsoft.com/office/officeart/2005/8/layout/chevron2"/>
    <dgm:cxn modelId="{FC900788-96A2-4899-B6C9-9DEEDD470434}" type="presParOf" srcId="{C4DA0BFD-241A-4BDC-B284-A2BAE368BB78}" destId="{788088EA-6DF9-4AE2-920A-C1B47A1E89C5}" srcOrd="0" destOrd="0" presId="urn:microsoft.com/office/officeart/2005/8/layout/chevron2"/>
    <dgm:cxn modelId="{8BB0B802-0EAB-4B1D-8217-7C040D1FBD86}" type="presParOf" srcId="{C4DA0BFD-241A-4BDC-B284-A2BAE368BB78}" destId="{E8E9C15D-DE4D-4309-95F5-3A369A98C9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F3CAD-505E-4E21-82C0-F8DB4ED4A3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9CE7FC3-3EA1-4A72-96D5-05DE41BA3BFB}">
      <dgm:prSet phldrT="[Текст]"/>
      <dgm:spPr/>
      <dgm:t>
        <a:bodyPr/>
        <a:lstStyle/>
        <a:p>
          <a:r>
            <a:rPr lang="uk-UA" dirty="0" smtClean="0"/>
            <a:t>Вирівнювання тексту</a:t>
          </a:r>
          <a:endParaRPr lang="uk-UA" dirty="0"/>
        </a:p>
      </dgm:t>
    </dgm:pt>
    <dgm:pt modelId="{E1CD5886-6BE8-4EAA-92E6-469068AE615A}" type="parTrans" cxnId="{7F50EA18-9A02-40DA-A1AB-7505DF5D1AC6}">
      <dgm:prSet/>
      <dgm:spPr/>
      <dgm:t>
        <a:bodyPr/>
        <a:lstStyle/>
        <a:p>
          <a:endParaRPr lang="uk-UA"/>
        </a:p>
      </dgm:t>
    </dgm:pt>
    <dgm:pt modelId="{1B950E21-E0A4-40B5-A0C5-19A46284A3C6}" type="sibTrans" cxnId="{7F50EA18-9A02-40DA-A1AB-7505DF5D1AC6}">
      <dgm:prSet/>
      <dgm:spPr/>
      <dgm:t>
        <a:bodyPr/>
        <a:lstStyle/>
        <a:p>
          <a:endParaRPr lang="uk-UA"/>
        </a:p>
      </dgm:t>
    </dgm:pt>
    <dgm:pt modelId="{709D10A6-3829-45AA-967E-5BA35ED86848}">
      <dgm:prSet phldrT="[Текст]"/>
      <dgm:spPr/>
      <dgm:t>
        <a:bodyPr/>
        <a:lstStyle/>
        <a:p>
          <a:r>
            <a:rPr lang="uk-UA" dirty="0" smtClean="0"/>
            <a:t>За лівим краєм</a:t>
          </a:r>
          <a:endParaRPr lang="uk-UA" dirty="0"/>
        </a:p>
      </dgm:t>
    </dgm:pt>
    <dgm:pt modelId="{240B2619-351F-4A25-834A-B9BF88F945D3}" type="parTrans" cxnId="{CD558AAE-9F78-4289-BE7C-5904C1583674}">
      <dgm:prSet/>
      <dgm:spPr/>
      <dgm:t>
        <a:bodyPr/>
        <a:lstStyle/>
        <a:p>
          <a:endParaRPr lang="uk-UA"/>
        </a:p>
      </dgm:t>
    </dgm:pt>
    <dgm:pt modelId="{9AD2B75B-A0E3-4404-A88D-7EBC26326215}" type="sibTrans" cxnId="{CD558AAE-9F78-4289-BE7C-5904C1583674}">
      <dgm:prSet/>
      <dgm:spPr/>
      <dgm:t>
        <a:bodyPr/>
        <a:lstStyle/>
        <a:p>
          <a:endParaRPr lang="uk-UA"/>
        </a:p>
      </dgm:t>
    </dgm:pt>
    <dgm:pt modelId="{23932FD9-0AC6-4D4F-B6D5-8C90012E4067}">
      <dgm:prSet phldrT="[Текст]"/>
      <dgm:spPr/>
      <dgm:t>
        <a:bodyPr/>
        <a:lstStyle/>
        <a:p>
          <a:r>
            <a:rPr lang="uk-UA" dirty="0" smtClean="0"/>
            <a:t>За правим краєм</a:t>
          </a:r>
          <a:endParaRPr lang="uk-UA" dirty="0"/>
        </a:p>
      </dgm:t>
    </dgm:pt>
    <dgm:pt modelId="{53713DE2-9274-43A2-B0C6-7304CD22DA4C}" type="parTrans" cxnId="{A72851C6-8FF9-47B5-931A-E87B0E513FA6}">
      <dgm:prSet/>
      <dgm:spPr/>
      <dgm:t>
        <a:bodyPr/>
        <a:lstStyle/>
        <a:p>
          <a:endParaRPr lang="uk-UA"/>
        </a:p>
      </dgm:t>
    </dgm:pt>
    <dgm:pt modelId="{C9CB4FDD-B2F0-47D8-926A-6B8E301A54DA}" type="sibTrans" cxnId="{A72851C6-8FF9-47B5-931A-E87B0E513FA6}">
      <dgm:prSet/>
      <dgm:spPr/>
      <dgm:t>
        <a:bodyPr/>
        <a:lstStyle/>
        <a:p>
          <a:endParaRPr lang="uk-UA"/>
        </a:p>
      </dgm:t>
    </dgm:pt>
    <dgm:pt modelId="{341C575E-F34E-475F-BE31-56911F7DEAE8}">
      <dgm:prSet phldrT="[Текст]"/>
      <dgm:spPr/>
      <dgm:t>
        <a:bodyPr/>
        <a:lstStyle/>
        <a:p>
          <a:r>
            <a:rPr lang="uk-UA" dirty="0" smtClean="0"/>
            <a:t>За шириною</a:t>
          </a:r>
          <a:endParaRPr lang="uk-UA" dirty="0"/>
        </a:p>
      </dgm:t>
    </dgm:pt>
    <dgm:pt modelId="{6BFD7ACB-ADB7-4780-AD3A-AE2BC6ED8983}" type="parTrans" cxnId="{CF77F3AC-3AAB-4FD3-BB93-F6C34925139F}">
      <dgm:prSet/>
      <dgm:spPr/>
      <dgm:t>
        <a:bodyPr/>
        <a:lstStyle/>
        <a:p>
          <a:endParaRPr lang="uk-UA"/>
        </a:p>
      </dgm:t>
    </dgm:pt>
    <dgm:pt modelId="{447F7906-6F82-4E46-A7AE-DF35386CAD88}" type="sibTrans" cxnId="{CF77F3AC-3AAB-4FD3-BB93-F6C34925139F}">
      <dgm:prSet/>
      <dgm:spPr/>
      <dgm:t>
        <a:bodyPr/>
        <a:lstStyle/>
        <a:p>
          <a:endParaRPr lang="uk-UA"/>
        </a:p>
      </dgm:t>
    </dgm:pt>
    <dgm:pt modelId="{226A3BBC-8591-4AC2-AD46-77301944D02D}">
      <dgm:prSet phldrT="[Текст]"/>
      <dgm:spPr/>
      <dgm:t>
        <a:bodyPr/>
        <a:lstStyle/>
        <a:p>
          <a:r>
            <a:rPr lang="uk-UA" dirty="0" smtClean="0"/>
            <a:t>По центру рамки</a:t>
          </a:r>
          <a:endParaRPr lang="uk-UA" dirty="0"/>
        </a:p>
      </dgm:t>
    </dgm:pt>
    <dgm:pt modelId="{1B6366AC-E9BC-4B04-BCE0-EFB56A95C8EF}" type="parTrans" cxnId="{FE03C621-6A16-4AF2-AAC8-AB1EF4136385}">
      <dgm:prSet/>
      <dgm:spPr/>
      <dgm:t>
        <a:bodyPr/>
        <a:lstStyle/>
        <a:p>
          <a:endParaRPr lang="uk-UA"/>
        </a:p>
      </dgm:t>
    </dgm:pt>
    <dgm:pt modelId="{E6A47B42-E2A3-453C-9AAF-15006BE24029}" type="sibTrans" cxnId="{FE03C621-6A16-4AF2-AAC8-AB1EF4136385}">
      <dgm:prSet/>
      <dgm:spPr/>
      <dgm:t>
        <a:bodyPr/>
        <a:lstStyle/>
        <a:p>
          <a:endParaRPr lang="uk-UA"/>
        </a:p>
      </dgm:t>
    </dgm:pt>
    <dgm:pt modelId="{7DFCB6C6-E7EA-45F4-B84D-EB67B30B4DFC}" type="pres">
      <dgm:prSet presAssocID="{5F5F3CAD-505E-4E21-82C0-F8DB4ED4A3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59CC314-5164-485A-BC4D-CEF905044E09}" type="pres">
      <dgm:prSet presAssocID="{F9CE7FC3-3EA1-4A72-96D5-05DE41BA3BFB}" presName="hierRoot1" presStyleCnt="0"/>
      <dgm:spPr/>
    </dgm:pt>
    <dgm:pt modelId="{D0692271-EA8B-4CA2-9D5F-DFE6A870E816}" type="pres">
      <dgm:prSet presAssocID="{F9CE7FC3-3EA1-4A72-96D5-05DE41BA3BFB}" presName="composite" presStyleCnt="0"/>
      <dgm:spPr/>
    </dgm:pt>
    <dgm:pt modelId="{11C5D333-349B-44B3-82D3-4C607804E806}" type="pres">
      <dgm:prSet presAssocID="{F9CE7FC3-3EA1-4A72-96D5-05DE41BA3BFB}" presName="background" presStyleLbl="node0" presStyleIdx="0" presStyleCnt="1"/>
      <dgm:spPr/>
    </dgm:pt>
    <dgm:pt modelId="{C213647D-3336-47B1-AAC8-DD3223096DF6}" type="pres">
      <dgm:prSet presAssocID="{F9CE7FC3-3EA1-4A72-96D5-05DE41BA3BFB}" presName="text" presStyleLbl="fgAcc0" presStyleIdx="0" presStyleCnt="1" custScaleX="160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1DA1BD-7A90-4B5F-BE25-AFB77D469B76}" type="pres">
      <dgm:prSet presAssocID="{F9CE7FC3-3EA1-4A72-96D5-05DE41BA3BFB}" presName="hierChild2" presStyleCnt="0"/>
      <dgm:spPr/>
    </dgm:pt>
    <dgm:pt modelId="{67347556-A488-4422-8082-C78DE0B7E489}" type="pres">
      <dgm:prSet presAssocID="{240B2619-351F-4A25-834A-B9BF88F945D3}" presName="Name10" presStyleLbl="parChTrans1D2" presStyleIdx="0" presStyleCnt="4"/>
      <dgm:spPr/>
      <dgm:t>
        <a:bodyPr/>
        <a:lstStyle/>
        <a:p>
          <a:endParaRPr lang="uk-UA"/>
        </a:p>
      </dgm:t>
    </dgm:pt>
    <dgm:pt modelId="{C1DFA0B0-BC34-40B9-928C-D45DFDACE7D2}" type="pres">
      <dgm:prSet presAssocID="{709D10A6-3829-45AA-967E-5BA35ED86848}" presName="hierRoot2" presStyleCnt="0"/>
      <dgm:spPr/>
    </dgm:pt>
    <dgm:pt modelId="{B6106B65-452B-4E74-BA90-55C76C7EA19F}" type="pres">
      <dgm:prSet presAssocID="{709D10A6-3829-45AA-967E-5BA35ED86848}" presName="composite2" presStyleCnt="0"/>
      <dgm:spPr/>
    </dgm:pt>
    <dgm:pt modelId="{F7094853-EFB2-462E-986E-943F011F0E10}" type="pres">
      <dgm:prSet presAssocID="{709D10A6-3829-45AA-967E-5BA35ED86848}" presName="background2" presStyleLbl="node2" presStyleIdx="0" presStyleCnt="4"/>
      <dgm:spPr/>
    </dgm:pt>
    <dgm:pt modelId="{D6B6B072-9C05-4474-8C20-CFEF8A6ADAC6}" type="pres">
      <dgm:prSet presAssocID="{709D10A6-3829-45AA-967E-5BA35ED86848}" presName="text2" presStyleLbl="fgAcc2" presStyleIdx="0" presStyleCnt="4" custScaleX="160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77CEBC-5CD9-4DC0-81FB-33D82160F892}" type="pres">
      <dgm:prSet presAssocID="{709D10A6-3829-45AA-967E-5BA35ED86848}" presName="hierChild3" presStyleCnt="0"/>
      <dgm:spPr/>
    </dgm:pt>
    <dgm:pt modelId="{F9F6BD66-0C28-47F8-BB1C-7F5CF2438B62}" type="pres">
      <dgm:prSet presAssocID="{1B6366AC-E9BC-4B04-BCE0-EFB56A95C8EF}" presName="Name10" presStyleLbl="parChTrans1D2" presStyleIdx="1" presStyleCnt="4"/>
      <dgm:spPr/>
      <dgm:t>
        <a:bodyPr/>
        <a:lstStyle/>
        <a:p>
          <a:endParaRPr lang="uk-UA"/>
        </a:p>
      </dgm:t>
    </dgm:pt>
    <dgm:pt modelId="{30BA5F6E-396C-433C-A06C-0BEBC9B3CCFE}" type="pres">
      <dgm:prSet presAssocID="{226A3BBC-8591-4AC2-AD46-77301944D02D}" presName="hierRoot2" presStyleCnt="0"/>
      <dgm:spPr/>
    </dgm:pt>
    <dgm:pt modelId="{3FA548ED-5A64-4135-9CA9-FE0DF281DB5D}" type="pres">
      <dgm:prSet presAssocID="{226A3BBC-8591-4AC2-AD46-77301944D02D}" presName="composite2" presStyleCnt="0"/>
      <dgm:spPr/>
    </dgm:pt>
    <dgm:pt modelId="{7A8D1BB9-CDA7-4416-8D50-C2882DAEE304}" type="pres">
      <dgm:prSet presAssocID="{226A3BBC-8591-4AC2-AD46-77301944D02D}" presName="background2" presStyleLbl="node2" presStyleIdx="1" presStyleCnt="4"/>
      <dgm:spPr/>
    </dgm:pt>
    <dgm:pt modelId="{658CDFB4-8B5D-495F-A84A-3DCF1FEEB91E}" type="pres">
      <dgm:prSet presAssocID="{226A3BBC-8591-4AC2-AD46-77301944D02D}" presName="text2" presStyleLbl="fgAcc2" presStyleIdx="1" presStyleCnt="4" custScaleX="160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DFADFD-19D7-41B3-9E8D-A845239DE128}" type="pres">
      <dgm:prSet presAssocID="{226A3BBC-8591-4AC2-AD46-77301944D02D}" presName="hierChild3" presStyleCnt="0"/>
      <dgm:spPr/>
    </dgm:pt>
    <dgm:pt modelId="{FC177F46-80BE-4749-BDD3-B0CE9FAD328C}" type="pres">
      <dgm:prSet presAssocID="{53713DE2-9274-43A2-B0C6-7304CD22DA4C}" presName="Name10" presStyleLbl="parChTrans1D2" presStyleIdx="2" presStyleCnt="4"/>
      <dgm:spPr/>
      <dgm:t>
        <a:bodyPr/>
        <a:lstStyle/>
        <a:p>
          <a:endParaRPr lang="uk-UA"/>
        </a:p>
      </dgm:t>
    </dgm:pt>
    <dgm:pt modelId="{514B2CE1-919F-4746-B74E-763647A8954D}" type="pres">
      <dgm:prSet presAssocID="{23932FD9-0AC6-4D4F-B6D5-8C90012E4067}" presName="hierRoot2" presStyleCnt="0"/>
      <dgm:spPr/>
    </dgm:pt>
    <dgm:pt modelId="{97AB499F-0217-4A0E-8CCF-D4F4716A8D77}" type="pres">
      <dgm:prSet presAssocID="{23932FD9-0AC6-4D4F-B6D5-8C90012E4067}" presName="composite2" presStyleCnt="0"/>
      <dgm:spPr/>
    </dgm:pt>
    <dgm:pt modelId="{8ADD8FFA-3B15-4847-8281-AB84FE899CBC}" type="pres">
      <dgm:prSet presAssocID="{23932FD9-0AC6-4D4F-B6D5-8C90012E4067}" presName="background2" presStyleLbl="node2" presStyleIdx="2" presStyleCnt="4"/>
      <dgm:spPr/>
    </dgm:pt>
    <dgm:pt modelId="{661BE891-931A-4FD8-968C-04125136AAB8}" type="pres">
      <dgm:prSet presAssocID="{23932FD9-0AC6-4D4F-B6D5-8C90012E4067}" presName="text2" presStyleLbl="fgAcc2" presStyleIdx="2" presStyleCnt="4" custScaleX="160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B199E1-041E-4850-8378-60D9ED5BF0E8}" type="pres">
      <dgm:prSet presAssocID="{23932FD9-0AC6-4D4F-B6D5-8C90012E4067}" presName="hierChild3" presStyleCnt="0"/>
      <dgm:spPr/>
    </dgm:pt>
    <dgm:pt modelId="{2A16DFEE-0597-4BD8-90FA-86540DE294A2}" type="pres">
      <dgm:prSet presAssocID="{6BFD7ACB-ADB7-4780-AD3A-AE2BC6ED8983}" presName="Name10" presStyleLbl="parChTrans1D2" presStyleIdx="3" presStyleCnt="4"/>
      <dgm:spPr/>
      <dgm:t>
        <a:bodyPr/>
        <a:lstStyle/>
        <a:p>
          <a:endParaRPr lang="uk-UA"/>
        </a:p>
      </dgm:t>
    </dgm:pt>
    <dgm:pt modelId="{C114C4AA-2E03-4CC8-99C2-D4E470B60548}" type="pres">
      <dgm:prSet presAssocID="{341C575E-F34E-475F-BE31-56911F7DEAE8}" presName="hierRoot2" presStyleCnt="0"/>
      <dgm:spPr/>
    </dgm:pt>
    <dgm:pt modelId="{DD6F6DB9-9DAB-4B37-81E2-AE7624BCEB7B}" type="pres">
      <dgm:prSet presAssocID="{341C575E-F34E-475F-BE31-56911F7DEAE8}" presName="composite2" presStyleCnt="0"/>
      <dgm:spPr/>
    </dgm:pt>
    <dgm:pt modelId="{F2C4FCC6-6838-46CC-8300-53643F23CAC4}" type="pres">
      <dgm:prSet presAssocID="{341C575E-F34E-475F-BE31-56911F7DEAE8}" presName="background2" presStyleLbl="node2" presStyleIdx="3" presStyleCnt="4"/>
      <dgm:spPr/>
    </dgm:pt>
    <dgm:pt modelId="{3FB6012A-CA15-4C9A-A9BE-90A557B158C6}" type="pres">
      <dgm:prSet presAssocID="{341C575E-F34E-475F-BE31-56911F7DEAE8}" presName="text2" presStyleLbl="fgAcc2" presStyleIdx="3" presStyleCnt="4" custScaleX="160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84CD62-5BCA-4951-A660-78623F276DA6}" type="pres">
      <dgm:prSet presAssocID="{341C575E-F34E-475F-BE31-56911F7DEAE8}" presName="hierChild3" presStyleCnt="0"/>
      <dgm:spPr/>
    </dgm:pt>
  </dgm:ptLst>
  <dgm:cxnLst>
    <dgm:cxn modelId="{39C5306A-388E-40F1-8F8A-B848D01EC49A}" type="presOf" srcId="{1B6366AC-E9BC-4B04-BCE0-EFB56A95C8EF}" destId="{F9F6BD66-0C28-47F8-BB1C-7F5CF2438B62}" srcOrd="0" destOrd="0" presId="urn:microsoft.com/office/officeart/2005/8/layout/hierarchy1"/>
    <dgm:cxn modelId="{4B5C5705-40C4-495D-A8B6-5E2E43BE364C}" type="presOf" srcId="{226A3BBC-8591-4AC2-AD46-77301944D02D}" destId="{658CDFB4-8B5D-495F-A84A-3DCF1FEEB91E}" srcOrd="0" destOrd="0" presId="urn:microsoft.com/office/officeart/2005/8/layout/hierarchy1"/>
    <dgm:cxn modelId="{F02A54C6-2C93-45B6-91EB-8BA37BDF5702}" type="presOf" srcId="{341C575E-F34E-475F-BE31-56911F7DEAE8}" destId="{3FB6012A-CA15-4C9A-A9BE-90A557B158C6}" srcOrd="0" destOrd="0" presId="urn:microsoft.com/office/officeart/2005/8/layout/hierarchy1"/>
    <dgm:cxn modelId="{EC612DE5-20E0-4436-92D5-FD960BC37E5D}" type="presOf" srcId="{709D10A6-3829-45AA-967E-5BA35ED86848}" destId="{D6B6B072-9C05-4474-8C20-CFEF8A6ADAC6}" srcOrd="0" destOrd="0" presId="urn:microsoft.com/office/officeart/2005/8/layout/hierarchy1"/>
    <dgm:cxn modelId="{A72851C6-8FF9-47B5-931A-E87B0E513FA6}" srcId="{F9CE7FC3-3EA1-4A72-96D5-05DE41BA3BFB}" destId="{23932FD9-0AC6-4D4F-B6D5-8C90012E4067}" srcOrd="2" destOrd="0" parTransId="{53713DE2-9274-43A2-B0C6-7304CD22DA4C}" sibTransId="{C9CB4FDD-B2F0-47D8-926A-6B8E301A54DA}"/>
    <dgm:cxn modelId="{196ED8F1-B398-48EE-880F-6ADA87D2051F}" type="presOf" srcId="{5F5F3CAD-505E-4E21-82C0-F8DB4ED4A36A}" destId="{7DFCB6C6-E7EA-45F4-B84D-EB67B30B4DFC}" srcOrd="0" destOrd="0" presId="urn:microsoft.com/office/officeart/2005/8/layout/hierarchy1"/>
    <dgm:cxn modelId="{69C4138C-D0E5-4BE8-9E70-0822429618CA}" type="presOf" srcId="{F9CE7FC3-3EA1-4A72-96D5-05DE41BA3BFB}" destId="{C213647D-3336-47B1-AAC8-DD3223096DF6}" srcOrd="0" destOrd="0" presId="urn:microsoft.com/office/officeart/2005/8/layout/hierarchy1"/>
    <dgm:cxn modelId="{A38DD0E8-BCC8-4E5B-BBFA-79F362972507}" type="presOf" srcId="{23932FD9-0AC6-4D4F-B6D5-8C90012E4067}" destId="{661BE891-931A-4FD8-968C-04125136AAB8}" srcOrd="0" destOrd="0" presId="urn:microsoft.com/office/officeart/2005/8/layout/hierarchy1"/>
    <dgm:cxn modelId="{6D7EBA60-2B80-4DED-B9EE-2C0A290F17F5}" type="presOf" srcId="{6BFD7ACB-ADB7-4780-AD3A-AE2BC6ED8983}" destId="{2A16DFEE-0597-4BD8-90FA-86540DE294A2}" srcOrd="0" destOrd="0" presId="urn:microsoft.com/office/officeart/2005/8/layout/hierarchy1"/>
    <dgm:cxn modelId="{CD558AAE-9F78-4289-BE7C-5904C1583674}" srcId="{F9CE7FC3-3EA1-4A72-96D5-05DE41BA3BFB}" destId="{709D10A6-3829-45AA-967E-5BA35ED86848}" srcOrd="0" destOrd="0" parTransId="{240B2619-351F-4A25-834A-B9BF88F945D3}" sibTransId="{9AD2B75B-A0E3-4404-A88D-7EBC26326215}"/>
    <dgm:cxn modelId="{7F50EA18-9A02-40DA-A1AB-7505DF5D1AC6}" srcId="{5F5F3CAD-505E-4E21-82C0-F8DB4ED4A36A}" destId="{F9CE7FC3-3EA1-4A72-96D5-05DE41BA3BFB}" srcOrd="0" destOrd="0" parTransId="{E1CD5886-6BE8-4EAA-92E6-469068AE615A}" sibTransId="{1B950E21-E0A4-40B5-A0C5-19A46284A3C6}"/>
    <dgm:cxn modelId="{08F69CC0-E87A-4E95-837C-8E0ADC5711A0}" type="presOf" srcId="{53713DE2-9274-43A2-B0C6-7304CD22DA4C}" destId="{FC177F46-80BE-4749-BDD3-B0CE9FAD328C}" srcOrd="0" destOrd="0" presId="urn:microsoft.com/office/officeart/2005/8/layout/hierarchy1"/>
    <dgm:cxn modelId="{CF77F3AC-3AAB-4FD3-BB93-F6C34925139F}" srcId="{F9CE7FC3-3EA1-4A72-96D5-05DE41BA3BFB}" destId="{341C575E-F34E-475F-BE31-56911F7DEAE8}" srcOrd="3" destOrd="0" parTransId="{6BFD7ACB-ADB7-4780-AD3A-AE2BC6ED8983}" sibTransId="{447F7906-6F82-4E46-A7AE-DF35386CAD88}"/>
    <dgm:cxn modelId="{FE03C621-6A16-4AF2-AAC8-AB1EF4136385}" srcId="{F9CE7FC3-3EA1-4A72-96D5-05DE41BA3BFB}" destId="{226A3BBC-8591-4AC2-AD46-77301944D02D}" srcOrd="1" destOrd="0" parTransId="{1B6366AC-E9BC-4B04-BCE0-EFB56A95C8EF}" sibTransId="{E6A47B42-E2A3-453C-9AAF-15006BE24029}"/>
    <dgm:cxn modelId="{B934DACB-1B20-48D0-AB73-10257C5A597E}" type="presOf" srcId="{240B2619-351F-4A25-834A-B9BF88F945D3}" destId="{67347556-A488-4422-8082-C78DE0B7E489}" srcOrd="0" destOrd="0" presId="urn:microsoft.com/office/officeart/2005/8/layout/hierarchy1"/>
    <dgm:cxn modelId="{E3C0A852-6BE2-4BC7-8611-392B69C531E3}" type="presParOf" srcId="{7DFCB6C6-E7EA-45F4-B84D-EB67B30B4DFC}" destId="{059CC314-5164-485A-BC4D-CEF905044E09}" srcOrd="0" destOrd="0" presId="urn:microsoft.com/office/officeart/2005/8/layout/hierarchy1"/>
    <dgm:cxn modelId="{F7048A65-824D-4F73-98AA-D05AA30B9147}" type="presParOf" srcId="{059CC314-5164-485A-BC4D-CEF905044E09}" destId="{D0692271-EA8B-4CA2-9D5F-DFE6A870E816}" srcOrd="0" destOrd="0" presId="urn:microsoft.com/office/officeart/2005/8/layout/hierarchy1"/>
    <dgm:cxn modelId="{C93A1CEF-C8AA-4A3C-B046-73F417B87AB7}" type="presParOf" srcId="{D0692271-EA8B-4CA2-9D5F-DFE6A870E816}" destId="{11C5D333-349B-44B3-82D3-4C607804E806}" srcOrd="0" destOrd="0" presId="urn:microsoft.com/office/officeart/2005/8/layout/hierarchy1"/>
    <dgm:cxn modelId="{A0C98CE9-7385-433A-BB58-14D143AB7B94}" type="presParOf" srcId="{D0692271-EA8B-4CA2-9D5F-DFE6A870E816}" destId="{C213647D-3336-47B1-AAC8-DD3223096DF6}" srcOrd="1" destOrd="0" presId="urn:microsoft.com/office/officeart/2005/8/layout/hierarchy1"/>
    <dgm:cxn modelId="{DD08B8ED-5381-4EF2-A13F-6C7A5306AD03}" type="presParOf" srcId="{059CC314-5164-485A-BC4D-CEF905044E09}" destId="{DA1DA1BD-7A90-4B5F-BE25-AFB77D469B76}" srcOrd="1" destOrd="0" presId="urn:microsoft.com/office/officeart/2005/8/layout/hierarchy1"/>
    <dgm:cxn modelId="{340EC562-C4E5-4A2D-8E25-0EDAE3D498CF}" type="presParOf" srcId="{DA1DA1BD-7A90-4B5F-BE25-AFB77D469B76}" destId="{67347556-A488-4422-8082-C78DE0B7E489}" srcOrd="0" destOrd="0" presId="urn:microsoft.com/office/officeart/2005/8/layout/hierarchy1"/>
    <dgm:cxn modelId="{1B0BF2B5-F649-40C6-8CBA-32F8053B638E}" type="presParOf" srcId="{DA1DA1BD-7A90-4B5F-BE25-AFB77D469B76}" destId="{C1DFA0B0-BC34-40B9-928C-D45DFDACE7D2}" srcOrd="1" destOrd="0" presId="urn:microsoft.com/office/officeart/2005/8/layout/hierarchy1"/>
    <dgm:cxn modelId="{C07CECFB-E914-4905-B3A9-587CE00154B1}" type="presParOf" srcId="{C1DFA0B0-BC34-40B9-928C-D45DFDACE7D2}" destId="{B6106B65-452B-4E74-BA90-55C76C7EA19F}" srcOrd="0" destOrd="0" presId="urn:microsoft.com/office/officeart/2005/8/layout/hierarchy1"/>
    <dgm:cxn modelId="{7B9609F4-3B82-42E7-8086-2CD688919E2E}" type="presParOf" srcId="{B6106B65-452B-4E74-BA90-55C76C7EA19F}" destId="{F7094853-EFB2-462E-986E-943F011F0E10}" srcOrd="0" destOrd="0" presId="urn:microsoft.com/office/officeart/2005/8/layout/hierarchy1"/>
    <dgm:cxn modelId="{B186E1D1-63F1-404F-ADD6-7709333E7555}" type="presParOf" srcId="{B6106B65-452B-4E74-BA90-55C76C7EA19F}" destId="{D6B6B072-9C05-4474-8C20-CFEF8A6ADAC6}" srcOrd="1" destOrd="0" presId="urn:microsoft.com/office/officeart/2005/8/layout/hierarchy1"/>
    <dgm:cxn modelId="{29A1EC26-2BD4-4EC7-A2A5-1C1DCFB74ECA}" type="presParOf" srcId="{C1DFA0B0-BC34-40B9-928C-D45DFDACE7D2}" destId="{CD77CEBC-5CD9-4DC0-81FB-33D82160F892}" srcOrd="1" destOrd="0" presId="urn:microsoft.com/office/officeart/2005/8/layout/hierarchy1"/>
    <dgm:cxn modelId="{BF78DC12-7B60-4C22-A976-DDEC0C78B56B}" type="presParOf" srcId="{DA1DA1BD-7A90-4B5F-BE25-AFB77D469B76}" destId="{F9F6BD66-0C28-47F8-BB1C-7F5CF2438B62}" srcOrd="2" destOrd="0" presId="urn:microsoft.com/office/officeart/2005/8/layout/hierarchy1"/>
    <dgm:cxn modelId="{0F67BA58-BA5A-422F-A166-5E0CFCA8ED5C}" type="presParOf" srcId="{DA1DA1BD-7A90-4B5F-BE25-AFB77D469B76}" destId="{30BA5F6E-396C-433C-A06C-0BEBC9B3CCFE}" srcOrd="3" destOrd="0" presId="urn:microsoft.com/office/officeart/2005/8/layout/hierarchy1"/>
    <dgm:cxn modelId="{FCD3F71A-5AF9-4293-920F-0DE5B3F611CB}" type="presParOf" srcId="{30BA5F6E-396C-433C-A06C-0BEBC9B3CCFE}" destId="{3FA548ED-5A64-4135-9CA9-FE0DF281DB5D}" srcOrd="0" destOrd="0" presId="urn:microsoft.com/office/officeart/2005/8/layout/hierarchy1"/>
    <dgm:cxn modelId="{04461AFE-E493-4411-B036-8EE5FEC6672A}" type="presParOf" srcId="{3FA548ED-5A64-4135-9CA9-FE0DF281DB5D}" destId="{7A8D1BB9-CDA7-4416-8D50-C2882DAEE304}" srcOrd="0" destOrd="0" presId="urn:microsoft.com/office/officeart/2005/8/layout/hierarchy1"/>
    <dgm:cxn modelId="{536EC950-0082-4A33-91CB-CDFB5E4045FA}" type="presParOf" srcId="{3FA548ED-5A64-4135-9CA9-FE0DF281DB5D}" destId="{658CDFB4-8B5D-495F-A84A-3DCF1FEEB91E}" srcOrd="1" destOrd="0" presId="urn:microsoft.com/office/officeart/2005/8/layout/hierarchy1"/>
    <dgm:cxn modelId="{EB4D11D8-4A96-4283-B952-56C072D9464E}" type="presParOf" srcId="{30BA5F6E-396C-433C-A06C-0BEBC9B3CCFE}" destId="{2BDFADFD-19D7-41B3-9E8D-A845239DE128}" srcOrd="1" destOrd="0" presId="urn:microsoft.com/office/officeart/2005/8/layout/hierarchy1"/>
    <dgm:cxn modelId="{434F0738-90D5-4DA8-9153-BBBA377393BF}" type="presParOf" srcId="{DA1DA1BD-7A90-4B5F-BE25-AFB77D469B76}" destId="{FC177F46-80BE-4749-BDD3-B0CE9FAD328C}" srcOrd="4" destOrd="0" presId="urn:microsoft.com/office/officeart/2005/8/layout/hierarchy1"/>
    <dgm:cxn modelId="{9A102681-721B-40FD-8579-C9A0FE8A2BA9}" type="presParOf" srcId="{DA1DA1BD-7A90-4B5F-BE25-AFB77D469B76}" destId="{514B2CE1-919F-4746-B74E-763647A8954D}" srcOrd="5" destOrd="0" presId="urn:microsoft.com/office/officeart/2005/8/layout/hierarchy1"/>
    <dgm:cxn modelId="{924F59C8-BDAA-45B9-B68B-0233C0ADBB9A}" type="presParOf" srcId="{514B2CE1-919F-4746-B74E-763647A8954D}" destId="{97AB499F-0217-4A0E-8CCF-D4F4716A8D77}" srcOrd="0" destOrd="0" presId="urn:microsoft.com/office/officeart/2005/8/layout/hierarchy1"/>
    <dgm:cxn modelId="{90069078-F5D3-4F3E-AD4C-F9A5BF04B2D4}" type="presParOf" srcId="{97AB499F-0217-4A0E-8CCF-D4F4716A8D77}" destId="{8ADD8FFA-3B15-4847-8281-AB84FE899CBC}" srcOrd="0" destOrd="0" presId="urn:microsoft.com/office/officeart/2005/8/layout/hierarchy1"/>
    <dgm:cxn modelId="{3B7C45D2-5085-4EC2-B016-0117B6F5AC31}" type="presParOf" srcId="{97AB499F-0217-4A0E-8CCF-D4F4716A8D77}" destId="{661BE891-931A-4FD8-968C-04125136AAB8}" srcOrd="1" destOrd="0" presId="urn:microsoft.com/office/officeart/2005/8/layout/hierarchy1"/>
    <dgm:cxn modelId="{0943A4B3-6D63-4F27-8A5B-5B7E1E3064CA}" type="presParOf" srcId="{514B2CE1-919F-4746-B74E-763647A8954D}" destId="{A1B199E1-041E-4850-8378-60D9ED5BF0E8}" srcOrd="1" destOrd="0" presId="urn:microsoft.com/office/officeart/2005/8/layout/hierarchy1"/>
    <dgm:cxn modelId="{EF09F1ED-6FF7-45BD-9D45-C7C496B5861F}" type="presParOf" srcId="{DA1DA1BD-7A90-4B5F-BE25-AFB77D469B76}" destId="{2A16DFEE-0597-4BD8-90FA-86540DE294A2}" srcOrd="6" destOrd="0" presId="urn:microsoft.com/office/officeart/2005/8/layout/hierarchy1"/>
    <dgm:cxn modelId="{93B96EF9-6134-466B-90C4-D312FCB7873B}" type="presParOf" srcId="{DA1DA1BD-7A90-4B5F-BE25-AFB77D469B76}" destId="{C114C4AA-2E03-4CC8-99C2-D4E470B60548}" srcOrd="7" destOrd="0" presId="urn:microsoft.com/office/officeart/2005/8/layout/hierarchy1"/>
    <dgm:cxn modelId="{AF1354AC-3752-4A6D-88D9-1BDE073BEDC1}" type="presParOf" srcId="{C114C4AA-2E03-4CC8-99C2-D4E470B60548}" destId="{DD6F6DB9-9DAB-4B37-81E2-AE7624BCEB7B}" srcOrd="0" destOrd="0" presId="urn:microsoft.com/office/officeart/2005/8/layout/hierarchy1"/>
    <dgm:cxn modelId="{A5E0FC87-7E3D-494E-998F-E5014B05E057}" type="presParOf" srcId="{DD6F6DB9-9DAB-4B37-81E2-AE7624BCEB7B}" destId="{F2C4FCC6-6838-46CC-8300-53643F23CAC4}" srcOrd="0" destOrd="0" presId="urn:microsoft.com/office/officeart/2005/8/layout/hierarchy1"/>
    <dgm:cxn modelId="{5FDE75CF-F457-46F3-909A-463C1185520C}" type="presParOf" srcId="{DD6F6DB9-9DAB-4B37-81E2-AE7624BCEB7B}" destId="{3FB6012A-CA15-4C9A-A9BE-90A557B158C6}" srcOrd="1" destOrd="0" presId="urn:microsoft.com/office/officeart/2005/8/layout/hierarchy1"/>
    <dgm:cxn modelId="{E77BC1C3-E20B-4817-A691-EC20B2ACD6B6}" type="presParOf" srcId="{C114C4AA-2E03-4CC8-99C2-D4E470B60548}" destId="{D984CD62-5BCA-4951-A660-78623F276D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>
        <a:solidFill>
          <a:srgbClr val="FFE1E1"/>
        </a:solidFill>
      </dgm:spPr>
      <dgm:t>
        <a:bodyPr/>
        <a:lstStyle/>
        <a:p>
          <a:r>
            <a:rPr lang="uk-UA" dirty="0" smtClean="0"/>
            <a:t>Коментоване виконання завдання з рубрики “Обговорюємо” ст. 2</a:t>
          </a:r>
          <a:r>
            <a:rPr lang="en-US" dirty="0" smtClean="0"/>
            <a:t>41</a:t>
          </a:r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3CBE5-FF39-4CC5-A262-3B66C3AAF2A0}" type="presOf" srcId="{E4DC7A6D-6458-4D40-8B72-786E2B43194F}" destId="{E07D53DF-6452-4009-8A85-F59B951C65CA}" srcOrd="0" destOrd="0" presId="urn:microsoft.com/office/officeart/2005/8/layout/vList4#2"/>
    <dgm:cxn modelId="{66B6477D-6F44-4F6B-A5F7-C15AA81C2D79}" type="presOf" srcId="{E4DC7A6D-6458-4D40-8B72-786E2B43194F}" destId="{654347DA-5AB8-4D3E-B0C7-A56D667A19FF}" srcOrd="1" destOrd="0" presId="urn:microsoft.com/office/officeart/2005/8/layout/vList4#2"/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94E20BA5-26ED-49FC-9C39-507DC63CEF55}" type="presOf" srcId="{F627B413-A2B4-431A-886A-9E69AE033872}" destId="{5E032831-D853-4C13-97AC-21D3F99245D7}" srcOrd="0" destOrd="0" presId="urn:microsoft.com/office/officeart/2005/8/layout/vList4#2"/>
    <dgm:cxn modelId="{4A8F9426-A471-4D0C-8F6C-9779E60DBAD4}" type="presParOf" srcId="{5E032831-D853-4C13-97AC-21D3F99245D7}" destId="{FD012F7B-13FE-47A0-B83B-EC23C2DD5EDC}" srcOrd="0" destOrd="0" presId="urn:microsoft.com/office/officeart/2005/8/layout/vList4#2"/>
    <dgm:cxn modelId="{CBE365F5-4EFC-4CC7-BD7F-98490D4C6284}" type="presParOf" srcId="{FD012F7B-13FE-47A0-B83B-EC23C2DD5EDC}" destId="{E07D53DF-6452-4009-8A85-F59B951C65CA}" srcOrd="0" destOrd="0" presId="urn:microsoft.com/office/officeart/2005/8/layout/vList4#2"/>
    <dgm:cxn modelId="{A5772DF2-6865-4647-A093-51CCC0AD584F}" type="presParOf" srcId="{FD012F7B-13FE-47A0-B83B-EC23C2DD5EDC}" destId="{E2502320-D2CF-4315-97ED-EB529052F563}" srcOrd="1" destOrd="0" presId="urn:microsoft.com/office/officeart/2005/8/layout/vList4#2"/>
    <dgm:cxn modelId="{90DD9FC3-792A-4EAD-884A-08432E4A0C7A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E1E1"/>
        </a:solidFill>
      </dgm:spPr>
      <dgm:t>
        <a:bodyPr/>
        <a:lstStyle/>
        <a:p>
          <a:r>
            <a:rPr lang="uk-UA" sz="2400" b="0" dirty="0" smtClean="0"/>
            <a:t>1. Чи можна одночасно змінити місце розташування кількох об'єктів, що знаходяться на слайді? Обговоріть у парах.</a:t>
          </a:r>
        </a:p>
        <a:p>
          <a:r>
            <a:rPr lang="uk-UA" sz="2400" b="0" dirty="0" smtClean="0">
              <a:solidFill>
                <a:srgbClr val="0070C0"/>
              </a:solidFill>
            </a:rPr>
            <a:t>3. Які способи використання буфера обміну є спільними для редактора презентацій та графічного редактора?</a:t>
          </a:r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  <dgm:t>
        <a:bodyPr/>
        <a:lstStyle/>
        <a:p>
          <a:endParaRPr lang="uk-UA"/>
        </a:p>
      </dgm:t>
    </dgm:pt>
    <dgm:pt modelId="{1A3EB3C5-0C49-407E-B6A9-4F06E73A4004}" type="pres">
      <dgm:prSet presAssocID="{CAAC1930-F32B-482F-BFA4-C4C045B60DDF}" presName="box" presStyleLbl="node1" presStyleIdx="0" presStyleCnt="1" custScaleY="100098" custLinFactNeighborX="917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72632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7DB26-5969-4B95-869E-D38580E3DF3E}" type="presOf" srcId="{CAAC1930-F32B-482F-BFA4-C4C045B60DDF}" destId="{1A3EB3C5-0C49-407E-B6A9-4F06E73A4004}" srcOrd="0" destOrd="0" presId="urn:microsoft.com/office/officeart/2005/8/layout/vList4#3"/>
    <dgm:cxn modelId="{1AE2E605-288E-4726-89A0-918047CB464C}" type="presOf" srcId="{2ED365F7-7545-4363-A91E-F3BC86FCDBB0}" destId="{A04534A9-E890-4AF3-9C81-BC280D2D637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1E792B87-597C-4369-92BC-C00340AD511E}" type="presOf" srcId="{CAAC1930-F32B-482F-BFA4-C4C045B60DDF}" destId="{8E65A334-53A6-4A5C-9DD5-F6DB264C03C9}" srcOrd="1" destOrd="0" presId="urn:microsoft.com/office/officeart/2005/8/layout/vList4#3"/>
    <dgm:cxn modelId="{D9AF169B-DCEC-4BB5-85A6-56E7B670A380}" type="presParOf" srcId="{A04534A9-E890-4AF3-9C81-BC280D2D6374}" destId="{CA70D292-286B-47B9-9AF0-D097CE6D69C9}" srcOrd="0" destOrd="0" presId="urn:microsoft.com/office/officeart/2005/8/layout/vList4#3"/>
    <dgm:cxn modelId="{ECB27870-39EB-429C-BCFD-E52A514834BC}" type="presParOf" srcId="{CA70D292-286B-47B9-9AF0-D097CE6D69C9}" destId="{1A3EB3C5-0C49-407E-B6A9-4F06E73A4004}" srcOrd="0" destOrd="0" presId="urn:microsoft.com/office/officeart/2005/8/layout/vList4#3"/>
    <dgm:cxn modelId="{5F34A12C-276B-49A5-8EFF-AD169AF2312D}" type="presParOf" srcId="{CA70D292-286B-47B9-9AF0-D097CE6D69C9}" destId="{00E4200C-50D8-4A3B-B13B-E98186C3614E}" srcOrd="1" destOrd="0" presId="urn:microsoft.com/office/officeart/2005/8/layout/vList4#3"/>
    <dgm:cxn modelId="{7BD3E362-0225-4040-A8A6-0444D564ABA0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A329E-1AD4-479C-B98B-E3F0FFB6F1E5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C335596-4DFB-4F85-AA0D-89B5FB858A0B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додати зображення з файла до слайда презентації</a:t>
          </a:r>
          <a:endParaRPr lang="ru-RU" dirty="0">
            <a:latin typeface="Comic Sans MS" pitchFamily="66" charset="0"/>
          </a:endParaRPr>
        </a:p>
      </dgm:t>
    </dgm:pt>
    <dgm:pt modelId="{F37D0BEF-9AC7-4D71-A9CE-B8FD8E122264}" type="parTrans" cxnId="{5BF57BB0-70C7-49CA-8BD2-CB2AB4A782BD}">
      <dgm:prSet/>
      <dgm:spPr/>
      <dgm:t>
        <a:bodyPr/>
        <a:lstStyle/>
        <a:p>
          <a:endParaRPr lang="ru-RU"/>
        </a:p>
      </dgm:t>
    </dgm:pt>
    <dgm:pt modelId="{A9439A63-F46C-450C-A65F-885F0EAC7EA1}" type="sibTrans" cxnId="{5BF57BB0-70C7-49CA-8BD2-CB2AB4A782BD}">
      <dgm:prSet/>
      <dgm:spPr/>
      <dgm:t>
        <a:bodyPr/>
        <a:lstStyle/>
        <a:p>
          <a:endParaRPr lang="ru-RU"/>
        </a:p>
      </dgm:t>
    </dgm:pt>
    <dgm:pt modelId="{A0BFCFDC-B03B-4FB9-A4B7-E37C57F3688B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форматують текстові об</a:t>
          </a:r>
          <a:r>
            <a:rPr lang="en-US" dirty="0" smtClean="0">
              <a:latin typeface="Comic Sans MS" pitchFamily="66" charset="0"/>
            </a:rPr>
            <a:t>’</a:t>
          </a:r>
          <a:r>
            <a:rPr lang="uk-UA" dirty="0" err="1" smtClean="0">
              <a:latin typeface="Comic Sans MS" pitchFamily="66" charset="0"/>
            </a:rPr>
            <a:t>єкти</a:t>
          </a:r>
          <a:endParaRPr lang="ru-RU" dirty="0">
            <a:latin typeface="Comic Sans MS" pitchFamily="66" charset="0"/>
          </a:endParaRPr>
        </a:p>
      </dgm:t>
    </dgm:pt>
    <dgm:pt modelId="{E4794A91-DE82-4EDB-BEA8-15632B9F463E}" type="parTrans" cxnId="{A492F2A4-C6EF-400F-9E71-EC2D19814A88}">
      <dgm:prSet/>
      <dgm:spPr/>
      <dgm:t>
        <a:bodyPr/>
        <a:lstStyle/>
        <a:p>
          <a:endParaRPr lang="ru-RU"/>
        </a:p>
      </dgm:t>
    </dgm:pt>
    <dgm:pt modelId="{0C01E8DA-1428-4743-B882-F13E072D9B2A}" type="sibTrans" cxnId="{A492F2A4-C6EF-400F-9E71-EC2D19814A88}">
      <dgm:prSet/>
      <dgm:spPr/>
      <dgm:t>
        <a:bodyPr/>
        <a:lstStyle/>
        <a:p>
          <a:endParaRPr lang="ru-RU"/>
        </a:p>
      </dgm:t>
    </dgm:pt>
    <dgm:pt modelId="{5CA780E2-6DCA-4487-A350-FC4F844CD187}">
      <dgm:prSet phldrT="[Текст]"/>
      <dgm:spPr/>
      <dgm:t>
        <a:bodyPr/>
        <a:lstStyle/>
        <a:p>
          <a:r>
            <a:rPr lang="uk-UA" dirty="0" smtClean="0">
              <a:latin typeface="Comic Sans MS" pitchFamily="66" charset="0"/>
            </a:rPr>
            <a:t>Як додати текстовий напис до слайда презентації</a:t>
          </a:r>
          <a:endParaRPr lang="ru-RU" dirty="0">
            <a:latin typeface="Comic Sans MS" pitchFamily="66" charset="0"/>
          </a:endParaRPr>
        </a:p>
      </dgm:t>
    </dgm:pt>
    <dgm:pt modelId="{217E8C4F-6943-438A-8911-2C1494285A1D}" type="parTrans" cxnId="{36601315-6BBF-4401-84EC-2EC93B240928}">
      <dgm:prSet/>
      <dgm:spPr/>
      <dgm:t>
        <a:bodyPr/>
        <a:lstStyle/>
        <a:p>
          <a:endParaRPr lang="ru-RU"/>
        </a:p>
      </dgm:t>
    </dgm:pt>
    <dgm:pt modelId="{4A619799-7118-440E-B8B2-D82C300C23FA}" type="sibTrans" cxnId="{36601315-6BBF-4401-84EC-2EC93B240928}">
      <dgm:prSet/>
      <dgm:spPr/>
      <dgm:t>
        <a:bodyPr/>
        <a:lstStyle/>
        <a:p>
          <a:endParaRPr lang="ru-RU"/>
        </a:p>
      </dgm:t>
    </dgm:pt>
    <dgm:pt modelId="{DCB6468F-3BE9-4B56-A656-24F57D81C798}" type="pres">
      <dgm:prSet presAssocID="{C1BA329E-1AD4-479C-B98B-E3F0FFB6F1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3810FD4-65D4-49DE-B00E-E10A35959C14}" type="pres">
      <dgm:prSet presAssocID="{EC335596-4DFB-4F85-AA0D-89B5FB858A0B}" presName="composite" presStyleCnt="0"/>
      <dgm:spPr/>
      <dgm:t>
        <a:bodyPr/>
        <a:lstStyle/>
        <a:p>
          <a:endParaRPr lang="uk-UA"/>
        </a:p>
      </dgm:t>
    </dgm:pt>
    <dgm:pt modelId="{AC6B6B9F-94A4-411C-AB4C-462CF6667F98}" type="pres">
      <dgm:prSet presAssocID="{EC335596-4DFB-4F85-AA0D-89B5FB858A0B}" presName="LShape" presStyleLbl="alignNode1" presStyleIdx="0" presStyleCnt="5"/>
      <dgm:spPr/>
      <dgm:t>
        <a:bodyPr/>
        <a:lstStyle/>
        <a:p>
          <a:endParaRPr lang="uk-UA"/>
        </a:p>
      </dgm:t>
    </dgm:pt>
    <dgm:pt modelId="{89E6D415-8700-4438-830D-50D6A183C66B}" type="pres">
      <dgm:prSet presAssocID="{EC335596-4DFB-4F85-AA0D-89B5FB858A0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DB7034-53B8-4A70-B6DD-5AB4F8A792DF}" type="pres">
      <dgm:prSet presAssocID="{EC335596-4DFB-4F85-AA0D-89B5FB858A0B}" presName="Triangle" presStyleLbl="alignNode1" presStyleIdx="1" presStyleCnt="5"/>
      <dgm:spPr/>
      <dgm:t>
        <a:bodyPr/>
        <a:lstStyle/>
        <a:p>
          <a:endParaRPr lang="uk-UA"/>
        </a:p>
      </dgm:t>
    </dgm:pt>
    <dgm:pt modelId="{BBA3953F-6168-4F0D-9FDB-12A955160AC0}" type="pres">
      <dgm:prSet presAssocID="{A9439A63-F46C-450C-A65F-885F0EAC7EA1}" presName="sibTrans" presStyleCnt="0"/>
      <dgm:spPr/>
      <dgm:t>
        <a:bodyPr/>
        <a:lstStyle/>
        <a:p>
          <a:endParaRPr lang="uk-UA"/>
        </a:p>
      </dgm:t>
    </dgm:pt>
    <dgm:pt modelId="{09E9579C-2400-4D87-A61D-06236E48C853}" type="pres">
      <dgm:prSet presAssocID="{A9439A63-F46C-450C-A65F-885F0EAC7EA1}" presName="space" presStyleCnt="0"/>
      <dgm:spPr/>
      <dgm:t>
        <a:bodyPr/>
        <a:lstStyle/>
        <a:p>
          <a:endParaRPr lang="uk-UA"/>
        </a:p>
      </dgm:t>
    </dgm:pt>
    <dgm:pt modelId="{4785B036-E727-4DDD-8741-8D795905600A}" type="pres">
      <dgm:prSet presAssocID="{A0BFCFDC-B03B-4FB9-A4B7-E37C57F3688B}" presName="composite" presStyleCnt="0"/>
      <dgm:spPr/>
      <dgm:t>
        <a:bodyPr/>
        <a:lstStyle/>
        <a:p>
          <a:endParaRPr lang="uk-UA"/>
        </a:p>
      </dgm:t>
    </dgm:pt>
    <dgm:pt modelId="{390B86C2-EEAF-4C10-9F7C-BE41E796E81B}" type="pres">
      <dgm:prSet presAssocID="{A0BFCFDC-B03B-4FB9-A4B7-E37C57F3688B}" presName="LShape" presStyleLbl="alignNode1" presStyleIdx="2" presStyleCnt="5"/>
      <dgm:spPr/>
      <dgm:t>
        <a:bodyPr/>
        <a:lstStyle/>
        <a:p>
          <a:endParaRPr lang="uk-UA"/>
        </a:p>
      </dgm:t>
    </dgm:pt>
    <dgm:pt modelId="{BDC33F92-2CE7-4C38-8DB3-383424C384CE}" type="pres">
      <dgm:prSet presAssocID="{A0BFCFDC-B03B-4FB9-A4B7-E37C57F368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737882-182E-4929-8E6C-6C0438733825}" type="pres">
      <dgm:prSet presAssocID="{A0BFCFDC-B03B-4FB9-A4B7-E37C57F3688B}" presName="Triangle" presStyleLbl="alignNode1" presStyleIdx="3" presStyleCnt="5"/>
      <dgm:spPr/>
      <dgm:t>
        <a:bodyPr/>
        <a:lstStyle/>
        <a:p>
          <a:endParaRPr lang="uk-UA"/>
        </a:p>
      </dgm:t>
    </dgm:pt>
    <dgm:pt modelId="{521BF835-4C17-4D77-9213-22E5AF1A2FE1}" type="pres">
      <dgm:prSet presAssocID="{0C01E8DA-1428-4743-B882-F13E072D9B2A}" presName="sibTrans" presStyleCnt="0"/>
      <dgm:spPr/>
      <dgm:t>
        <a:bodyPr/>
        <a:lstStyle/>
        <a:p>
          <a:endParaRPr lang="uk-UA"/>
        </a:p>
      </dgm:t>
    </dgm:pt>
    <dgm:pt modelId="{E233EA4D-9524-4C07-B39A-2A61483BA832}" type="pres">
      <dgm:prSet presAssocID="{0C01E8DA-1428-4743-B882-F13E072D9B2A}" presName="space" presStyleCnt="0"/>
      <dgm:spPr/>
      <dgm:t>
        <a:bodyPr/>
        <a:lstStyle/>
        <a:p>
          <a:endParaRPr lang="uk-UA"/>
        </a:p>
      </dgm:t>
    </dgm:pt>
    <dgm:pt modelId="{C6EC8BC8-3F36-4475-B5A0-8CB2B85783B3}" type="pres">
      <dgm:prSet presAssocID="{5CA780E2-6DCA-4487-A350-FC4F844CD187}" presName="composite" presStyleCnt="0"/>
      <dgm:spPr/>
      <dgm:t>
        <a:bodyPr/>
        <a:lstStyle/>
        <a:p>
          <a:endParaRPr lang="uk-UA"/>
        </a:p>
      </dgm:t>
    </dgm:pt>
    <dgm:pt modelId="{B170F678-ABE9-4F2A-8212-E99E6C2EB2F5}" type="pres">
      <dgm:prSet presAssocID="{5CA780E2-6DCA-4487-A350-FC4F844CD187}" presName="LShape" presStyleLbl="alignNode1" presStyleIdx="4" presStyleCnt="5"/>
      <dgm:spPr/>
      <dgm:t>
        <a:bodyPr/>
        <a:lstStyle/>
        <a:p>
          <a:endParaRPr lang="uk-UA"/>
        </a:p>
      </dgm:t>
    </dgm:pt>
    <dgm:pt modelId="{39468FF1-14B2-424F-9426-40E3E75B66B7}" type="pres">
      <dgm:prSet presAssocID="{5CA780E2-6DCA-4487-A350-FC4F844CD18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6601315-6BBF-4401-84EC-2EC93B240928}" srcId="{C1BA329E-1AD4-479C-B98B-E3F0FFB6F1E5}" destId="{5CA780E2-6DCA-4487-A350-FC4F844CD187}" srcOrd="2" destOrd="0" parTransId="{217E8C4F-6943-438A-8911-2C1494285A1D}" sibTransId="{4A619799-7118-440E-B8B2-D82C300C23FA}"/>
    <dgm:cxn modelId="{5BF57BB0-70C7-49CA-8BD2-CB2AB4A782BD}" srcId="{C1BA329E-1AD4-479C-B98B-E3F0FFB6F1E5}" destId="{EC335596-4DFB-4F85-AA0D-89B5FB858A0B}" srcOrd="0" destOrd="0" parTransId="{F37D0BEF-9AC7-4D71-A9CE-B8FD8E122264}" sibTransId="{A9439A63-F46C-450C-A65F-885F0EAC7EA1}"/>
    <dgm:cxn modelId="{4A60E543-036B-4FF9-AAEB-8F2149C04F45}" type="presOf" srcId="{5CA780E2-6DCA-4487-A350-FC4F844CD187}" destId="{39468FF1-14B2-424F-9426-40E3E75B66B7}" srcOrd="0" destOrd="0" presId="urn:microsoft.com/office/officeart/2009/3/layout/StepUpProcess"/>
    <dgm:cxn modelId="{95A6A6DE-CFB5-4921-A39A-4D82CC820866}" type="presOf" srcId="{A0BFCFDC-B03B-4FB9-A4B7-E37C57F3688B}" destId="{BDC33F92-2CE7-4C38-8DB3-383424C384CE}" srcOrd="0" destOrd="0" presId="urn:microsoft.com/office/officeart/2009/3/layout/StepUpProcess"/>
    <dgm:cxn modelId="{D8C5CBFC-5E8D-4CE5-AB3A-1D156F1E4EB1}" type="presOf" srcId="{C1BA329E-1AD4-479C-B98B-E3F0FFB6F1E5}" destId="{DCB6468F-3BE9-4B56-A656-24F57D81C798}" srcOrd="0" destOrd="0" presId="urn:microsoft.com/office/officeart/2009/3/layout/StepUpProcess"/>
    <dgm:cxn modelId="{A492F2A4-C6EF-400F-9E71-EC2D19814A88}" srcId="{C1BA329E-1AD4-479C-B98B-E3F0FFB6F1E5}" destId="{A0BFCFDC-B03B-4FB9-A4B7-E37C57F3688B}" srcOrd="1" destOrd="0" parTransId="{E4794A91-DE82-4EDB-BEA8-15632B9F463E}" sibTransId="{0C01E8DA-1428-4743-B882-F13E072D9B2A}"/>
    <dgm:cxn modelId="{52B7FF78-8053-4171-960E-5DA328C3FC17}" type="presOf" srcId="{EC335596-4DFB-4F85-AA0D-89B5FB858A0B}" destId="{89E6D415-8700-4438-830D-50D6A183C66B}" srcOrd="0" destOrd="0" presId="urn:microsoft.com/office/officeart/2009/3/layout/StepUpProcess"/>
    <dgm:cxn modelId="{176BE651-2A9B-45AC-A4EE-F8D86823DB0D}" type="presParOf" srcId="{DCB6468F-3BE9-4B56-A656-24F57D81C798}" destId="{03810FD4-65D4-49DE-B00E-E10A35959C14}" srcOrd="0" destOrd="0" presId="urn:microsoft.com/office/officeart/2009/3/layout/StepUpProcess"/>
    <dgm:cxn modelId="{3F82F7C9-A720-4358-B584-C5D12493A651}" type="presParOf" srcId="{03810FD4-65D4-49DE-B00E-E10A35959C14}" destId="{AC6B6B9F-94A4-411C-AB4C-462CF6667F98}" srcOrd="0" destOrd="0" presId="urn:microsoft.com/office/officeart/2009/3/layout/StepUpProcess"/>
    <dgm:cxn modelId="{D817311A-AE92-40E7-9AED-646F164FCBF0}" type="presParOf" srcId="{03810FD4-65D4-49DE-B00E-E10A35959C14}" destId="{89E6D415-8700-4438-830D-50D6A183C66B}" srcOrd="1" destOrd="0" presId="urn:microsoft.com/office/officeart/2009/3/layout/StepUpProcess"/>
    <dgm:cxn modelId="{1F9A17FD-F2A1-4CE1-B96F-FCAB546614C4}" type="presParOf" srcId="{03810FD4-65D4-49DE-B00E-E10A35959C14}" destId="{E9DB7034-53B8-4A70-B6DD-5AB4F8A792DF}" srcOrd="2" destOrd="0" presId="urn:microsoft.com/office/officeart/2009/3/layout/StepUpProcess"/>
    <dgm:cxn modelId="{1AA5F25A-93BD-4468-8E2F-1ECFFB37A110}" type="presParOf" srcId="{DCB6468F-3BE9-4B56-A656-24F57D81C798}" destId="{BBA3953F-6168-4F0D-9FDB-12A955160AC0}" srcOrd="1" destOrd="0" presId="urn:microsoft.com/office/officeart/2009/3/layout/StepUpProcess"/>
    <dgm:cxn modelId="{8FF6C255-B2F0-4DAB-B2CC-E924548BC238}" type="presParOf" srcId="{BBA3953F-6168-4F0D-9FDB-12A955160AC0}" destId="{09E9579C-2400-4D87-A61D-06236E48C853}" srcOrd="0" destOrd="0" presId="urn:microsoft.com/office/officeart/2009/3/layout/StepUpProcess"/>
    <dgm:cxn modelId="{58558853-3104-4CC5-BD50-63557D01776D}" type="presParOf" srcId="{DCB6468F-3BE9-4B56-A656-24F57D81C798}" destId="{4785B036-E727-4DDD-8741-8D795905600A}" srcOrd="2" destOrd="0" presId="urn:microsoft.com/office/officeart/2009/3/layout/StepUpProcess"/>
    <dgm:cxn modelId="{B894D364-0B4B-4552-A9B9-AF1A2DA78737}" type="presParOf" srcId="{4785B036-E727-4DDD-8741-8D795905600A}" destId="{390B86C2-EEAF-4C10-9F7C-BE41E796E81B}" srcOrd="0" destOrd="0" presId="urn:microsoft.com/office/officeart/2009/3/layout/StepUpProcess"/>
    <dgm:cxn modelId="{E64B4A22-C973-4F49-8778-1294DBCC8482}" type="presParOf" srcId="{4785B036-E727-4DDD-8741-8D795905600A}" destId="{BDC33F92-2CE7-4C38-8DB3-383424C384CE}" srcOrd="1" destOrd="0" presId="urn:microsoft.com/office/officeart/2009/3/layout/StepUpProcess"/>
    <dgm:cxn modelId="{27387BE6-76C4-4858-8DDC-C18715077A88}" type="presParOf" srcId="{4785B036-E727-4DDD-8741-8D795905600A}" destId="{C7737882-182E-4929-8E6C-6C0438733825}" srcOrd="2" destOrd="0" presId="urn:microsoft.com/office/officeart/2009/3/layout/StepUpProcess"/>
    <dgm:cxn modelId="{8D7DAB48-F025-4313-B5E4-A5B32E384879}" type="presParOf" srcId="{DCB6468F-3BE9-4B56-A656-24F57D81C798}" destId="{521BF835-4C17-4D77-9213-22E5AF1A2FE1}" srcOrd="3" destOrd="0" presId="urn:microsoft.com/office/officeart/2009/3/layout/StepUpProcess"/>
    <dgm:cxn modelId="{13D0C7D6-C201-4CA8-8808-F24B715E04DD}" type="presParOf" srcId="{521BF835-4C17-4D77-9213-22E5AF1A2FE1}" destId="{E233EA4D-9524-4C07-B39A-2A61483BA832}" srcOrd="0" destOrd="0" presId="urn:microsoft.com/office/officeart/2009/3/layout/StepUpProcess"/>
    <dgm:cxn modelId="{CCD6988C-B9E5-4558-9A33-0D751C33A45E}" type="presParOf" srcId="{DCB6468F-3BE9-4B56-A656-24F57D81C798}" destId="{C6EC8BC8-3F36-4475-B5A0-8CB2B85783B3}" srcOrd="4" destOrd="0" presId="urn:microsoft.com/office/officeart/2009/3/layout/StepUpProcess"/>
    <dgm:cxn modelId="{91CD83AF-5750-4687-BF7B-E026C812B06C}" type="presParOf" srcId="{C6EC8BC8-3F36-4475-B5A0-8CB2B85783B3}" destId="{B170F678-ABE9-4F2A-8212-E99E6C2EB2F5}" srcOrd="0" destOrd="0" presId="urn:microsoft.com/office/officeart/2009/3/layout/StepUpProcess"/>
    <dgm:cxn modelId="{887E93C0-A5B7-4E36-AB91-31E495889892}" type="presParOf" srcId="{C6EC8BC8-3F36-4475-B5A0-8CB2B85783B3}" destId="{39468FF1-14B2-424F-9426-40E3E75B66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B6B9F-94A4-411C-AB4C-462CF6667F98}">
      <dsp:nvSpPr>
        <dsp:cNvPr id="0" name=""/>
        <dsp:cNvSpPr/>
      </dsp:nvSpPr>
      <dsp:spPr>
        <a:xfrm rot="5400000">
          <a:off x="839143" y="888673"/>
          <a:ext cx="1533442" cy="25516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E6D415-8700-4438-830D-50D6A183C66B}">
      <dsp:nvSpPr>
        <dsp:cNvPr id="0" name=""/>
        <dsp:cNvSpPr/>
      </dsp:nvSpPr>
      <dsp:spPr>
        <a:xfrm>
          <a:off x="583173" y="1651056"/>
          <a:ext cx="2303611" cy="201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Comic Sans MS" pitchFamily="66" charset="0"/>
            </a:rPr>
            <a:t>Як додати зображення з файла до слайда презентації</a:t>
          </a:r>
          <a:endParaRPr lang="ru-RU" sz="2300" kern="1200" dirty="0">
            <a:latin typeface="Comic Sans MS" pitchFamily="66" charset="0"/>
          </a:endParaRPr>
        </a:p>
      </dsp:txBody>
      <dsp:txXfrm>
        <a:off x="583173" y="1651056"/>
        <a:ext cx="2303611" cy="2019250"/>
      </dsp:txXfrm>
    </dsp:sp>
    <dsp:sp modelId="{E9DB7034-53B8-4A70-B6DD-5AB4F8A792DF}">
      <dsp:nvSpPr>
        <dsp:cNvPr id="0" name=""/>
        <dsp:cNvSpPr/>
      </dsp:nvSpPr>
      <dsp:spPr>
        <a:xfrm>
          <a:off x="2452141" y="700820"/>
          <a:ext cx="434643" cy="4346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0B86C2-EEAF-4C10-9F7C-BE41E796E81B}">
      <dsp:nvSpPr>
        <dsp:cNvPr id="0" name=""/>
        <dsp:cNvSpPr/>
      </dsp:nvSpPr>
      <dsp:spPr>
        <a:xfrm rot="5400000">
          <a:off x="3659213" y="190844"/>
          <a:ext cx="1533442" cy="25516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C33F92-2CE7-4C38-8DB3-383424C384CE}">
      <dsp:nvSpPr>
        <dsp:cNvPr id="0" name=""/>
        <dsp:cNvSpPr/>
      </dsp:nvSpPr>
      <dsp:spPr>
        <a:xfrm>
          <a:off x="3403244" y="953227"/>
          <a:ext cx="2303611" cy="201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Comic Sans MS" pitchFamily="66" charset="0"/>
            </a:rPr>
            <a:t>Як форматують текстові об</a:t>
          </a:r>
          <a:r>
            <a:rPr lang="en-US" sz="2300" kern="1200" dirty="0" smtClean="0">
              <a:latin typeface="Comic Sans MS" pitchFamily="66" charset="0"/>
            </a:rPr>
            <a:t>’</a:t>
          </a:r>
          <a:r>
            <a:rPr lang="uk-UA" sz="2300" kern="1200" dirty="0" err="1" smtClean="0">
              <a:latin typeface="Comic Sans MS" pitchFamily="66" charset="0"/>
            </a:rPr>
            <a:t>єкти</a:t>
          </a:r>
          <a:endParaRPr lang="ru-RU" sz="2300" kern="1200" dirty="0">
            <a:latin typeface="Comic Sans MS" pitchFamily="66" charset="0"/>
          </a:endParaRPr>
        </a:p>
      </dsp:txBody>
      <dsp:txXfrm>
        <a:off x="3403244" y="953227"/>
        <a:ext cx="2303611" cy="2019250"/>
      </dsp:txXfrm>
    </dsp:sp>
    <dsp:sp modelId="{C7737882-182E-4929-8E6C-6C0438733825}">
      <dsp:nvSpPr>
        <dsp:cNvPr id="0" name=""/>
        <dsp:cNvSpPr/>
      </dsp:nvSpPr>
      <dsp:spPr>
        <a:xfrm>
          <a:off x="5272212" y="2991"/>
          <a:ext cx="434643" cy="4346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70F678-ABE9-4F2A-8212-E99E6C2EB2F5}">
      <dsp:nvSpPr>
        <dsp:cNvPr id="0" name=""/>
        <dsp:cNvSpPr/>
      </dsp:nvSpPr>
      <dsp:spPr>
        <a:xfrm rot="5400000">
          <a:off x="6479284" y="-506984"/>
          <a:ext cx="1533442" cy="25516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468FF1-14B2-424F-9426-40E3E75B66B7}">
      <dsp:nvSpPr>
        <dsp:cNvPr id="0" name=""/>
        <dsp:cNvSpPr/>
      </dsp:nvSpPr>
      <dsp:spPr>
        <a:xfrm>
          <a:off x="6223314" y="255398"/>
          <a:ext cx="2303611" cy="201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Comic Sans MS" pitchFamily="66" charset="0"/>
            </a:rPr>
            <a:t>Як додати текстовий напис до слайда презентації</a:t>
          </a:r>
          <a:endParaRPr lang="ru-RU" sz="2300" kern="1200" dirty="0">
            <a:latin typeface="Comic Sans MS" pitchFamily="66" charset="0"/>
          </a:endParaRPr>
        </a:p>
      </dsp:txBody>
      <dsp:txXfrm>
        <a:off x="6223314" y="255398"/>
        <a:ext cx="2303611" cy="2019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EA5CF-BD48-40CE-BEC2-A7D172A6E859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0D5F-0139-4319-8D54-D5DBA786B0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49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164-6551-49E9-BE87-44DB59DBE2C0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E12F-9638-4CAC-B88B-26565ED86DE0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6BC-F343-4531-9212-8ED3ED7DF39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F59D-18A6-418C-9B84-AC3D2081DCA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EE-5BF9-4297-8FAF-9C25000EFE4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F88E-9242-440D-9F5C-08E3C788A77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B221-2ACD-4047-9C20-83C2FA385682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9F3-3314-4DAD-8F63-8A9885A3EA4C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CE7-AAA1-41D1-9462-63C226C2B47E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0B42-865F-4292-B30F-9295E29FE3DE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3560-B903-443F-BF4B-80ADC9EF4412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7403-514C-4E13-9649-496B8BA414E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0D99-DB1D-47BD-A4CE-18EC479049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2975-F8E5-4B5F-8118-FE7ED8B6F3B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A8FB-FC22-42AB-AED2-92F65B171C18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02D-98A5-4163-B82A-8D31BD52E69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3E7-0EC8-439B-9014-A29045DEA563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8DC-C517-45FA-AC62-C244C529D71E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B3A6-953C-41E2-BAFB-3452D71D0921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678B-275A-4BEC-8064-888B71A726E2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C46A-5BF4-4BD0-B5B7-EE25652D04D3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429-125D-4B02-ADB3-C1B3E94A209E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3BF5DE-D5DF-40C7-BD5A-B8536CE9A25F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222D8DB-0496-45FF-A445-F5219E4643FD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D7D840-ECE9-46A9-A4C2-16A7F6BB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88"/>
            <a:ext cx="3024187" cy="290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1"/>
          <p:cNvSpPr>
            <a:spLocks noChangeArrowheads="1"/>
          </p:cNvSpPr>
          <p:nvPr/>
        </p:nvSpPr>
        <p:spPr bwMode="auto">
          <a:xfrm>
            <a:off x="4536403" y="483235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/>
              <a:t>За підручником авторського колективу Н.В. Морзе, О.В. Барна, В.П. </a:t>
            </a:r>
            <a:r>
              <a:rPr lang="uk-UA" altLang="uk-UA" dirty="0" err="1"/>
              <a:t>Вембер</a:t>
            </a:r>
            <a:r>
              <a:rPr lang="uk-UA" altLang="uk-UA" dirty="0"/>
              <a:t>, О.Г. </a:t>
            </a:r>
            <a:r>
              <a:rPr lang="uk-UA" altLang="uk-UA" dirty="0" err="1"/>
              <a:t>Кузьмінська</a:t>
            </a:r>
            <a:r>
              <a:rPr lang="uk-UA" altLang="uk-UA" dirty="0"/>
              <a:t>, Н.А. </a:t>
            </a:r>
            <a:r>
              <a:rPr lang="uk-UA" altLang="uk-UA" dirty="0" err="1"/>
              <a:t>Саражинська</a:t>
            </a:r>
            <a:endParaRPr lang="uk-UA" alt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3200400"/>
            <a:ext cx="8712968" cy="1236712"/>
          </a:xfrm>
        </p:spPr>
        <p:txBody>
          <a:bodyPr/>
          <a:lstStyle/>
          <a:p>
            <a:r>
              <a:rPr lang="uk-UA" altLang="uk-UA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4. </a:t>
            </a:r>
            <a:r>
              <a:rPr lang="uk-UA" altLang="uk-UA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Редактор презентацій</a:t>
            </a:r>
            <a:endParaRPr lang="uk-UA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dirty="0" smtClean="0"/>
              <a:t>Форматування текстових об'єктів </a:t>
            </a:r>
            <a:endParaRPr lang="uk-UA" sz="34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EE-5BF9-4297-8FAF-9C25000EFE4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137871"/>
              </p:ext>
            </p:extLst>
          </p:nvPr>
        </p:nvGraphicFramePr>
        <p:xfrm>
          <a:off x="762000" y="685800"/>
          <a:ext cx="7842447" cy="2860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4149"/>
                <a:gridCol w="2614149"/>
                <a:gridCol w="2614149"/>
              </a:tblGrid>
              <a:tr h="79898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Кнопки і поля, що використовуються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Дії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Назви групи</a:t>
                      </a:r>
                      <a:r>
                        <a:rPr lang="uk-UA" baseline="0" dirty="0" smtClean="0"/>
                        <a:t> інструментів</a:t>
                      </a:r>
                      <a:endParaRPr lang="uk-UA" dirty="0"/>
                    </a:p>
                  </a:txBody>
                  <a:tcPr/>
                </a:tc>
              </a:tr>
              <a:tr h="68710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Зміна шрифту, його розміру та накреслення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Шрифт</a:t>
                      </a:r>
                      <a:endParaRPr lang="uk-UA" i="1" dirty="0"/>
                    </a:p>
                  </a:txBody>
                  <a:tcPr/>
                </a:tc>
              </a:tr>
              <a:tr h="687101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Зміна кольору тексту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i="1" dirty="0" smtClean="0"/>
                        <a:t>Шрифт</a:t>
                      </a:r>
                    </a:p>
                  </a:txBody>
                  <a:tcPr/>
                </a:tc>
              </a:tr>
              <a:tr h="687101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Зміна способу вирівнювання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Абзац</a:t>
                      </a:r>
                      <a:endParaRPr lang="uk-UA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181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79" y="2348880"/>
            <a:ext cx="488628" cy="33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55" y="3018608"/>
            <a:ext cx="1509843" cy="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dirty="0" smtClean="0"/>
              <a:t>Форматування текстових об'єктів </a:t>
            </a:r>
            <a:endParaRPr lang="uk-UA" sz="34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EE-5BF9-4297-8FAF-9C25000EFE4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80810557"/>
              </p:ext>
            </p:extLst>
          </p:nvPr>
        </p:nvGraphicFramePr>
        <p:xfrm>
          <a:off x="683568" y="620688"/>
          <a:ext cx="7920880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7924"/>
            <a:ext cx="2085660" cy="15022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круглений прямокутник 6"/>
          <p:cNvSpPr/>
          <p:nvPr/>
        </p:nvSpPr>
        <p:spPr>
          <a:xfrm>
            <a:off x="5508104" y="3717032"/>
            <a:ext cx="259228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Розділення тексту на два і більше стовпців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31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dirty="0" smtClean="0"/>
              <a:t>Використання контекстного меню</a:t>
            </a:r>
            <a:endParaRPr lang="uk-UA" sz="34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EE-5BF9-4297-8FAF-9C25000EFE4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 descr="http://im7-tub-ua.yandex.net/i?id=163160281-26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1495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2483768" y="1484784"/>
            <a:ext cx="3024336" cy="2376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 використанні контекстного меню кнопки, за допомогою яких можна форматувати текстові об'єкти, згруповано в окрему область.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776339" cy="510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98460" y="421571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1. </a:t>
            </a:r>
            <a:r>
              <a:rPr lang="uk-UA" altLang="uk-UA" dirty="0" smtClean="0">
                <a:solidFill>
                  <a:schemeClr val="accent2"/>
                </a:solidFill>
              </a:rPr>
              <a:t>Робота із шаблоном презентації. Форматування текстових написів</a:t>
            </a:r>
            <a:endParaRPr lang="ru-RU" altLang="uk-UA" dirty="0"/>
          </a:p>
          <a:p>
            <a:pPr eaLnBrk="1" hangingPunct="1"/>
            <a:r>
              <a:rPr lang="ru-RU" altLang="uk-UA" b="1" dirty="0"/>
              <a:t>Завдання.</a:t>
            </a:r>
            <a:r>
              <a:rPr lang="ru-RU" altLang="uk-UA" dirty="0"/>
              <a:t> </a:t>
            </a:r>
            <a:r>
              <a:rPr lang="ru-RU" altLang="uk-UA" dirty="0" err="1" smtClean="0"/>
              <a:t>Змінити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вміст</a:t>
            </a:r>
            <a:r>
              <a:rPr lang="ru-RU" altLang="uk-UA" dirty="0" smtClean="0"/>
              <a:t> та </a:t>
            </a:r>
            <a:r>
              <a:rPr lang="ru-RU" altLang="uk-UA" dirty="0" err="1" smtClean="0"/>
              <a:t>значення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властивостей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текстових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написів</a:t>
            </a:r>
            <a:r>
              <a:rPr lang="ru-RU" altLang="uk-UA" dirty="0" smtClean="0"/>
              <a:t>, </a:t>
            </a:r>
            <a:r>
              <a:rPr lang="ru-RU" altLang="uk-UA" dirty="0" err="1" smtClean="0"/>
              <a:t>що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розміщуються</a:t>
            </a:r>
            <a:r>
              <a:rPr lang="ru-RU" altLang="uk-UA" dirty="0" smtClean="0"/>
              <a:t> на слайдах </a:t>
            </a:r>
            <a:r>
              <a:rPr lang="ru-RU" altLang="uk-UA" dirty="0" err="1" smtClean="0"/>
              <a:t>презентації</a:t>
            </a:r>
            <a:r>
              <a:rPr lang="ru-RU" altLang="uk-UA" dirty="0" smtClean="0"/>
              <a:t> Наш </a:t>
            </a:r>
            <a:r>
              <a:rPr lang="ru-RU" altLang="uk-UA" dirty="0" err="1" smtClean="0"/>
              <a:t>підручник</a:t>
            </a:r>
            <a:r>
              <a:rPr lang="ru-RU" altLang="uk-UA" dirty="0" smtClean="0"/>
              <a:t> (</a:t>
            </a:r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238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13</a:t>
            </a:fld>
            <a:endParaRPr lang="ru-RU" alt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5075"/>
            <a:ext cx="8077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332656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2. Додавання до слайдів презентації текстових написів</a:t>
            </a:r>
          </a:p>
          <a:p>
            <a:pPr eaLnBrk="1" hangingPunct="1"/>
            <a:r>
              <a:rPr lang="ru-RU" altLang="uk-UA" dirty="0" smtClean="0"/>
              <a:t>(</a:t>
            </a:r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239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245726" y="5661248"/>
            <a:ext cx="762000" cy="365125"/>
          </a:xfrm>
        </p:spPr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14</a:t>
            </a:fld>
            <a:endParaRPr lang="ru-RU" alt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8" y="1916832"/>
            <a:ext cx="7964014" cy="40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332656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3. Вставлення зображення з файла</a:t>
            </a:r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Завдання. До титульного слайда презентації Київ додати зображення Банер, що зберігається в папці Зображення.</a:t>
            </a:r>
          </a:p>
          <a:p>
            <a:pPr eaLnBrk="1" hangingPunct="1"/>
            <a:r>
              <a:rPr lang="ru-RU" altLang="uk-UA" dirty="0" smtClean="0"/>
              <a:t>(</a:t>
            </a:r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240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15</a:t>
            </a:fld>
            <a:endParaRPr lang="ru-RU" alt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7"/>
          <a:stretch/>
        </p:blipFill>
        <p:spPr bwMode="auto">
          <a:xfrm>
            <a:off x="2321719" y="2363475"/>
            <a:ext cx="4572000" cy="30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421571"/>
            <a:ext cx="3211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Досліджуємо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4. Створення презентації на основі існуючої</a:t>
            </a:r>
          </a:p>
          <a:p>
            <a:pPr eaLnBrk="1" hangingPunct="1"/>
            <a:r>
              <a:rPr lang="ru-RU" altLang="uk-UA" b="1" dirty="0" smtClean="0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Створи презентацію </a:t>
            </a:r>
            <a:r>
              <a:rPr lang="uk-UA" altLang="uk-UA" i="1" dirty="0" smtClean="0"/>
              <a:t>Якби не було </a:t>
            </a:r>
            <a:r>
              <a:rPr lang="uk-UA" altLang="uk-UA" i="1" dirty="0" err="1" smtClean="0"/>
              <a:t>комп</a:t>
            </a:r>
            <a:r>
              <a:rPr lang="en-US" altLang="uk-UA" i="1" dirty="0" smtClean="0"/>
              <a:t>’</a:t>
            </a:r>
            <a:r>
              <a:rPr lang="uk-UA" altLang="uk-UA" i="1" dirty="0" err="1" smtClean="0"/>
              <a:t>ютерів</a:t>
            </a:r>
            <a:r>
              <a:rPr lang="uk-UA" altLang="uk-UA" i="1" dirty="0" smtClean="0"/>
              <a:t> </a:t>
            </a:r>
            <a:r>
              <a:rPr lang="uk-UA" altLang="uk-UA" dirty="0" smtClean="0"/>
              <a:t>для учнів молодших класів, у якій покажи плюси і мінуси застосування </a:t>
            </a:r>
            <a:r>
              <a:rPr lang="uk-UA" altLang="uk-UA" dirty="0" err="1" smtClean="0"/>
              <a:t>комп</a:t>
            </a:r>
            <a:r>
              <a:rPr lang="en-US" altLang="uk-UA" dirty="0" smtClean="0"/>
              <a:t>’</a:t>
            </a:r>
            <a:r>
              <a:rPr lang="uk-UA" altLang="uk-UA" dirty="0" err="1" smtClean="0"/>
              <a:t>ютерів</a:t>
            </a:r>
            <a:r>
              <a:rPr lang="uk-UA" altLang="uk-UA" dirty="0" smtClean="0"/>
              <a:t>. Як шаблоном, можна скористатися презентацією Комп'ютери (інструкції </a:t>
            </a:r>
            <a:r>
              <a:rPr lang="ru-RU" altLang="uk-UA" dirty="0" smtClean="0"/>
              <a:t>на ст. 241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uk-UA" altLang="uk-UA" dirty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16</a:t>
            </a:fld>
            <a:endParaRPr lang="ru-RU" alt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2946"/>
            <a:ext cx="7582669" cy="38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421571"/>
            <a:ext cx="147719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b="1" dirty="0" smtClean="0">
                <a:solidFill>
                  <a:srgbClr val="0070C0"/>
                </a:solidFill>
              </a:rPr>
              <a:t>Вправа 5. Створення презентації «Моє портфоліо» з 5 слайдів за схемою</a:t>
            </a:r>
          </a:p>
          <a:p>
            <a:pPr eaLnBrk="1" hangingPunct="1"/>
            <a:r>
              <a:rPr lang="ru-RU" altLang="uk-UA" b="1" dirty="0" err="1" smtClean="0"/>
              <a:t>Завдання</a:t>
            </a:r>
            <a:r>
              <a:rPr lang="ru-RU" altLang="uk-UA" b="1" dirty="0" smtClean="0"/>
              <a:t>.</a:t>
            </a:r>
            <a:r>
              <a:rPr lang="ru-RU" altLang="uk-UA" dirty="0" smtClean="0"/>
              <a:t> </a:t>
            </a:r>
            <a:r>
              <a:rPr lang="uk-UA" altLang="uk-UA" dirty="0" smtClean="0"/>
              <a:t>Створи презентацію з 5 слайдами:</a:t>
            </a:r>
          </a:p>
          <a:p>
            <a:pPr eaLnBrk="1" hangingPunct="1"/>
            <a:r>
              <a:rPr lang="uk-UA" altLang="uk-UA" i="1" dirty="0" smtClean="0"/>
              <a:t>1-й слайд: заголовок (назва презентації) – Моє портфоліо, підзаголовок – записати власне прізвище та ім'я.</a:t>
            </a:r>
            <a:endParaRPr lang="uk-UA" altLang="uk-UA" dirty="0" smtClean="0"/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2-й слайд: обрати розмітку слайда (заголовок і об'єкт). Заголовок – Візитка, об'єкт – подана таблиця:</a:t>
            </a: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>
              <a:solidFill>
                <a:schemeClr val="accent2"/>
              </a:solidFill>
            </a:endParaRP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Заповнити таблицю власними даними. За потреби змінити ширину стовпця, перетягнувши вертикальну межу таблиці.</a:t>
            </a:r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17</a:t>
            </a:fld>
            <a:endParaRPr lang="ru-RU" altLang="uk-UA" dirty="0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88178"/>
              </p:ext>
            </p:extLst>
          </p:nvPr>
        </p:nvGraphicFramePr>
        <p:xfrm>
          <a:off x="1187624" y="2780928"/>
          <a:ext cx="6096000" cy="226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93"/>
                <a:gridCol w="3084670"/>
                <a:gridCol w="2591337"/>
              </a:tblGrid>
              <a:tr h="36576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Прізвище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Ім'я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 батькові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Дата народження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421571"/>
            <a:ext cx="147719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b="1" dirty="0" smtClean="0">
                <a:solidFill>
                  <a:srgbClr val="0070C0"/>
                </a:solidFill>
              </a:rPr>
              <a:t>Вправа 5. Створення презентації «Моє портфоліо» з 5 слайдів за схемою</a:t>
            </a: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3-й слайд: вибрати розмітку слайда (заголовок і об'єкт). Заголовок – Улюблені шкільні предмети, об'єкт – діаграма, тип – радіальна діаграма.</a:t>
            </a: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4-й слайд: обрати розмітку слайда (заголовок, текст і об'єкт). Заголовок – Мої захоплення. У полі тексту записати список своїх захоплень. Об'єкт – відповідний рисунок з файла (місцерозташування файлів з рисунками вказує вчитель). Рисунок помістити в рамку відповідного кольору з товщиною лінії 2 пт.</a:t>
            </a:r>
          </a:p>
          <a:p>
            <a:pPr eaLnBrk="1" hangingPunct="1"/>
            <a:endParaRPr lang="uk-UA" altLang="uk-UA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uk-UA" altLang="uk-UA" dirty="0" smtClean="0">
                <a:solidFill>
                  <a:schemeClr val="accent2"/>
                </a:solidFill>
              </a:rPr>
              <a:t>5-й слайд: обрати розмітку слайда (заголовок і два об'єкти). Заголовок – Мої рисунки. Об'єкт – власні малюнки, створені під час вивчення теми «Графічний редактор» та збережені у власній папці. Збільшити розмір рисунків виконати їх обертання на невеликий кут.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18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3364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Обговорення вивченого</a:t>
            </a:r>
            <a:endParaRPr lang="ru-RU" alt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64486"/>
              </p:ext>
            </p:extLst>
          </p:nvPr>
        </p:nvGraphicFramePr>
        <p:xfrm>
          <a:off x="611560" y="1628801"/>
          <a:ext cx="792088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0B64BE-F1DF-44A2-B5CB-553B40E7F2AF}" type="datetime1">
              <a:rPr lang="uk-UA" altLang="uk-UA" smtClean="0">
                <a:latin typeface="Century Gothic" pitchFamily="34" charset="0"/>
              </a:rPr>
              <a:t>14.01.2015</a:t>
            </a:fld>
            <a:endParaRPr lang="ru-RU" altLang="uk-UA" dirty="0">
              <a:latin typeface="Century Gothic" pitchFamily="34" charset="0"/>
            </a:endParaRPr>
          </a:p>
        </p:txBody>
      </p:sp>
      <p:sp>
        <p:nvSpPr>
          <p:cNvPr id="22534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Інформатика 5 клас</a:t>
            </a:r>
            <a:endParaRPr lang="en-US" altLang="uk-UA">
              <a:solidFill>
                <a:schemeClr val="accent1"/>
              </a:solidFill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4508A226-5839-4E58-90F5-DDCA9C016D9D}" type="slidenum">
              <a:rPr lang="ru-RU" altLang="uk-UA"/>
              <a:pPr>
                <a:defRPr/>
              </a:pPr>
              <a:t>19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40352476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4300" y="3573463"/>
            <a:ext cx="5002213" cy="172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Текстові і графічні об'єкти на слайдах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4355976" y="3068960"/>
            <a:ext cx="2898775" cy="949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uk-UA" alt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uk-UA" alt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Місце для дати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C64540-5CD2-4063-9CEB-8121A7AB0EE5}" type="datetime1">
              <a:rPr lang="uk-UA" altLang="uk-UA" smtClean="0"/>
              <a:t>14.01.2015</a:t>
            </a:fld>
            <a:endParaRPr lang="ru-RU" altLang="uk-UA" dirty="0" smtClean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Інформатика 5 клас</a:t>
            </a:r>
            <a:endParaRPr lang="en-US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60AC-0BCA-4728-9723-DB34172122D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971600" y="116273"/>
            <a:ext cx="3529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bg1"/>
                </a:solidFill>
              </a:rPr>
              <a:t>Робота вчителя Кравчук Г.Т</a:t>
            </a:r>
            <a:r>
              <a:rPr lang="uk-UA" altLang="uk-UA" dirty="0" smtClean="0">
                <a:solidFill>
                  <a:schemeClr val="bg1"/>
                </a:solidFill>
              </a:rPr>
              <a:t>., СЗШ № 8 м. Хмельницького </a:t>
            </a:r>
            <a:endParaRPr lang="uk-UA" alt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65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61263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в парах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Дата 10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07B734-EA6A-44AE-8CAC-9FB7F196B9BF}" type="datetime1">
              <a:rPr lang="uk-UA" altLang="uk-UA" smtClean="0">
                <a:latin typeface="Century Gothic" pitchFamily="34" charset="0"/>
              </a:rPr>
              <a:t>14.01.2015</a:t>
            </a:fld>
            <a:endParaRPr lang="ru-RU" altLang="uk-UA" dirty="0">
              <a:latin typeface="Century Gothic" pitchFamily="34" charset="0"/>
            </a:endParaRPr>
          </a:p>
        </p:txBody>
      </p:sp>
      <p:sp>
        <p:nvSpPr>
          <p:cNvPr id="23558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Інформатика 5 клас</a:t>
            </a:r>
            <a:endParaRPr lang="en-US" altLang="uk-UA">
              <a:solidFill>
                <a:schemeClr val="accent1"/>
              </a:solidFill>
            </a:endParaRPr>
          </a:p>
        </p:txBody>
      </p:sp>
      <p:sp>
        <p:nvSpPr>
          <p:cNvPr id="23557" name="Номер слайда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E40BDD8D-40B5-4337-8436-E4C499EDE2C5}" type="slidenum">
              <a:rPr lang="ru-RU" altLang="uk-UA"/>
              <a:pPr>
                <a:defRPr/>
              </a:pPr>
              <a:t>20</a:t>
            </a:fld>
            <a:endParaRPr lang="ru-RU" altLang="uk-UA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08934400"/>
              </p:ext>
            </p:extLst>
          </p:nvPr>
        </p:nvGraphicFramePr>
        <p:xfrm>
          <a:off x="251520" y="980728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571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з пропусками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зміни властивостей рисунка необхідно його … клацанням … кнопки миші. Зміну розмірів та обертання рисунка здійснюють за допомогою …, розташованих навколо … рисунка. Положення рисунка змінюють за допомогою команд … меню, які викликають клацанням … кнопки миші на рисунку. Колір та товщина рамки навколо рисунка, змінюють за допомогою команди … меню: … </a:t>
            </a:r>
            <a:r>
              <a:rPr lang="uk-UA" sz="2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</a:t>
            </a:r>
            <a:r>
              <a:rPr lang="uk-UA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вкладка </a:t>
            </a:r>
            <a:r>
              <a:rPr lang="uk-UA" sz="2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та лінії</a:t>
            </a:r>
            <a:r>
              <a:rPr lang="uk-UA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Повторюємо 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476672"/>
            <a:ext cx="822528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uk-UA" b="0" dirty="0" smtClean="0">
                <a:latin typeface="Times New Roman" pitchFamily="18" charset="0"/>
                <a:cs typeface="Times New Roman" pitchFamily="18" charset="0"/>
              </a:rPr>
              <a:t>Розглянь схему. Поясни, як пов'язані її складові. Які складові краще зафарбувати однаковими кольорами. Поясни, чому?</a:t>
            </a:r>
          </a:p>
        </p:txBody>
      </p:sp>
      <p:sp>
        <p:nvSpPr>
          <p:cNvPr id="21509" name="Місце для дати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D3B78A-2581-46B3-B8D4-3BF9F28BEAA9}" type="datetime1">
              <a:rPr lang="uk-UA" altLang="uk-UA"/>
              <a:pPr eaLnBrk="1" hangingPunct="1"/>
              <a:t>14.01.2015</a:t>
            </a:fld>
            <a:endParaRPr lang="ru-RU" altLang="uk-UA" dirty="0"/>
          </a:p>
        </p:txBody>
      </p:sp>
      <p:sp>
        <p:nvSpPr>
          <p:cNvPr id="25" name="Місце для нижнього колонтитула 24"/>
          <p:cNvSpPr>
            <a:spLocks noGrp="1"/>
          </p:cNvSpPr>
          <p:nvPr>
            <p:ph type="ftr" sz="quarter" idx="11"/>
          </p:nvPr>
        </p:nvSpPr>
        <p:spPr>
          <a:xfrm>
            <a:off x="3563888" y="6453336"/>
            <a:ext cx="4724400" cy="274320"/>
          </a:xfrm>
        </p:spPr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26" name="Місце для номера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42441-BBC6-45B6-BA33-63F141AF796D}" type="slidenum">
              <a:rPr lang="ru-RU" altLang="uk-UA"/>
              <a:pPr>
                <a:defRPr/>
              </a:pPr>
              <a:t>22</a:t>
            </a:fld>
            <a:endParaRPr lang="ru-RU" alt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113320" y="1788732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</a:t>
            </a:r>
            <a:endParaRPr lang="uk-UA" dirty="0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588390" y="1788732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</a:t>
            </a:r>
            <a:endParaRPr lang="uk-UA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899592" y="2492896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Встановлення</a:t>
            </a:r>
            <a:endParaRPr lang="uk-UA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588390" y="3284984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Форматування</a:t>
            </a:r>
            <a:endParaRPr lang="uk-UA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899592" y="4321475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Редагування</a:t>
            </a:r>
            <a:endParaRPr lang="uk-UA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4914067" y="2732755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Структура</a:t>
            </a:r>
            <a:endParaRPr lang="uk-UA" dirty="0"/>
          </a:p>
        </p:txBody>
      </p:sp>
      <p:sp>
        <p:nvSpPr>
          <p:cNvPr id="42" name="Округлений прямокутник 41"/>
          <p:cNvSpPr/>
          <p:nvPr/>
        </p:nvSpPr>
        <p:spPr>
          <a:xfrm>
            <a:off x="7129322" y="4869160"/>
            <a:ext cx="1656184" cy="5324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Малюнок з файла</a:t>
            </a:r>
            <a:endParaRPr lang="uk-UA" dirty="0"/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7129322" y="3636715"/>
            <a:ext cx="1656184" cy="5123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Графічний об'єкт</a:t>
            </a:r>
            <a:endParaRPr lang="uk-UA" dirty="0"/>
          </a:p>
        </p:txBody>
      </p:sp>
      <p:sp>
        <p:nvSpPr>
          <p:cNvPr id="44" name="Округлений прямокутник 43"/>
          <p:cNvSpPr/>
          <p:nvPr/>
        </p:nvSpPr>
        <p:spPr>
          <a:xfrm>
            <a:off x="4914067" y="3629268"/>
            <a:ext cx="1656184" cy="519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Текстовий об'єкт</a:t>
            </a:r>
            <a:endParaRPr lang="uk-UA" dirty="0"/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4914067" y="4869160"/>
            <a:ext cx="1656184" cy="5324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Текстовий напис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3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600" dirty="0" smtClean="0"/>
              <a:t>На уроці ми дізналися!</a:t>
            </a:r>
            <a:endParaRPr lang="ru-RU" altLang="uk-UA" sz="3600" dirty="0" smtClean="0"/>
          </a:p>
        </p:txBody>
      </p:sp>
      <p:sp>
        <p:nvSpPr>
          <p:cNvPr id="23556" name="Дата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ABDA2F-9A86-4D75-B28C-A6EE1D0ABD18}" type="datetime1">
              <a:rPr lang="uk-UA" altLang="uk-UA" smtClean="0"/>
              <a:t>14.01.2015</a:t>
            </a:fld>
            <a:endParaRPr lang="ru-RU" alt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Інформатика 5 клас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4015-B0BC-42A4-9CE6-86D8F9739725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52520992"/>
              </p:ext>
            </p:extLst>
          </p:nvPr>
        </p:nvGraphicFramePr>
        <p:xfrm>
          <a:off x="179512" y="1543050"/>
          <a:ext cx="8856984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8068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464550" cy="38830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30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2, 4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головоломку (ст. 243)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свої знання та вміння за допомогою тверджень на ст. 241, 243</a:t>
            </a:r>
          </a:p>
        </p:txBody>
      </p:sp>
      <p:sp>
        <p:nvSpPr>
          <p:cNvPr id="24580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AF0A57-E732-4D56-A381-F76C68D65090}" type="datetime1">
              <a:rPr lang="uk-UA" altLang="uk-UA" smtClean="0"/>
              <a:t>14.01.2015</a:t>
            </a:fld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30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Ти</a:t>
            </a:r>
            <a:r>
              <a:rPr lang="uk-UA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дізнаєшся</a:t>
            </a:r>
            <a:r>
              <a:rPr lang="uk-UA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F095-0AC5-48C9-A9FB-4360CE3249F4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0173645"/>
              </p:ext>
            </p:extLst>
          </p:nvPr>
        </p:nvGraphicFramePr>
        <p:xfrm>
          <a:off x="278843" y="836712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Додавання текстових написів</a:t>
            </a:r>
            <a:endParaRPr lang="uk-UA" sz="400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557F-5BD0-45B5-A332-54BF2F669F1A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23528" y="836712"/>
            <a:ext cx="4032448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Додати новий текстовий напис до слайда можна за допомогою інструмента Текстове поле, що розміщується на вкладці Вставлення</a:t>
            </a:r>
            <a:endParaRPr lang="uk-UA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" y="3501008"/>
            <a:ext cx="9144000" cy="944450"/>
          </a:xfrm>
          <a:prstGeom prst="rect">
            <a:avLst/>
          </a:prstGeom>
        </p:spPr>
      </p:pic>
      <p:cxnSp>
        <p:nvCxnSpPr>
          <p:cNvPr id="12" name="Пряма зі стрілкою 11"/>
          <p:cNvCxnSpPr/>
          <p:nvPr/>
        </p:nvCxnSpPr>
        <p:spPr>
          <a:xfrm>
            <a:off x="4355976" y="2564904"/>
            <a:ext cx="864096" cy="126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40768"/>
            <a:ext cx="3714776" cy="9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445591"/>
            <a:ext cx="3714776" cy="74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86380" y="292893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3426582"/>
            <a:ext cx="3714775" cy="78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86380" y="421481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945-2C3F-4E2F-9038-990A027A97C3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860032" y="836712"/>
            <a:ext cx="3816424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Місце розташування текстового напису на слайді вказується за допомогою миші аналогічно до додавання тексту в середовищі графічного редактора. Далі до вставленого текстового поля слід ввести текст із клавіатури або скопіювати з буферу обміну.</a:t>
            </a:r>
            <a:endParaRPr lang="uk-UA" dirty="0"/>
          </a:p>
        </p:txBody>
      </p:sp>
      <p:sp>
        <p:nvSpPr>
          <p:cNvPr id="12" name="Заголовок 13"/>
          <p:cNvSpPr txBox="1">
            <a:spLocks/>
          </p:cNvSpPr>
          <p:nvPr/>
        </p:nvSpPr>
        <p:spPr>
          <a:xfrm>
            <a:off x="762000" y="5301208"/>
            <a:ext cx="7266384" cy="8709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dirty="0" smtClean="0"/>
              <a:t>Додавання текстових написів</a:t>
            </a:r>
            <a:endParaRPr lang="uk-UA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Додавання зображення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951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chemeClr val="tx1"/>
                </a:solidFill>
              </a:rPr>
              <a:t>Графічні об'єкти можна додати за допомогою інструментів, які знаходяться у групі Зображення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FC55-3E1E-43FB-8A2B-CAE2AFD3C2CA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634765"/>
            <a:ext cx="9144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 rot="5400000">
            <a:off x="1912834" y="2136836"/>
            <a:ext cx="504056" cy="2798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3143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3214710" cy="12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643446"/>
            <a:ext cx="1209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4008" y="157161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</a:t>
            </a:r>
            <a:r>
              <a:rPr lang="ru-RU" sz="2000" dirty="0" err="1" smtClean="0"/>
              <a:t>Вибрати</a:t>
            </a:r>
            <a:r>
              <a:rPr lang="ru-RU" sz="2000" dirty="0" smtClean="0"/>
              <a:t> команду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рисунок </a:t>
            </a:r>
            <a:r>
              <a:rPr lang="ru-RU" sz="2000" dirty="0" err="1" smtClean="0"/>
              <a:t>із</a:t>
            </a:r>
            <a:r>
              <a:rPr lang="ru-RU" sz="2000" dirty="0" smtClean="0"/>
              <a:t> файла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143248"/>
            <a:ext cx="307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dirty="0" err="1" smtClean="0"/>
              <a:t>Вибрати</a:t>
            </a:r>
            <a:r>
              <a:rPr lang="ru-RU" sz="2000" dirty="0" smtClean="0"/>
              <a:t> файл </a:t>
            </a:r>
            <a:r>
              <a:rPr lang="ru-RU" sz="2000" dirty="0" err="1" smtClean="0"/>
              <a:t>зображення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64344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4. Натиснути кнопку Вставити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Додавання зображення</a:t>
            </a:r>
            <a:endParaRPr lang="uk-UA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4B7-F071-473A-9BCF-6D4B3E55F9B2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85852" y="980728"/>
            <a:ext cx="407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1. Перейти на вкладку Вставлення</a:t>
            </a:r>
            <a:endParaRPr lang="uk-UA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4114800" cy="98903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500000"/>
                </a:solidFill>
                <a:latin typeface="+mn-lt"/>
              </a:rPr>
              <a:t>До уваги!</a:t>
            </a:r>
            <a:endParaRPr lang="ru-RU" b="1" dirty="0">
              <a:solidFill>
                <a:srgbClr val="5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1"/>
            <a:ext cx="7286676" cy="11407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Змінити розташування зображень  та тексту  можна за допомогою перетягування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835696" y="3356992"/>
            <a:ext cx="1664734" cy="142933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857620" y="4214818"/>
            <a:ext cx="1643074" cy="57150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2A0A-54D8-48DE-835D-2018BBDA10B5}" type="datetime1">
              <a:rPr lang="uk-UA" smtClean="0"/>
              <a:t>14.01.2015</a:t>
            </a:fld>
            <a:endParaRPr lang="ru-RU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Улыбающееся лицо 4"/>
          <p:cNvSpPr/>
          <p:nvPr/>
        </p:nvSpPr>
        <p:spPr>
          <a:xfrm>
            <a:off x="5580112" y="4365104"/>
            <a:ext cx="1664734" cy="142933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5079769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 ще об'єкти можна форматувати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9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dirty="0" smtClean="0"/>
              <a:t>Форматування текстових об'єктів </a:t>
            </a:r>
            <a:endParaRPr lang="uk-UA" sz="34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692504"/>
              </p:ext>
            </p:extLst>
          </p:nvPr>
        </p:nvGraphicFramePr>
        <p:xfrm>
          <a:off x="762000" y="685800"/>
          <a:ext cx="7543800" cy="267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3EE-5BF9-4297-8FAF-9C25000EFE4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40-ECE9-46A9-A4C2-16A7F6BB372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137"/>
            <a:ext cx="9144000" cy="10099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339752" y="4221088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3923928" y="4221088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419</TotalTime>
  <Words>1032</Words>
  <Application>Microsoft Office PowerPoint</Application>
  <PresentationFormat>Экран (4:3)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NewsPrint</vt:lpstr>
      <vt:lpstr>1_NewsPrint</vt:lpstr>
      <vt:lpstr>Тема 4.  Редактор презентацій</vt:lpstr>
      <vt:lpstr>Текстові і графічні об'єкти на слайдах</vt:lpstr>
      <vt:lpstr>Ти дізнаєшся:</vt:lpstr>
      <vt:lpstr>Додавання текстових написів</vt:lpstr>
      <vt:lpstr>Презентация PowerPoint</vt:lpstr>
      <vt:lpstr>Додавання зображення</vt:lpstr>
      <vt:lpstr>Додавання зображення</vt:lpstr>
      <vt:lpstr>До уваги!</vt:lpstr>
      <vt:lpstr>Форматування текстових об'єктів </vt:lpstr>
      <vt:lpstr>Форматування текстових об'єктів </vt:lpstr>
      <vt:lpstr>Форматування текстових об'єктів </vt:lpstr>
      <vt:lpstr>Використання контекстного меню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Обговорення вивченого</vt:lpstr>
      <vt:lpstr>Працюємо в парах</vt:lpstr>
      <vt:lpstr>Розповідь з пропусками</vt:lpstr>
      <vt:lpstr>Повторюємо </vt:lpstr>
      <vt:lpstr>На уроці ми дізналися!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та графічні  об'єкти на слайдах</dc:title>
  <dc:creator>User</dc:creator>
  <cp:lastModifiedBy>Ира</cp:lastModifiedBy>
  <cp:revision>32</cp:revision>
  <dcterms:created xsi:type="dcterms:W3CDTF">2013-11-14T17:07:14Z</dcterms:created>
  <dcterms:modified xsi:type="dcterms:W3CDTF">2015-01-14T15:49:02Z</dcterms:modified>
</cp:coreProperties>
</file>