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29"/>
  </p:notesMasterIdLst>
  <p:sldIdLst>
    <p:sldId id="266" r:id="rId2"/>
    <p:sldId id="282" r:id="rId3"/>
    <p:sldId id="283" r:id="rId4"/>
    <p:sldId id="256" r:id="rId5"/>
    <p:sldId id="257" r:id="rId6"/>
    <p:sldId id="258" r:id="rId7"/>
    <p:sldId id="259" r:id="rId8"/>
    <p:sldId id="260" r:id="rId9"/>
    <p:sldId id="267" r:id="rId10"/>
    <p:sldId id="261" r:id="rId11"/>
    <p:sldId id="263" r:id="rId12"/>
    <p:sldId id="264" r:id="rId13"/>
    <p:sldId id="265" r:id="rId14"/>
    <p:sldId id="268" r:id="rId15"/>
    <p:sldId id="269" r:id="rId16"/>
    <p:sldId id="270" r:id="rId17"/>
    <p:sldId id="278" r:id="rId18"/>
    <p:sldId id="280" r:id="rId19"/>
    <p:sldId id="281" r:id="rId20"/>
    <p:sldId id="279" r:id="rId21"/>
    <p:sldId id="271" r:id="rId22"/>
    <p:sldId id="272" r:id="rId23"/>
    <p:sldId id="274" r:id="rId24"/>
    <p:sldId id="273" r:id="rId25"/>
    <p:sldId id="275" r:id="rId26"/>
    <p:sldId id="276" r:id="rId27"/>
    <p:sldId id="27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4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522D35-0C70-4CEC-95EC-4585516F7DD4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4048FAA0-4314-4A30-AFD7-79B7DB57F746}">
      <dgm:prSet phldrT="[Текст]"/>
      <dgm:spPr/>
      <dgm:t>
        <a:bodyPr/>
        <a:lstStyle/>
        <a:p>
          <a:r>
            <a:rPr lang="uk-UA" dirty="0" smtClean="0"/>
            <a:t>У цьому режимі робоча ділянка вікна редактора презентацій складається з ділянок слайда, структури і нотаток.</a:t>
          </a:r>
          <a:endParaRPr lang="uk-UA" dirty="0"/>
        </a:p>
      </dgm:t>
    </dgm:pt>
    <dgm:pt modelId="{F99A0737-6A47-46DA-9DA0-83465C4134D3}" type="parTrans" cxnId="{796B04FF-DDD7-4426-9EDF-2B8EE70646BC}">
      <dgm:prSet/>
      <dgm:spPr/>
      <dgm:t>
        <a:bodyPr/>
        <a:lstStyle/>
        <a:p>
          <a:endParaRPr lang="uk-UA"/>
        </a:p>
      </dgm:t>
    </dgm:pt>
    <dgm:pt modelId="{9209AB3E-E330-42C9-8CC3-3FB08F949E35}" type="sibTrans" cxnId="{796B04FF-DDD7-4426-9EDF-2B8EE70646BC}">
      <dgm:prSet/>
      <dgm:spPr/>
      <dgm:t>
        <a:bodyPr/>
        <a:lstStyle/>
        <a:p>
          <a:endParaRPr lang="uk-UA"/>
        </a:p>
      </dgm:t>
    </dgm:pt>
    <dgm:pt modelId="{05570CF3-C955-4331-9685-57369957EDCF}">
      <dgm:prSet phldrT="[Текст]"/>
      <dgm:spPr/>
      <dgm:t>
        <a:bodyPr/>
        <a:lstStyle/>
        <a:p>
          <a:endParaRPr lang="uk-UA" dirty="0"/>
        </a:p>
      </dgm:t>
    </dgm:pt>
    <dgm:pt modelId="{2784CD05-FB07-4C48-A883-1E4C0E43FC73}" type="parTrans" cxnId="{4B934878-0106-49BE-A49B-F97F563AD689}">
      <dgm:prSet/>
      <dgm:spPr/>
      <dgm:t>
        <a:bodyPr/>
        <a:lstStyle/>
        <a:p>
          <a:endParaRPr lang="uk-UA"/>
        </a:p>
      </dgm:t>
    </dgm:pt>
    <dgm:pt modelId="{58AF9747-4625-4119-AA33-A3BCD1792D2E}" type="sibTrans" cxnId="{4B934878-0106-49BE-A49B-F97F563AD689}">
      <dgm:prSet/>
      <dgm:spPr/>
      <dgm:t>
        <a:bodyPr/>
        <a:lstStyle/>
        <a:p>
          <a:endParaRPr lang="uk-UA"/>
        </a:p>
      </dgm:t>
    </dgm:pt>
    <dgm:pt modelId="{2E24102F-4C60-451C-9C58-C4D4DD17FF48}">
      <dgm:prSet phldrT="[Текст]"/>
      <dgm:spPr/>
      <dgm:t>
        <a:bodyPr/>
        <a:lstStyle/>
        <a:p>
          <a:r>
            <a:rPr lang="uk-UA" dirty="0" smtClean="0"/>
            <a:t>У цьому режимі кожен слайд виводиться на весь екран.</a:t>
          </a:r>
          <a:endParaRPr lang="uk-UA" dirty="0"/>
        </a:p>
      </dgm:t>
    </dgm:pt>
    <dgm:pt modelId="{FCAAF4BE-0FF1-41E0-A0F4-FC5B510776AB}" type="parTrans" cxnId="{EBE8BD0C-3C60-44B8-9A3D-F94E57E9F9EE}">
      <dgm:prSet/>
      <dgm:spPr/>
      <dgm:t>
        <a:bodyPr/>
        <a:lstStyle/>
        <a:p>
          <a:endParaRPr lang="uk-UA"/>
        </a:p>
      </dgm:t>
    </dgm:pt>
    <dgm:pt modelId="{15C0CD37-6D66-4A71-9D3F-ABA7A8EA365E}" type="sibTrans" cxnId="{EBE8BD0C-3C60-44B8-9A3D-F94E57E9F9EE}">
      <dgm:prSet/>
      <dgm:spPr/>
      <dgm:t>
        <a:bodyPr/>
        <a:lstStyle/>
        <a:p>
          <a:endParaRPr lang="uk-UA"/>
        </a:p>
      </dgm:t>
    </dgm:pt>
    <dgm:pt modelId="{E9173105-1B1A-4641-B11A-B01A3FC8B9B8}">
      <dgm:prSet phldrT="[Текст]" phldr="1"/>
      <dgm:spPr/>
      <dgm:t>
        <a:bodyPr/>
        <a:lstStyle/>
        <a:p>
          <a:endParaRPr lang="uk-UA" dirty="0"/>
        </a:p>
      </dgm:t>
    </dgm:pt>
    <dgm:pt modelId="{CE7710A8-9FAA-48B5-BB44-7BE70F8AEE30}" type="parTrans" cxnId="{F28FCA44-2B1B-41DD-8595-089A1C0D6767}">
      <dgm:prSet/>
      <dgm:spPr/>
      <dgm:t>
        <a:bodyPr/>
        <a:lstStyle/>
        <a:p>
          <a:endParaRPr lang="uk-UA"/>
        </a:p>
      </dgm:t>
    </dgm:pt>
    <dgm:pt modelId="{AE7CA461-DAC0-49A8-9C79-1A364D25B128}" type="sibTrans" cxnId="{F28FCA44-2B1B-41DD-8595-089A1C0D6767}">
      <dgm:prSet/>
      <dgm:spPr/>
      <dgm:t>
        <a:bodyPr/>
        <a:lstStyle/>
        <a:p>
          <a:endParaRPr lang="uk-UA"/>
        </a:p>
      </dgm:t>
    </dgm:pt>
    <dgm:pt modelId="{87470B6D-3845-4596-9623-2ECA10A82657}">
      <dgm:prSet phldrT="[Текст]"/>
      <dgm:spPr/>
      <dgm:t>
        <a:bodyPr/>
        <a:lstStyle/>
        <a:p>
          <a:endParaRPr lang="uk-UA" dirty="0"/>
        </a:p>
      </dgm:t>
    </dgm:pt>
    <dgm:pt modelId="{75A9023C-F70C-42DC-990C-501981759607}" type="parTrans" cxnId="{54B96722-69AB-4AAC-826B-D36887839B58}">
      <dgm:prSet/>
      <dgm:spPr/>
      <dgm:t>
        <a:bodyPr/>
        <a:lstStyle/>
        <a:p>
          <a:endParaRPr lang="uk-UA"/>
        </a:p>
      </dgm:t>
    </dgm:pt>
    <dgm:pt modelId="{2065470A-6E1A-4FA4-9A49-CC0D9611F147}" type="sibTrans" cxnId="{54B96722-69AB-4AAC-826B-D36887839B58}">
      <dgm:prSet/>
      <dgm:spPr/>
      <dgm:t>
        <a:bodyPr/>
        <a:lstStyle/>
        <a:p>
          <a:endParaRPr lang="uk-UA"/>
        </a:p>
      </dgm:t>
    </dgm:pt>
    <dgm:pt modelId="{EE5F7873-41C2-4A16-9BE3-CAE5274198D6}">
      <dgm:prSet phldrT="[Текст]"/>
      <dgm:spPr/>
      <dgm:t>
        <a:bodyPr/>
        <a:lstStyle/>
        <a:p>
          <a:r>
            <a:rPr lang="uk-UA" dirty="0" smtClean="0"/>
            <a:t>У цьому режимі можна переглядати ескізи слайдів усієї презентації.</a:t>
          </a:r>
          <a:endParaRPr lang="uk-UA" dirty="0"/>
        </a:p>
      </dgm:t>
    </dgm:pt>
    <dgm:pt modelId="{C0EBD043-94B7-4DAF-A9B1-86DCFAC16A46}" type="parTrans" cxnId="{EDC75AF3-5CAD-49EA-9E46-6853B767FA5F}">
      <dgm:prSet/>
      <dgm:spPr/>
      <dgm:t>
        <a:bodyPr/>
        <a:lstStyle/>
        <a:p>
          <a:endParaRPr lang="uk-UA"/>
        </a:p>
      </dgm:t>
    </dgm:pt>
    <dgm:pt modelId="{AEF5AF75-32E8-4CA2-A80E-E15DF9CBFC28}" type="sibTrans" cxnId="{EDC75AF3-5CAD-49EA-9E46-6853B767FA5F}">
      <dgm:prSet/>
      <dgm:spPr/>
      <dgm:t>
        <a:bodyPr/>
        <a:lstStyle/>
        <a:p>
          <a:endParaRPr lang="uk-UA"/>
        </a:p>
      </dgm:t>
    </dgm:pt>
    <dgm:pt modelId="{6E3AA18C-43E1-4E36-A9C0-52A5A5CC53BA}" type="pres">
      <dgm:prSet presAssocID="{D3522D35-0C70-4CEC-95EC-4585516F7D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B43279C-7345-46D9-A6D9-A8BA32E0CA6C}" type="pres">
      <dgm:prSet presAssocID="{4048FAA0-4314-4A30-AFD7-79B7DB57F746}" presName="parentText" presStyleLbl="node1" presStyleIdx="0" presStyleCnt="3" custScaleY="15516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A658E7C-37A2-4499-B7BE-7BE9AE806FF2}" type="pres">
      <dgm:prSet presAssocID="{4048FAA0-4314-4A30-AFD7-79B7DB57F746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170FC67-C8C5-4D3E-85EA-8C312260F3EB}" type="pres">
      <dgm:prSet presAssocID="{2E24102F-4C60-451C-9C58-C4D4DD17FF48}" presName="parentText" presStyleLbl="node1" presStyleIdx="1" presStyleCnt="3" custScaleY="15516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0534EB8-52A3-408B-8CB4-9D21DFBC7209}" type="pres">
      <dgm:prSet presAssocID="{2E24102F-4C60-451C-9C58-C4D4DD17FF48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84DCBD2-182F-4C2B-BE05-2193F2720D04}" type="pres">
      <dgm:prSet presAssocID="{EE5F7873-41C2-4A16-9BE3-CAE5274198D6}" presName="parentText" presStyleLbl="node1" presStyleIdx="2" presStyleCnt="3" custScaleY="15516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94C31DF-499D-4D8F-978B-D117C376D5B6}" type="pres">
      <dgm:prSet presAssocID="{EE5F7873-41C2-4A16-9BE3-CAE5274198D6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42446EE-1B92-4F8A-B21A-7D1C2559E90E}" type="presOf" srcId="{05570CF3-C955-4331-9685-57369957EDCF}" destId="{7A658E7C-37A2-4499-B7BE-7BE9AE806FF2}" srcOrd="0" destOrd="0" presId="urn:microsoft.com/office/officeart/2005/8/layout/vList2"/>
    <dgm:cxn modelId="{46706616-A533-46D8-9343-6B31F639E8A5}" type="presOf" srcId="{4048FAA0-4314-4A30-AFD7-79B7DB57F746}" destId="{CB43279C-7345-46D9-A6D9-A8BA32E0CA6C}" srcOrd="0" destOrd="0" presId="urn:microsoft.com/office/officeart/2005/8/layout/vList2"/>
    <dgm:cxn modelId="{4B934878-0106-49BE-A49B-F97F563AD689}" srcId="{4048FAA0-4314-4A30-AFD7-79B7DB57F746}" destId="{05570CF3-C955-4331-9685-57369957EDCF}" srcOrd="0" destOrd="0" parTransId="{2784CD05-FB07-4C48-A883-1E4C0E43FC73}" sibTransId="{58AF9747-4625-4119-AA33-A3BCD1792D2E}"/>
    <dgm:cxn modelId="{796B04FF-DDD7-4426-9EDF-2B8EE70646BC}" srcId="{D3522D35-0C70-4CEC-95EC-4585516F7DD4}" destId="{4048FAA0-4314-4A30-AFD7-79B7DB57F746}" srcOrd="0" destOrd="0" parTransId="{F99A0737-6A47-46DA-9DA0-83465C4134D3}" sibTransId="{9209AB3E-E330-42C9-8CC3-3FB08F949E35}"/>
    <dgm:cxn modelId="{EBE8BD0C-3C60-44B8-9A3D-F94E57E9F9EE}" srcId="{D3522D35-0C70-4CEC-95EC-4585516F7DD4}" destId="{2E24102F-4C60-451C-9C58-C4D4DD17FF48}" srcOrd="1" destOrd="0" parTransId="{FCAAF4BE-0FF1-41E0-A0F4-FC5B510776AB}" sibTransId="{15C0CD37-6D66-4A71-9D3F-ABA7A8EA365E}"/>
    <dgm:cxn modelId="{F28FCA44-2B1B-41DD-8595-089A1C0D6767}" srcId="{2E24102F-4C60-451C-9C58-C4D4DD17FF48}" destId="{E9173105-1B1A-4641-B11A-B01A3FC8B9B8}" srcOrd="0" destOrd="0" parTransId="{CE7710A8-9FAA-48B5-BB44-7BE70F8AEE30}" sibTransId="{AE7CA461-DAC0-49A8-9C79-1A364D25B128}"/>
    <dgm:cxn modelId="{40C88732-77E0-4591-A632-7696D11EEE72}" type="presOf" srcId="{D3522D35-0C70-4CEC-95EC-4585516F7DD4}" destId="{6E3AA18C-43E1-4E36-A9C0-52A5A5CC53BA}" srcOrd="0" destOrd="0" presId="urn:microsoft.com/office/officeart/2005/8/layout/vList2"/>
    <dgm:cxn modelId="{54B96722-69AB-4AAC-826B-D36887839B58}" srcId="{EE5F7873-41C2-4A16-9BE3-CAE5274198D6}" destId="{87470B6D-3845-4596-9623-2ECA10A82657}" srcOrd="0" destOrd="0" parTransId="{75A9023C-F70C-42DC-990C-501981759607}" sibTransId="{2065470A-6E1A-4FA4-9A49-CC0D9611F147}"/>
    <dgm:cxn modelId="{C9B61DBE-1674-4E60-AC9C-1A1CEF623DAD}" type="presOf" srcId="{87470B6D-3845-4596-9623-2ECA10A82657}" destId="{294C31DF-499D-4D8F-978B-D117C376D5B6}" srcOrd="0" destOrd="0" presId="urn:microsoft.com/office/officeart/2005/8/layout/vList2"/>
    <dgm:cxn modelId="{6462C5BF-8D81-4257-A57A-F3880A200423}" type="presOf" srcId="{EE5F7873-41C2-4A16-9BE3-CAE5274198D6}" destId="{384DCBD2-182F-4C2B-BE05-2193F2720D04}" srcOrd="0" destOrd="0" presId="urn:microsoft.com/office/officeart/2005/8/layout/vList2"/>
    <dgm:cxn modelId="{4CF40CA4-9821-466C-8CFC-2167DF8559AA}" type="presOf" srcId="{2E24102F-4C60-451C-9C58-C4D4DD17FF48}" destId="{E170FC67-C8C5-4D3E-85EA-8C312260F3EB}" srcOrd="0" destOrd="0" presId="urn:microsoft.com/office/officeart/2005/8/layout/vList2"/>
    <dgm:cxn modelId="{EDC75AF3-5CAD-49EA-9E46-6853B767FA5F}" srcId="{D3522D35-0C70-4CEC-95EC-4585516F7DD4}" destId="{EE5F7873-41C2-4A16-9BE3-CAE5274198D6}" srcOrd="2" destOrd="0" parTransId="{C0EBD043-94B7-4DAF-A9B1-86DCFAC16A46}" sibTransId="{AEF5AF75-32E8-4CA2-A80E-E15DF9CBFC28}"/>
    <dgm:cxn modelId="{ADF0F2AE-08AF-4147-BF2A-73B6EFD03479}" type="presOf" srcId="{E9173105-1B1A-4641-B11A-B01A3FC8B9B8}" destId="{70534EB8-52A3-408B-8CB4-9D21DFBC7209}" srcOrd="0" destOrd="0" presId="urn:microsoft.com/office/officeart/2005/8/layout/vList2"/>
    <dgm:cxn modelId="{7B3B67C2-1491-4960-ADC8-C005EE41B5D7}" type="presParOf" srcId="{6E3AA18C-43E1-4E36-A9C0-52A5A5CC53BA}" destId="{CB43279C-7345-46D9-A6D9-A8BA32E0CA6C}" srcOrd="0" destOrd="0" presId="urn:microsoft.com/office/officeart/2005/8/layout/vList2"/>
    <dgm:cxn modelId="{21DF15C2-9310-43BF-AE38-546671DCEE5A}" type="presParOf" srcId="{6E3AA18C-43E1-4E36-A9C0-52A5A5CC53BA}" destId="{7A658E7C-37A2-4499-B7BE-7BE9AE806FF2}" srcOrd="1" destOrd="0" presId="urn:microsoft.com/office/officeart/2005/8/layout/vList2"/>
    <dgm:cxn modelId="{685BD489-A7B6-4CA6-A951-872AB67E36AA}" type="presParOf" srcId="{6E3AA18C-43E1-4E36-A9C0-52A5A5CC53BA}" destId="{E170FC67-C8C5-4D3E-85EA-8C312260F3EB}" srcOrd="2" destOrd="0" presId="urn:microsoft.com/office/officeart/2005/8/layout/vList2"/>
    <dgm:cxn modelId="{02E2F6F1-79AC-44B2-8C23-1EE5372D41C4}" type="presParOf" srcId="{6E3AA18C-43E1-4E36-A9C0-52A5A5CC53BA}" destId="{70534EB8-52A3-408B-8CB4-9D21DFBC7209}" srcOrd="3" destOrd="0" presId="urn:microsoft.com/office/officeart/2005/8/layout/vList2"/>
    <dgm:cxn modelId="{43B5677B-ACF4-4AD2-9BA5-9524A10C6AC9}" type="presParOf" srcId="{6E3AA18C-43E1-4E36-A9C0-52A5A5CC53BA}" destId="{384DCBD2-182F-4C2B-BE05-2193F2720D04}" srcOrd="4" destOrd="0" presId="urn:microsoft.com/office/officeart/2005/8/layout/vList2"/>
    <dgm:cxn modelId="{7A311A15-B5E1-4118-8ECE-6F4465949748}" type="presParOf" srcId="{6E3AA18C-43E1-4E36-A9C0-52A5A5CC53BA}" destId="{294C31DF-499D-4D8F-978B-D117C376D5B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028D09-3D27-4497-AFF5-090D64C140D6}" type="doc">
      <dgm:prSet loTypeId="urn:microsoft.com/office/officeart/2005/8/layout/radial5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E14E2C55-4DF8-4AD1-897F-D84DB85D4682}">
      <dgm:prSet phldrT="[Текст]"/>
      <dgm:spPr/>
      <dgm:t>
        <a:bodyPr/>
        <a:lstStyle/>
        <a:p>
          <a:r>
            <a:rPr lang="uk-UA" dirty="0" smtClean="0"/>
            <a:t>Об'єкти на слайдах</a:t>
          </a:r>
          <a:endParaRPr lang="uk-UA" dirty="0"/>
        </a:p>
      </dgm:t>
    </dgm:pt>
    <dgm:pt modelId="{005BB5BE-8176-4CAA-95FE-E7DDB5BA95DD}" type="parTrans" cxnId="{214598F2-12BD-4A80-880D-FF3ED35E87D8}">
      <dgm:prSet/>
      <dgm:spPr/>
      <dgm:t>
        <a:bodyPr/>
        <a:lstStyle/>
        <a:p>
          <a:endParaRPr lang="uk-UA"/>
        </a:p>
      </dgm:t>
    </dgm:pt>
    <dgm:pt modelId="{127DF2EB-295D-4B83-9680-96F9E60424E4}" type="sibTrans" cxnId="{214598F2-12BD-4A80-880D-FF3ED35E87D8}">
      <dgm:prSet/>
      <dgm:spPr/>
      <dgm:t>
        <a:bodyPr/>
        <a:lstStyle/>
        <a:p>
          <a:endParaRPr lang="uk-UA"/>
        </a:p>
      </dgm:t>
    </dgm:pt>
    <dgm:pt modelId="{1C60DB71-0609-4795-A2F8-AAEAACB03B0F}">
      <dgm:prSet phldrT="[Текст]" phldr="1"/>
      <dgm:spPr/>
      <dgm:t>
        <a:bodyPr/>
        <a:lstStyle/>
        <a:p>
          <a:endParaRPr lang="uk-UA"/>
        </a:p>
      </dgm:t>
    </dgm:pt>
    <dgm:pt modelId="{1E9615D2-EDF7-4B40-A8B8-C5096F0C7A1C}" type="parTrans" cxnId="{5CD4D016-EA1C-4040-9D58-52B2C135DF45}">
      <dgm:prSet/>
      <dgm:spPr/>
      <dgm:t>
        <a:bodyPr/>
        <a:lstStyle/>
        <a:p>
          <a:endParaRPr lang="uk-UA"/>
        </a:p>
      </dgm:t>
    </dgm:pt>
    <dgm:pt modelId="{80A444A0-AF9B-436F-ABE3-8965D173F75C}" type="sibTrans" cxnId="{5CD4D016-EA1C-4040-9D58-52B2C135DF45}">
      <dgm:prSet/>
      <dgm:spPr/>
      <dgm:t>
        <a:bodyPr/>
        <a:lstStyle/>
        <a:p>
          <a:endParaRPr lang="uk-UA"/>
        </a:p>
      </dgm:t>
    </dgm:pt>
    <dgm:pt modelId="{33EF9C02-521E-4D11-AF06-D87C1A4E580F}">
      <dgm:prSet phldrT="[Текст]" phldr="1"/>
      <dgm:spPr/>
      <dgm:t>
        <a:bodyPr/>
        <a:lstStyle/>
        <a:p>
          <a:endParaRPr lang="uk-UA"/>
        </a:p>
      </dgm:t>
    </dgm:pt>
    <dgm:pt modelId="{E297447C-2CCC-495B-9848-3140314C3413}" type="parTrans" cxnId="{5E432B3F-6FAB-46D6-9B91-4166595C335F}">
      <dgm:prSet/>
      <dgm:spPr/>
      <dgm:t>
        <a:bodyPr/>
        <a:lstStyle/>
        <a:p>
          <a:endParaRPr lang="uk-UA"/>
        </a:p>
      </dgm:t>
    </dgm:pt>
    <dgm:pt modelId="{01756225-8A7F-42D1-A1AE-0F7E5196E579}" type="sibTrans" cxnId="{5E432B3F-6FAB-46D6-9B91-4166595C335F}">
      <dgm:prSet/>
      <dgm:spPr/>
      <dgm:t>
        <a:bodyPr/>
        <a:lstStyle/>
        <a:p>
          <a:endParaRPr lang="uk-UA"/>
        </a:p>
      </dgm:t>
    </dgm:pt>
    <dgm:pt modelId="{E76E740F-C47E-4709-B211-4450C60E1921}">
      <dgm:prSet phldrT="[Текст]" phldr="1"/>
      <dgm:spPr/>
      <dgm:t>
        <a:bodyPr/>
        <a:lstStyle/>
        <a:p>
          <a:endParaRPr lang="uk-UA"/>
        </a:p>
      </dgm:t>
    </dgm:pt>
    <dgm:pt modelId="{7812750A-36D4-4F8B-9655-91C29CCBF048}" type="parTrans" cxnId="{6BC2CB4D-B1B4-4F07-A2A5-107E22313DE0}">
      <dgm:prSet/>
      <dgm:spPr/>
      <dgm:t>
        <a:bodyPr/>
        <a:lstStyle/>
        <a:p>
          <a:endParaRPr lang="uk-UA"/>
        </a:p>
      </dgm:t>
    </dgm:pt>
    <dgm:pt modelId="{978CDBE2-1EFD-4200-A199-3420CE979403}" type="sibTrans" cxnId="{6BC2CB4D-B1B4-4F07-A2A5-107E22313DE0}">
      <dgm:prSet/>
      <dgm:spPr/>
      <dgm:t>
        <a:bodyPr/>
        <a:lstStyle/>
        <a:p>
          <a:endParaRPr lang="uk-UA"/>
        </a:p>
      </dgm:t>
    </dgm:pt>
    <dgm:pt modelId="{6027574C-5868-4A60-9632-23F4A76E4469}">
      <dgm:prSet phldrT="[Текст]" phldr="1"/>
      <dgm:spPr/>
      <dgm:t>
        <a:bodyPr/>
        <a:lstStyle/>
        <a:p>
          <a:endParaRPr lang="uk-UA" dirty="0"/>
        </a:p>
      </dgm:t>
    </dgm:pt>
    <dgm:pt modelId="{48820DD1-B4CE-4F29-A96F-8198DA9BE922}" type="parTrans" cxnId="{B2D21CF1-C38C-4A87-8A5A-25E7A497F17F}">
      <dgm:prSet/>
      <dgm:spPr/>
      <dgm:t>
        <a:bodyPr/>
        <a:lstStyle/>
        <a:p>
          <a:endParaRPr lang="uk-UA"/>
        </a:p>
      </dgm:t>
    </dgm:pt>
    <dgm:pt modelId="{EAAD54D4-B14D-4D07-8123-F512470C9796}" type="sibTrans" cxnId="{B2D21CF1-C38C-4A87-8A5A-25E7A497F17F}">
      <dgm:prSet/>
      <dgm:spPr/>
      <dgm:t>
        <a:bodyPr/>
        <a:lstStyle/>
        <a:p>
          <a:endParaRPr lang="uk-UA"/>
        </a:p>
      </dgm:t>
    </dgm:pt>
    <dgm:pt modelId="{C1A4DF55-8837-4599-BCBC-816359AF51BF}">
      <dgm:prSet phldrT="[Текст]"/>
      <dgm:spPr/>
      <dgm:t>
        <a:bodyPr/>
        <a:lstStyle/>
        <a:p>
          <a:endParaRPr lang="uk-UA" dirty="0"/>
        </a:p>
      </dgm:t>
    </dgm:pt>
    <dgm:pt modelId="{A7E7E5D0-37E3-4B47-BE2A-91FA37FEF3FE}" type="parTrans" cxnId="{5527709F-B282-46ED-926B-224300C5F325}">
      <dgm:prSet/>
      <dgm:spPr/>
      <dgm:t>
        <a:bodyPr/>
        <a:lstStyle/>
        <a:p>
          <a:endParaRPr lang="uk-UA"/>
        </a:p>
      </dgm:t>
    </dgm:pt>
    <dgm:pt modelId="{72A0B9C6-D606-4024-A315-DA17915C1A96}" type="sibTrans" cxnId="{5527709F-B282-46ED-926B-224300C5F325}">
      <dgm:prSet/>
      <dgm:spPr/>
      <dgm:t>
        <a:bodyPr/>
        <a:lstStyle/>
        <a:p>
          <a:endParaRPr lang="uk-UA"/>
        </a:p>
      </dgm:t>
    </dgm:pt>
    <dgm:pt modelId="{6D3E3A1C-651B-41F3-9DD1-1F6B4817944D}" type="pres">
      <dgm:prSet presAssocID="{E9028D09-3D27-4497-AFF5-090D64C140D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3F9A606-167A-4723-9C79-4850409325D5}" type="pres">
      <dgm:prSet presAssocID="{E14E2C55-4DF8-4AD1-897F-D84DB85D4682}" presName="centerShape" presStyleLbl="node0" presStyleIdx="0" presStyleCnt="1" custScaleX="146491"/>
      <dgm:spPr/>
      <dgm:t>
        <a:bodyPr/>
        <a:lstStyle/>
        <a:p>
          <a:endParaRPr lang="uk-UA"/>
        </a:p>
      </dgm:t>
    </dgm:pt>
    <dgm:pt modelId="{D5742418-3081-4CA4-9BD2-DDD21FE8CDD7}" type="pres">
      <dgm:prSet presAssocID="{1E9615D2-EDF7-4B40-A8B8-C5096F0C7A1C}" presName="parTrans" presStyleLbl="sibTrans2D1" presStyleIdx="0" presStyleCnt="5"/>
      <dgm:spPr/>
      <dgm:t>
        <a:bodyPr/>
        <a:lstStyle/>
        <a:p>
          <a:endParaRPr lang="uk-UA"/>
        </a:p>
      </dgm:t>
    </dgm:pt>
    <dgm:pt modelId="{8795650A-0CE9-4635-97C1-49D5CDB004CC}" type="pres">
      <dgm:prSet presAssocID="{1E9615D2-EDF7-4B40-A8B8-C5096F0C7A1C}" presName="connectorText" presStyleLbl="sibTrans2D1" presStyleIdx="0" presStyleCnt="5"/>
      <dgm:spPr/>
      <dgm:t>
        <a:bodyPr/>
        <a:lstStyle/>
        <a:p>
          <a:endParaRPr lang="uk-UA"/>
        </a:p>
      </dgm:t>
    </dgm:pt>
    <dgm:pt modelId="{CD9BBF23-F7A9-4281-9936-94ABAEF07007}" type="pres">
      <dgm:prSet presAssocID="{1C60DB71-0609-4795-A2F8-AAEAACB03B0F}" presName="node" presStyleLbl="node1" presStyleIdx="0" presStyleCnt="5" custScaleX="14649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3C75E11-C2AB-41BF-8EC5-8787F3B9ABE6}" type="pres">
      <dgm:prSet presAssocID="{E297447C-2CCC-495B-9848-3140314C3413}" presName="parTrans" presStyleLbl="sibTrans2D1" presStyleIdx="1" presStyleCnt="5"/>
      <dgm:spPr/>
      <dgm:t>
        <a:bodyPr/>
        <a:lstStyle/>
        <a:p>
          <a:endParaRPr lang="uk-UA"/>
        </a:p>
      </dgm:t>
    </dgm:pt>
    <dgm:pt modelId="{1FA669C2-4A20-45A7-B5D3-AB352450AC22}" type="pres">
      <dgm:prSet presAssocID="{E297447C-2CCC-495B-9848-3140314C3413}" presName="connectorText" presStyleLbl="sibTrans2D1" presStyleIdx="1" presStyleCnt="5"/>
      <dgm:spPr/>
      <dgm:t>
        <a:bodyPr/>
        <a:lstStyle/>
        <a:p>
          <a:endParaRPr lang="uk-UA"/>
        </a:p>
      </dgm:t>
    </dgm:pt>
    <dgm:pt modelId="{E5E87F46-E8E8-47BE-9041-5B18417D73A3}" type="pres">
      <dgm:prSet presAssocID="{33EF9C02-521E-4D11-AF06-D87C1A4E580F}" presName="node" presStyleLbl="node1" presStyleIdx="1" presStyleCnt="5" custScaleX="146491" custRadScaleRad="143859" custRadScaleInc="-232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B37BEB7-B162-4108-A693-8BC760309E4C}" type="pres">
      <dgm:prSet presAssocID="{7812750A-36D4-4F8B-9655-91C29CCBF048}" presName="parTrans" presStyleLbl="sibTrans2D1" presStyleIdx="2" presStyleCnt="5"/>
      <dgm:spPr/>
      <dgm:t>
        <a:bodyPr/>
        <a:lstStyle/>
        <a:p>
          <a:endParaRPr lang="uk-UA"/>
        </a:p>
      </dgm:t>
    </dgm:pt>
    <dgm:pt modelId="{AC7C804C-3B02-4502-8BA0-7ABAD110CC55}" type="pres">
      <dgm:prSet presAssocID="{7812750A-36D4-4F8B-9655-91C29CCBF048}" presName="connectorText" presStyleLbl="sibTrans2D1" presStyleIdx="2" presStyleCnt="5"/>
      <dgm:spPr/>
      <dgm:t>
        <a:bodyPr/>
        <a:lstStyle/>
        <a:p>
          <a:endParaRPr lang="uk-UA"/>
        </a:p>
      </dgm:t>
    </dgm:pt>
    <dgm:pt modelId="{06CA7F11-3E78-4F44-9CAD-DC440BB92F8D}" type="pres">
      <dgm:prSet presAssocID="{E76E740F-C47E-4709-B211-4450C60E1921}" presName="node" presStyleLbl="node1" presStyleIdx="2" presStyleCnt="5" custScaleX="14649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74ACAE5-8428-4ED9-B11C-F6111C1CFD85}" type="pres">
      <dgm:prSet presAssocID="{48820DD1-B4CE-4F29-A96F-8198DA9BE922}" presName="parTrans" presStyleLbl="sibTrans2D1" presStyleIdx="3" presStyleCnt="5"/>
      <dgm:spPr/>
      <dgm:t>
        <a:bodyPr/>
        <a:lstStyle/>
        <a:p>
          <a:endParaRPr lang="uk-UA"/>
        </a:p>
      </dgm:t>
    </dgm:pt>
    <dgm:pt modelId="{5D9E90B7-0948-4AB0-9685-8F9D18A7CBC8}" type="pres">
      <dgm:prSet presAssocID="{48820DD1-B4CE-4F29-A96F-8198DA9BE922}" presName="connectorText" presStyleLbl="sibTrans2D1" presStyleIdx="3" presStyleCnt="5"/>
      <dgm:spPr/>
      <dgm:t>
        <a:bodyPr/>
        <a:lstStyle/>
        <a:p>
          <a:endParaRPr lang="uk-UA"/>
        </a:p>
      </dgm:t>
    </dgm:pt>
    <dgm:pt modelId="{3DD633CD-3259-4420-8A7C-7BA73C643A06}" type="pres">
      <dgm:prSet presAssocID="{6027574C-5868-4A60-9632-23F4A76E4469}" presName="node" presStyleLbl="node1" presStyleIdx="3" presStyleCnt="5" custScaleX="146491" custRadScaleRad="139039" custRadScaleInc="240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04AD5C6-660E-458E-90D8-BF18B0FAD4D0}" type="pres">
      <dgm:prSet presAssocID="{A7E7E5D0-37E3-4B47-BE2A-91FA37FEF3FE}" presName="parTrans" presStyleLbl="sibTrans2D1" presStyleIdx="4" presStyleCnt="5"/>
      <dgm:spPr/>
      <dgm:t>
        <a:bodyPr/>
        <a:lstStyle/>
        <a:p>
          <a:endParaRPr lang="uk-UA"/>
        </a:p>
      </dgm:t>
    </dgm:pt>
    <dgm:pt modelId="{3C336456-8917-432D-A0EA-F4DB26A960F0}" type="pres">
      <dgm:prSet presAssocID="{A7E7E5D0-37E3-4B47-BE2A-91FA37FEF3FE}" presName="connectorText" presStyleLbl="sibTrans2D1" presStyleIdx="4" presStyleCnt="5"/>
      <dgm:spPr/>
      <dgm:t>
        <a:bodyPr/>
        <a:lstStyle/>
        <a:p>
          <a:endParaRPr lang="uk-UA"/>
        </a:p>
      </dgm:t>
    </dgm:pt>
    <dgm:pt modelId="{91EE4D67-051E-4FB1-BAB5-CDE361079DDE}" type="pres">
      <dgm:prSet presAssocID="{C1A4DF55-8837-4599-BCBC-816359AF51BF}" presName="node" presStyleLbl="node1" presStyleIdx="4" presStyleCnt="5" custScaleX="145037" custRadScaleRad="139799" custRadScaleInc="-776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479CBA3-9ECA-4BBD-ADA8-5CE9F5E78824}" type="presOf" srcId="{E297447C-2CCC-495B-9848-3140314C3413}" destId="{E3C75E11-C2AB-41BF-8EC5-8787F3B9ABE6}" srcOrd="0" destOrd="0" presId="urn:microsoft.com/office/officeart/2005/8/layout/radial5"/>
    <dgm:cxn modelId="{2019B0A0-1407-4C2D-83ED-922190D9A9ED}" type="presOf" srcId="{1E9615D2-EDF7-4B40-A8B8-C5096F0C7A1C}" destId="{8795650A-0CE9-4635-97C1-49D5CDB004CC}" srcOrd="1" destOrd="0" presId="urn:microsoft.com/office/officeart/2005/8/layout/radial5"/>
    <dgm:cxn modelId="{48932E52-AF42-4AE5-A781-FD190578B429}" type="presOf" srcId="{7812750A-36D4-4F8B-9655-91C29CCBF048}" destId="{3B37BEB7-B162-4108-A693-8BC760309E4C}" srcOrd="0" destOrd="0" presId="urn:microsoft.com/office/officeart/2005/8/layout/radial5"/>
    <dgm:cxn modelId="{5AEF83DF-BFFB-47B6-849B-420CAE009A88}" type="presOf" srcId="{E76E740F-C47E-4709-B211-4450C60E1921}" destId="{06CA7F11-3E78-4F44-9CAD-DC440BB92F8D}" srcOrd="0" destOrd="0" presId="urn:microsoft.com/office/officeart/2005/8/layout/radial5"/>
    <dgm:cxn modelId="{4C79FF6B-1620-4624-8764-276E8C99DC2A}" type="presOf" srcId="{E9028D09-3D27-4497-AFF5-090D64C140D6}" destId="{6D3E3A1C-651B-41F3-9DD1-1F6B4817944D}" srcOrd="0" destOrd="0" presId="urn:microsoft.com/office/officeart/2005/8/layout/radial5"/>
    <dgm:cxn modelId="{5527709F-B282-46ED-926B-224300C5F325}" srcId="{E14E2C55-4DF8-4AD1-897F-D84DB85D4682}" destId="{C1A4DF55-8837-4599-BCBC-816359AF51BF}" srcOrd="4" destOrd="0" parTransId="{A7E7E5D0-37E3-4B47-BE2A-91FA37FEF3FE}" sibTransId="{72A0B9C6-D606-4024-A315-DA17915C1A96}"/>
    <dgm:cxn modelId="{D85A820C-5659-4E8C-BD6D-A16065807D6B}" type="presOf" srcId="{7812750A-36D4-4F8B-9655-91C29CCBF048}" destId="{AC7C804C-3B02-4502-8BA0-7ABAD110CC55}" srcOrd="1" destOrd="0" presId="urn:microsoft.com/office/officeart/2005/8/layout/radial5"/>
    <dgm:cxn modelId="{6AA28C42-6B4B-47BB-AD39-FDD91FD59A91}" type="presOf" srcId="{C1A4DF55-8837-4599-BCBC-816359AF51BF}" destId="{91EE4D67-051E-4FB1-BAB5-CDE361079DDE}" srcOrd="0" destOrd="0" presId="urn:microsoft.com/office/officeart/2005/8/layout/radial5"/>
    <dgm:cxn modelId="{25B8ABBF-661C-4119-81FD-7E31E9540A80}" type="presOf" srcId="{E297447C-2CCC-495B-9848-3140314C3413}" destId="{1FA669C2-4A20-45A7-B5D3-AB352450AC22}" srcOrd="1" destOrd="0" presId="urn:microsoft.com/office/officeart/2005/8/layout/radial5"/>
    <dgm:cxn modelId="{C2C9BD3E-96B1-43DA-889D-40A2AB417F8B}" type="presOf" srcId="{E14E2C55-4DF8-4AD1-897F-D84DB85D4682}" destId="{23F9A606-167A-4723-9C79-4850409325D5}" srcOrd="0" destOrd="0" presId="urn:microsoft.com/office/officeart/2005/8/layout/radial5"/>
    <dgm:cxn modelId="{7C3A1891-245D-4CF9-97BC-1DEEE7F32EDB}" type="presOf" srcId="{A7E7E5D0-37E3-4B47-BE2A-91FA37FEF3FE}" destId="{804AD5C6-660E-458E-90D8-BF18B0FAD4D0}" srcOrd="0" destOrd="0" presId="urn:microsoft.com/office/officeart/2005/8/layout/radial5"/>
    <dgm:cxn modelId="{214598F2-12BD-4A80-880D-FF3ED35E87D8}" srcId="{E9028D09-3D27-4497-AFF5-090D64C140D6}" destId="{E14E2C55-4DF8-4AD1-897F-D84DB85D4682}" srcOrd="0" destOrd="0" parTransId="{005BB5BE-8176-4CAA-95FE-E7DDB5BA95DD}" sibTransId="{127DF2EB-295D-4B83-9680-96F9E60424E4}"/>
    <dgm:cxn modelId="{5CD4D016-EA1C-4040-9D58-52B2C135DF45}" srcId="{E14E2C55-4DF8-4AD1-897F-D84DB85D4682}" destId="{1C60DB71-0609-4795-A2F8-AAEAACB03B0F}" srcOrd="0" destOrd="0" parTransId="{1E9615D2-EDF7-4B40-A8B8-C5096F0C7A1C}" sibTransId="{80A444A0-AF9B-436F-ABE3-8965D173F75C}"/>
    <dgm:cxn modelId="{C2D38ED7-23BF-4B51-AE48-502DF62C1E16}" type="presOf" srcId="{A7E7E5D0-37E3-4B47-BE2A-91FA37FEF3FE}" destId="{3C336456-8917-432D-A0EA-F4DB26A960F0}" srcOrd="1" destOrd="0" presId="urn:microsoft.com/office/officeart/2005/8/layout/radial5"/>
    <dgm:cxn modelId="{1F6EE19F-33D6-4A92-A6C9-313BA4051F19}" type="presOf" srcId="{48820DD1-B4CE-4F29-A96F-8198DA9BE922}" destId="{5D9E90B7-0948-4AB0-9685-8F9D18A7CBC8}" srcOrd="1" destOrd="0" presId="urn:microsoft.com/office/officeart/2005/8/layout/radial5"/>
    <dgm:cxn modelId="{5E432B3F-6FAB-46D6-9B91-4166595C335F}" srcId="{E14E2C55-4DF8-4AD1-897F-D84DB85D4682}" destId="{33EF9C02-521E-4D11-AF06-D87C1A4E580F}" srcOrd="1" destOrd="0" parTransId="{E297447C-2CCC-495B-9848-3140314C3413}" sibTransId="{01756225-8A7F-42D1-A1AE-0F7E5196E579}"/>
    <dgm:cxn modelId="{73949A98-FFDA-45CC-B5F2-130486C60A27}" type="presOf" srcId="{48820DD1-B4CE-4F29-A96F-8198DA9BE922}" destId="{274ACAE5-8428-4ED9-B11C-F6111C1CFD85}" srcOrd="0" destOrd="0" presId="urn:microsoft.com/office/officeart/2005/8/layout/radial5"/>
    <dgm:cxn modelId="{B2D21CF1-C38C-4A87-8A5A-25E7A497F17F}" srcId="{E14E2C55-4DF8-4AD1-897F-D84DB85D4682}" destId="{6027574C-5868-4A60-9632-23F4A76E4469}" srcOrd="3" destOrd="0" parTransId="{48820DD1-B4CE-4F29-A96F-8198DA9BE922}" sibTransId="{EAAD54D4-B14D-4D07-8123-F512470C9796}"/>
    <dgm:cxn modelId="{6BC2CB4D-B1B4-4F07-A2A5-107E22313DE0}" srcId="{E14E2C55-4DF8-4AD1-897F-D84DB85D4682}" destId="{E76E740F-C47E-4709-B211-4450C60E1921}" srcOrd="2" destOrd="0" parTransId="{7812750A-36D4-4F8B-9655-91C29CCBF048}" sibTransId="{978CDBE2-1EFD-4200-A199-3420CE979403}"/>
    <dgm:cxn modelId="{FFA574DF-13F0-48D0-8B27-E306008D36E4}" type="presOf" srcId="{6027574C-5868-4A60-9632-23F4A76E4469}" destId="{3DD633CD-3259-4420-8A7C-7BA73C643A06}" srcOrd="0" destOrd="0" presId="urn:microsoft.com/office/officeart/2005/8/layout/radial5"/>
    <dgm:cxn modelId="{CEF507CB-F5CE-43F0-8EFB-9F4899C2EFC3}" type="presOf" srcId="{1E9615D2-EDF7-4B40-A8B8-C5096F0C7A1C}" destId="{D5742418-3081-4CA4-9BD2-DDD21FE8CDD7}" srcOrd="0" destOrd="0" presId="urn:microsoft.com/office/officeart/2005/8/layout/radial5"/>
    <dgm:cxn modelId="{3CED9526-D2CE-4B14-9783-5A9F7A2373C0}" type="presOf" srcId="{1C60DB71-0609-4795-A2F8-AAEAACB03B0F}" destId="{CD9BBF23-F7A9-4281-9936-94ABAEF07007}" srcOrd="0" destOrd="0" presId="urn:microsoft.com/office/officeart/2005/8/layout/radial5"/>
    <dgm:cxn modelId="{0F6423A2-7530-4704-9349-8008C6630431}" type="presOf" srcId="{33EF9C02-521E-4D11-AF06-D87C1A4E580F}" destId="{E5E87F46-E8E8-47BE-9041-5B18417D73A3}" srcOrd="0" destOrd="0" presId="urn:microsoft.com/office/officeart/2005/8/layout/radial5"/>
    <dgm:cxn modelId="{DB92E6B9-0D38-44D5-825B-20869AFF4DC5}" type="presParOf" srcId="{6D3E3A1C-651B-41F3-9DD1-1F6B4817944D}" destId="{23F9A606-167A-4723-9C79-4850409325D5}" srcOrd="0" destOrd="0" presId="urn:microsoft.com/office/officeart/2005/8/layout/radial5"/>
    <dgm:cxn modelId="{4F89F054-2012-4C84-90BA-D335D4E79F57}" type="presParOf" srcId="{6D3E3A1C-651B-41F3-9DD1-1F6B4817944D}" destId="{D5742418-3081-4CA4-9BD2-DDD21FE8CDD7}" srcOrd="1" destOrd="0" presId="urn:microsoft.com/office/officeart/2005/8/layout/radial5"/>
    <dgm:cxn modelId="{A4D55C22-E787-4A78-AB46-F72EE07D4E07}" type="presParOf" srcId="{D5742418-3081-4CA4-9BD2-DDD21FE8CDD7}" destId="{8795650A-0CE9-4635-97C1-49D5CDB004CC}" srcOrd="0" destOrd="0" presId="urn:microsoft.com/office/officeart/2005/8/layout/radial5"/>
    <dgm:cxn modelId="{B072D261-9BCA-4B62-9AA7-F55CDB16E942}" type="presParOf" srcId="{6D3E3A1C-651B-41F3-9DD1-1F6B4817944D}" destId="{CD9BBF23-F7A9-4281-9936-94ABAEF07007}" srcOrd="2" destOrd="0" presId="urn:microsoft.com/office/officeart/2005/8/layout/radial5"/>
    <dgm:cxn modelId="{FC271BBF-2210-4A27-90F6-7CD1FDEF8FCD}" type="presParOf" srcId="{6D3E3A1C-651B-41F3-9DD1-1F6B4817944D}" destId="{E3C75E11-C2AB-41BF-8EC5-8787F3B9ABE6}" srcOrd="3" destOrd="0" presId="urn:microsoft.com/office/officeart/2005/8/layout/radial5"/>
    <dgm:cxn modelId="{A994CCA5-3E1E-4138-86B6-215EB731BC2F}" type="presParOf" srcId="{E3C75E11-C2AB-41BF-8EC5-8787F3B9ABE6}" destId="{1FA669C2-4A20-45A7-B5D3-AB352450AC22}" srcOrd="0" destOrd="0" presId="urn:microsoft.com/office/officeart/2005/8/layout/radial5"/>
    <dgm:cxn modelId="{24A1C343-113C-4513-BFBD-FC369A674976}" type="presParOf" srcId="{6D3E3A1C-651B-41F3-9DD1-1F6B4817944D}" destId="{E5E87F46-E8E8-47BE-9041-5B18417D73A3}" srcOrd="4" destOrd="0" presId="urn:microsoft.com/office/officeart/2005/8/layout/radial5"/>
    <dgm:cxn modelId="{203334E4-8FAD-448D-B5D1-A110047DF39F}" type="presParOf" srcId="{6D3E3A1C-651B-41F3-9DD1-1F6B4817944D}" destId="{3B37BEB7-B162-4108-A693-8BC760309E4C}" srcOrd="5" destOrd="0" presId="urn:microsoft.com/office/officeart/2005/8/layout/radial5"/>
    <dgm:cxn modelId="{392CAA00-1126-40D6-BCE9-66E53E0EB4B3}" type="presParOf" srcId="{3B37BEB7-B162-4108-A693-8BC760309E4C}" destId="{AC7C804C-3B02-4502-8BA0-7ABAD110CC55}" srcOrd="0" destOrd="0" presId="urn:microsoft.com/office/officeart/2005/8/layout/radial5"/>
    <dgm:cxn modelId="{EDFEA138-E52C-4CCD-B0BB-201D717EB402}" type="presParOf" srcId="{6D3E3A1C-651B-41F3-9DD1-1F6B4817944D}" destId="{06CA7F11-3E78-4F44-9CAD-DC440BB92F8D}" srcOrd="6" destOrd="0" presId="urn:microsoft.com/office/officeart/2005/8/layout/radial5"/>
    <dgm:cxn modelId="{633D199A-1F74-4FE3-9470-56527E745463}" type="presParOf" srcId="{6D3E3A1C-651B-41F3-9DD1-1F6B4817944D}" destId="{274ACAE5-8428-4ED9-B11C-F6111C1CFD85}" srcOrd="7" destOrd="0" presId="urn:microsoft.com/office/officeart/2005/8/layout/radial5"/>
    <dgm:cxn modelId="{2A006652-907D-43D2-B562-E4535772CAE9}" type="presParOf" srcId="{274ACAE5-8428-4ED9-B11C-F6111C1CFD85}" destId="{5D9E90B7-0948-4AB0-9685-8F9D18A7CBC8}" srcOrd="0" destOrd="0" presId="urn:microsoft.com/office/officeart/2005/8/layout/radial5"/>
    <dgm:cxn modelId="{5069CCD3-1A40-494C-B1E8-1A640902AACD}" type="presParOf" srcId="{6D3E3A1C-651B-41F3-9DD1-1F6B4817944D}" destId="{3DD633CD-3259-4420-8A7C-7BA73C643A06}" srcOrd="8" destOrd="0" presId="urn:microsoft.com/office/officeart/2005/8/layout/radial5"/>
    <dgm:cxn modelId="{1D2C13B4-F997-439B-9B7D-0F7AF52C18CE}" type="presParOf" srcId="{6D3E3A1C-651B-41F3-9DD1-1F6B4817944D}" destId="{804AD5C6-660E-458E-90D8-BF18B0FAD4D0}" srcOrd="9" destOrd="0" presId="urn:microsoft.com/office/officeart/2005/8/layout/radial5"/>
    <dgm:cxn modelId="{392752A2-7B4B-46C6-A425-D3DAA060400A}" type="presParOf" srcId="{804AD5C6-660E-458E-90D8-BF18B0FAD4D0}" destId="{3C336456-8917-432D-A0EA-F4DB26A960F0}" srcOrd="0" destOrd="0" presId="urn:microsoft.com/office/officeart/2005/8/layout/radial5"/>
    <dgm:cxn modelId="{C0D6B823-CD8E-4455-8390-6187D106590E}" type="presParOf" srcId="{6D3E3A1C-651B-41F3-9DD1-1F6B4817944D}" destId="{91EE4D67-051E-4FB1-BAB5-CDE361079DDE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F5D741-EA65-46AA-9916-24A2D3DE4ACA}" type="doc">
      <dgm:prSet loTypeId="urn:microsoft.com/office/officeart/2009/3/layout/StepUpProcess" loCatId="process" qsTypeId="urn:microsoft.com/office/officeart/2005/8/quickstyle/simple3" qsCatId="simple" csTypeId="urn:microsoft.com/office/officeart/2005/8/colors/colorful1" csCatId="colorful" phldr="1"/>
      <dgm:spPr/>
    </dgm:pt>
    <dgm:pt modelId="{2C3AF0D6-9DF2-4B83-BCCA-91162994795B}">
      <dgm:prSet phldrT="[Текст]"/>
      <dgm:spPr/>
      <dgm:t>
        <a:bodyPr/>
        <a:lstStyle/>
        <a:p>
          <a:r>
            <a:rPr lang="uk-UA" dirty="0" smtClean="0"/>
            <a:t>Що таке фотоальбом</a:t>
          </a:r>
          <a:endParaRPr lang="ru-RU" dirty="0"/>
        </a:p>
      </dgm:t>
    </dgm:pt>
    <dgm:pt modelId="{08F54AD6-AB7A-4E0A-A023-27381DAABED9}" type="parTrans" cxnId="{B112286A-FEE8-4AEB-AB54-F4831F5FDEDE}">
      <dgm:prSet/>
      <dgm:spPr/>
      <dgm:t>
        <a:bodyPr/>
        <a:lstStyle/>
        <a:p>
          <a:endParaRPr lang="ru-RU"/>
        </a:p>
      </dgm:t>
    </dgm:pt>
    <dgm:pt modelId="{E4D31835-C75B-4CCA-9442-1C1992B49455}" type="sibTrans" cxnId="{B112286A-FEE8-4AEB-AB54-F4831F5FDEDE}">
      <dgm:prSet/>
      <dgm:spPr/>
      <dgm:t>
        <a:bodyPr/>
        <a:lstStyle/>
        <a:p>
          <a:endParaRPr lang="ru-RU"/>
        </a:p>
      </dgm:t>
    </dgm:pt>
    <dgm:pt modelId="{A6FA063A-D8F0-4BD3-AD81-6AB4A5F38AED}">
      <dgm:prSet phldrT="[Текст]"/>
      <dgm:spPr/>
      <dgm:t>
        <a:bodyPr/>
        <a:lstStyle/>
        <a:p>
          <a:r>
            <a:rPr lang="uk-UA" dirty="0" smtClean="0"/>
            <a:t>Як створити комп'ютерний фотоальбом</a:t>
          </a:r>
          <a:endParaRPr lang="ru-RU" dirty="0"/>
        </a:p>
      </dgm:t>
    </dgm:pt>
    <dgm:pt modelId="{E836EB96-06C1-4AC2-BDD7-6A64AFC313F7}" type="parTrans" cxnId="{522AA90C-8ECE-4294-AF73-1FBECD20BF0D}">
      <dgm:prSet/>
      <dgm:spPr/>
      <dgm:t>
        <a:bodyPr/>
        <a:lstStyle/>
        <a:p>
          <a:endParaRPr lang="ru-RU"/>
        </a:p>
      </dgm:t>
    </dgm:pt>
    <dgm:pt modelId="{E66F7D3D-2673-446F-8B01-4FF479732988}" type="sibTrans" cxnId="{522AA90C-8ECE-4294-AF73-1FBECD20BF0D}">
      <dgm:prSet/>
      <dgm:spPr/>
      <dgm:t>
        <a:bodyPr/>
        <a:lstStyle/>
        <a:p>
          <a:endParaRPr lang="ru-RU"/>
        </a:p>
      </dgm:t>
    </dgm:pt>
    <dgm:pt modelId="{DCFB3F37-A29A-4AD6-BC3D-CD8EFA76F0A9}">
      <dgm:prSet phldrT="[Текст]"/>
      <dgm:spPr/>
      <dgm:t>
        <a:bodyPr/>
        <a:lstStyle/>
        <a:p>
          <a:r>
            <a:rPr lang="uk-UA" dirty="0" smtClean="0"/>
            <a:t>Як зберегти інформацію</a:t>
          </a:r>
          <a:endParaRPr lang="ru-RU" dirty="0"/>
        </a:p>
      </dgm:t>
    </dgm:pt>
    <dgm:pt modelId="{424733D3-DD66-48F3-B11F-9D9F50AB1D6C}" type="parTrans" cxnId="{9E3AD1A4-75E6-4287-87B5-3F8CDC3449E8}">
      <dgm:prSet/>
      <dgm:spPr/>
      <dgm:t>
        <a:bodyPr/>
        <a:lstStyle/>
        <a:p>
          <a:endParaRPr lang="ru-RU"/>
        </a:p>
      </dgm:t>
    </dgm:pt>
    <dgm:pt modelId="{52C77950-BE3F-4BED-8E77-D299920DC9A9}" type="sibTrans" cxnId="{9E3AD1A4-75E6-4287-87B5-3F8CDC3449E8}">
      <dgm:prSet/>
      <dgm:spPr/>
      <dgm:t>
        <a:bodyPr/>
        <a:lstStyle/>
        <a:p>
          <a:endParaRPr lang="ru-RU"/>
        </a:p>
      </dgm:t>
    </dgm:pt>
    <dgm:pt modelId="{CB59320D-FB89-4A3E-A693-89DDC9ECBCB2}" type="pres">
      <dgm:prSet presAssocID="{3EF5D741-EA65-46AA-9916-24A2D3DE4ACA}" presName="rootnode" presStyleCnt="0">
        <dgm:presLayoutVars>
          <dgm:chMax/>
          <dgm:chPref/>
          <dgm:dir/>
          <dgm:animLvl val="lvl"/>
        </dgm:presLayoutVars>
      </dgm:prSet>
      <dgm:spPr/>
    </dgm:pt>
    <dgm:pt modelId="{93BF423E-ACBF-411B-94AA-7C6DEB4D848D}" type="pres">
      <dgm:prSet presAssocID="{2C3AF0D6-9DF2-4B83-BCCA-91162994795B}" presName="composite" presStyleCnt="0"/>
      <dgm:spPr/>
    </dgm:pt>
    <dgm:pt modelId="{DCB1FE6C-2DBD-485D-825D-9E237996BE2C}" type="pres">
      <dgm:prSet presAssocID="{2C3AF0D6-9DF2-4B83-BCCA-91162994795B}" presName="LShape" presStyleLbl="alignNode1" presStyleIdx="0" presStyleCnt="5" custScaleX="152496"/>
      <dgm:spPr/>
    </dgm:pt>
    <dgm:pt modelId="{8A0A949D-B88D-4934-9271-D965AE7E3576}" type="pres">
      <dgm:prSet presAssocID="{2C3AF0D6-9DF2-4B83-BCCA-91162994795B}" presName="ParentText" presStyleLbl="revTx" presStyleIdx="0" presStyleCnt="3" custScaleX="1524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C437360-0E37-47DC-BF4F-EF4C82E93E5F}" type="pres">
      <dgm:prSet presAssocID="{2C3AF0D6-9DF2-4B83-BCCA-91162994795B}" presName="Triangle" presStyleLbl="alignNode1" presStyleIdx="1" presStyleCnt="5"/>
      <dgm:spPr/>
    </dgm:pt>
    <dgm:pt modelId="{A0E1A264-7329-46C6-95F9-89FEE5DBF70F}" type="pres">
      <dgm:prSet presAssocID="{E4D31835-C75B-4CCA-9442-1C1992B49455}" presName="sibTrans" presStyleCnt="0"/>
      <dgm:spPr/>
    </dgm:pt>
    <dgm:pt modelId="{B554F539-2547-47CB-9ACB-163E6D45BDEE}" type="pres">
      <dgm:prSet presAssocID="{E4D31835-C75B-4CCA-9442-1C1992B49455}" presName="space" presStyleCnt="0"/>
      <dgm:spPr/>
    </dgm:pt>
    <dgm:pt modelId="{0EC6AF49-7026-4752-A397-FF50C1BB1D59}" type="pres">
      <dgm:prSet presAssocID="{A6FA063A-D8F0-4BD3-AD81-6AB4A5F38AED}" presName="composite" presStyleCnt="0"/>
      <dgm:spPr/>
    </dgm:pt>
    <dgm:pt modelId="{8FE2EAF1-052A-4E4E-A740-CF0A07072D4A}" type="pres">
      <dgm:prSet presAssocID="{A6FA063A-D8F0-4BD3-AD81-6AB4A5F38AED}" presName="LShape" presStyleLbl="alignNode1" presStyleIdx="2" presStyleCnt="5" custScaleX="152496"/>
      <dgm:spPr/>
    </dgm:pt>
    <dgm:pt modelId="{0B2F8427-0B81-4E13-B7A1-A3903E6514F2}" type="pres">
      <dgm:prSet presAssocID="{A6FA063A-D8F0-4BD3-AD81-6AB4A5F38AED}" presName="ParentText" presStyleLbl="revTx" presStyleIdx="1" presStyleCnt="3" custScaleX="1524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970D78D-16E9-4996-81AE-409718F66E12}" type="pres">
      <dgm:prSet presAssocID="{A6FA063A-D8F0-4BD3-AD81-6AB4A5F38AED}" presName="Triangle" presStyleLbl="alignNode1" presStyleIdx="3" presStyleCnt="5"/>
      <dgm:spPr/>
    </dgm:pt>
    <dgm:pt modelId="{E3B1AA7A-37F1-42AD-84BC-1B04EA968EC8}" type="pres">
      <dgm:prSet presAssocID="{E66F7D3D-2673-446F-8B01-4FF479732988}" presName="sibTrans" presStyleCnt="0"/>
      <dgm:spPr/>
    </dgm:pt>
    <dgm:pt modelId="{1EF52E74-5232-4D79-AC78-287CA169011D}" type="pres">
      <dgm:prSet presAssocID="{E66F7D3D-2673-446F-8B01-4FF479732988}" presName="space" presStyleCnt="0"/>
      <dgm:spPr/>
    </dgm:pt>
    <dgm:pt modelId="{0495D7FC-615F-46A8-803F-7A4C8FBD2EA5}" type="pres">
      <dgm:prSet presAssocID="{DCFB3F37-A29A-4AD6-BC3D-CD8EFA76F0A9}" presName="composite" presStyleCnt="0"/>
      <dgm:spPr/>
    </dgm:pt>
    <dgm:pt modelId="{CD15801B-9190-436C-9698-70AE83DE356A}" type="pres">
      <dgm:prSet presAssocID="{DCFB3F37-A29A-4AD6-BC3D-CD8EFA76F0A9}" presName="LShape" presStyleLbl="alignNode1" presStyleIdx="4" presStyleCnt="5" custScaleX="152496"/>
      <dgm:spPr/>
    </dgm:pt>
    <dgm:pt modelId="{973EC24B-3E21-4FB8-94B1-F3AACF3CF3E3}" type="pres">
      <dgm:prSet presAssocID="{DCFB3F37-A29A-4AD6-BC3D-CD8EFA76F0A9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C375DB3-DB70-445E-9689-ED37CE00CCE9}" type="presOf" srcId="{2C3AF0D6-9DF2-4B83-BCCA-91162994795B}" destId="{8A0A949D-B88D-4934-9271-D965AE7E3576}" srcOrd="0" destOrd="0" presId="urn:microsoft.com/office/officeart/2009/3/layout/StepUpProcess"/>
    <dgm:cxn modelId="{522AA90C-8ECE-4294-AF73-1FBECD20BF0D}" srcId="{3EF5D741-EA65-46AA-9916-24A2D3DE4ACA}" destId="{A6FA063A-D8F0-4BD3-AD81-6AB4A5F38AED}" srcOrd="1" destOrd="0" parTransId="{E836EB96-06C1-4AC2-BDD7-6A64AFC313F7}" sibTransId="{E66F7D3D-2673-446F-8B01-4FF479732988}"/>
    <dgm:cxn modelId="{9E3AD1A4-75E6-4287-87B5-3F8CDC3449E8}" srcId="{3EF5D741-EA65-46AA-9916-24A2D3DE4ACA}" destId="{DCFB3F37-A29A-4AD6-BC3D-CD8EFA76F0A9}" srcOrd="2" destOrd="0" parTransId="{424733D3-DD66-48F3-B11F-9D9F50AB1D6C}" sibTransId="{52C77950-BE3F-4BED-8E77-D299920DC9A9}"/>
    <dgm:cxn modelId="{B112286A-FEE8-4AEB-AB54-F4831F5FDEDE}" srcId="{3EF5D741-EA65-46AA-9916-24A2D3DE4ACA}" destId="{2C3AF0D6-9DF2-4B83-BCCA-91162994795B}" srcOrd="0" destOrd="0" parTransId="{08F54AD6-AB7A-4E0A-A023-27381DAABED9}" sibTransId="{E4D31835-C75B-4CCA-9442-1C1992B49455}"/>
    <dgm:cxn modelId="{1350C376-0171-4ECE-A3B4-11D29E0E85D2}" type="presOf" srcId="{3EF5D741-EA65-46AA-9916-24A2D3DE4ACA}" destId="{CB59320D-FB89-4A3E-A693-89DDC9ECBCB2}" srcOrd="0" destOrd="0" presId="urn:microsoft.com/office/officeart/2009/3/layout/StepUpProcess"/>
    <dgm:cxn modelId="{6216C784-839B-4EE1-9ABE-0501FE29B346}" type="presOf" srcId="{A6FA063A-D8F0-4BD3-AD81-6AB4A5F38AED}" destId="{0B2F8427-0B81-4E13-B7A1-A3903E6514F2}" srcOrd="0" destOrd="0" presId="urn:microsoft.com/office/officeart/2009/3/layout/StepUpProcess"/>
    <dgm:cxn modelId="{FF9F3BE6-B077-4FC4-8BDC-658A9F4117D6}" type="presOf" srcId="{DCFB3F37-A29A-4AD6-BC3D-CD8EFA76F0A9}" destId="{973EC24B-3E21-4FB8-94B1-F3AACF3CF3E3}" srcOrd="0" destOrd="0" presId="urn:microsoft.com/office/officeart/2009/3/layout/StepUpProcess"/>
    <dgm:cxn modelId="{C682F823-F21E-4F12-B055-CC165F3A2A54}" type="presParOf" srcId="{CB59320D-FB89-4A3E-A693-89DDC9ECBCB2}" destId="{93BF423E-ACBF-411B-94AA-7C6DEB4D848D}" srcOrd="0" destOrd="0" presId="urn:microsoft.com/office/officeart/2009/3/layout/StepUpProcess"/>
    <dgm:cxn modelId="{154198E3-B938-43AD-AC06-A6AFB85994E6}" type="presParOf" srcId="{93BF423E-ACBF-411B-94AA-7C6DEB4D848D}" destId="{DCB1FE6C-2DBD-485D-825D-9E237996BE2C}" srcOrd="0" destOrd="0" presId="urn:microsoft.com/office/officeart/2009/3/layout/StepUpProcess"/>
    <dgm:cxn modelId="{DE40DE4E-CEF0-41EC-9E12-EF9059879C8A}" type="presParOf" srcId="{93BF423E-ACBF-411B-94AA-7C6DEB4D848D}" destId="{8A0A949D-B88D-4934-9271-D965AE7E3576}" srcOrd="1" destOrd="0" presId="urn:microsoft.com/office/officeart/2009/3/layout/StepUpProcess"/>
    <dgm:cxn modelId="{317E538B-B171-4E65-95AC-B87D05632E65}" type="presParOf" srcId="{93BF423E-ACBF-411B-94AA-7C6DEB4D848D}" destId="{0C437360-0E37-47DC-BF4F-EF4C82E93E5F}" srcOrd="2" destOrd="0" presId="urn:microsoft.com/office/officeart/2009/3/layout/StepUpProcess"/>
    <dgm:cxn modelId="{3DD38B6F-3ABB-441E-AE76-EEA1810C1738}" type="presParOf" srcId="{CB59320D-FB89-4A3E-A693-89DDC9ECBCB2}" destId="{A0E1A264-7329-46C6-95F9-89FEE5DBF70F}" srcOrd="1" destOrd="0" presId="urn:microsoft.com/office/officeart/2009/3/layout/StepUpProcess"/>
    <dgm:cxn modelId="{6FCFF627-FBC8-4A52-93FF-6D0284337860}" type="presParOf" srcId="{A0E1A264-7329-46C6-95F9-89FEE5DBF70F}" destId="{B554F539-2547-47CB-9ACB-163E6D45BDEE}" srcOrd="0" destOrd="0" presId="urn:microsoft.com/office/officeart/2009/3/layout/StepUpProcess"/>
    <dgm:cxn modelId="{FC381B94-DC77-4BE6-B997-9CF782C77C4B}" type="presParOf" srcId="{CB59320D-FB89-4A3E-A693-89DDC9ECBCB2}" destId="{0EC6AF49-7026-4752-A397-FF50C1BB1D59}" srcOrd="2" destOrd="0" presId="urn:microsoft.com/office/officeart/2009/3/layout/StepUpProcess"/>
    <dgm:cxn modelId="{9BC59BC6-4CE1-4A3F-AD8F-A78C3FC41A71}" type="presParOf" srcId="{0EC6AF49-7026-4752-A397-FF50C1BB1D59}" destId="{8FE2EAF1-052A-4E4E-A740-CF0A07072D4A}" srcOrd="0" destOrd="0" presId="urn:microsoft.com/office/officeart/2009/3/layout/StepUpProcess"/>
    <dgm:cxn modelId="{663E2749-857B-4976-824C-A801D3105A86}" type="presParOf" srcId="{0EC6AF49-7026-4752-A397-FF50C1BB1D59}" destId="{0B2F8427-0B81-4E13-B7A1-A3903E6514F2}" srcOrd="1" destOrd="0" presId="urn:microsoft.com/office/officeart/2009/3/layout/StepUpProcess"/>
    <dgm:cxn modelId="{64F1E2C3-4BA3-461B-9495-976E44F31EDB}" type="presParOf" srcId="{0EC6AF49-7026-4752-A397-FF50C1BB1D59}" destId="{D970D78D-16E9-4996-81AE-409718F66E12}" srcOrd="2" destOrd="0" presId="urn:microsoft.com/office/officeart/2009/3/layout/StepUpProcess"/>
    <dgm:cxn modelId="{7C241E61-8D4B-4EB8-98F8-CC199E12C36D}" type="presParOf" srcId="{CB59320D-FB89-4A3E-A693-89DDC9ECBCB2}" destId="{E3B1AA7A-37F1-42AD-84BC-1B04EA968EC8}" srcOrd="3" destOrd="0" presId="urn:microsoft.com/office/officeart/2009/3/layout/StepUpProcess"/>
    <dgm:cxn modelId="{8F2E1990-60E3-418C-8378-4C8713B870DC}" type="presParOf" srcId="{E3B1AA7A-37F1-42AD-84BC-1B04EA968EC8}" destId="{1EF52E74-5232-4D79-AC78-287CA169011D}" srcOrd="0" destOrd="0" presId="urn:microsoft.com/office/officeart/2009/3/layout/StepUpProcess"/>
    <dgm:cxn modelId="{5686FB41-4BF3-474E-A0A7-31ACC23C9EFD}" type="presParOf" srcId="{CB59320D-FB89-4A3E-A693-89DDC9ECBCB2}" destId="{0495D7FC-615F-46A8-803F-7A4C8FBD2EA5}" srcOrd="4" destOrd="0" presId="urn:microsoft.com/office/officeart/2009/3/layout/StepUpProcess"/>
    <dgm:cxn modelId="{DB5003BC-71BD-46EA-89FC-C4DE9013125F}" type="presParOf" srcId="{0495D7FC-615F-46A8-803F-7A4C8FBD2EA5}" destId="{CD15801B-9190-436C-9698-70AE83DE356A}" srcOrd="0" destOrd="0" presId="urn:microsoft.com/office/officeart/2009/3/layout/StepUpProcess"/>
    <dgm:cxn modelId="{3AAA9A67-D4F9-49B1-9DB8-9CEF9B76E9B0}" type="presParOf" srcId="{0495D7FC-615F-46A8-803F-7A4C8FBD2EA5}" destId="{973EC24B-3E21-4FB8-94B1-F3AACF3CF3E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55E667-B723-4427-8B7F-8E7E0BAFE128}" type="doc">
      <dgm:prSet loTypeId="urn:microsoft.com/office/officeart/2005/8/layout/hierarchy3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ACE4A044-9F8D-4121-9ED6-6F6CAF38B477}">
      <dgm:prSet phldrT="[Текст]"/>
      <dgm:spPr/>
      <dgm:t>
        <a:bodyPr/>
        <a:lstStyle/>
        <a:p>
          <a:r>
            <a:rPr lang="uk-UA" smtClean="0"/>
            <a:t>Щоб </a:t>
          </a:r>
          <a:r>
            <a:rPr lang="uk-UA" b="1" smtClean="0"/>
            <a:t>створити комп</a:t>
          </a:r>
          <a:r>
            <a:rPr lang="en-US" b="1" smtClean="0"/>
            <a:t>’</a:t>
          </a:r>
          <a:r>
            <a:rPr lang="uk-UA" b="1" smtClean="0"/>
            <a:t>ютерний фотоальбом</a:t>
          </a:r>
          <a:r>
            <a:rPr lang="uk-UA" smtClean="0"/>
            <a:t>, потрібно:</a:t>
          </a:r>
          <a:endParaRPr lang="uk-UA"/>
        </a:p>
      </dgm:t>
    </dgm:pt>
    <dgm:pt modelId="{A7D0AD6D-C9B1-46E1-AF4A-E858B560C825}" type="parTrans" cxnId="{78D6C247-E008-449E-92C7-BBBFC7CDAB34}">
      <dgm:prSet/>
      <dgm:spPr/>
      <dgm:t>
        <a:bodyPr/>
        <a:lstStyle/>
        <a:p>
          <a:endParaRPr lang="uk-UA"/>
        </a:p>
      </dgm:t>
    </dgm:pt>
    <dgm:pt modelId="{84F1D134-1AB5-404E-BA3D-046C2261BC87}" type="sibTrans" cxnId="{78D6C247-E008-449E-92C7-BBBFC7CDAB34}">
      <dgm:prSet/>
      <dgm:spPr/>
      <dgm:t>
        <a:bodyPr/>
        <a:lstStyle/>
        <a:p>
          <a:endParaRPr lang="uk-UA"/>
        </a:p>
      </dgm:t>
    </dgm:pt>
    <dgm:pt modelId="{234C3149-DB13-4D33-97B4-FB7AF95D25BD}">
      <dgm:prSet/>
      <dgm:spPr/>
      <dgm:t>
        <a:bodyPr/>
        <a:lstStyle/>
        <a:p>
          <a:r>
            <a:rPr lang="uk-UA" dirty="0" smtClean="0"/>
            <a:t>запустити на виконання редактор створення презентацій</a:t>
          </a:r>
          <a:r>
            <a:rPr lang="en-US" dirty="0" smtClean="0"/>
            <a:t>;</a:t>
          </a:r>
          <a:endParaRPr lang="uk-UA" dirty="0" smtClean="0"/>
        </a:p>
      </dgm:t>
    </dgm:pt>
    <dgm:pt modelId="{333FDF6A-F1EC-4521-A28E-B03B39810754}" type="parTrans" cxnId="{C0A9758A-5842-4735-8B0D-E6F7A06AA119}">
      <dgm:prSet/>
      <dgm:spPr/>
      <dgm:t>
        <a:bodyPr/>
        <a:lstStyle/>
        <a:p>
          <a:endParaRPr lang="uk-UA"/>
        </a:p>
      </dgm:t>
    </dgm:pt>
    <dgm:pt modelId="{34FD87BB-D2AE-42D1-8976-F18FCF2C685A}" type="sibTrans" cxnId="{C0A9758A-5842-4735-8B0D-E6F7A06AA119}">
      <dgm:prSet/>
      <dgm:spPr/>
      <dgm:t>
        <a:bodyPr/>
        <a:lstStyle/>
        <a:p>
          <a:endParaRPr lang="uk-UA"/>
        </a:p>
      </dgm:t>
    </dgm:pt>
    <dgm:pt modelId="{89F585A4-8F68-4CAE-A14D-4F60FB1FB6A5}">
      <dgm:prSet/>
      <dgm:spPr/>
      <dgm:t>
        <a:bodyPr/>
        <a:lstStyle/>
        <a:p>
          <a:r>
            <a:rPr lang="uk-UA" dirty="0" smtClean="0"/>
            <a:t>створити новий файл</a:t>
          </a:r>
          <a:r>
            <a:rPr lang="en-US" dirty="0" smtClean="0"/>
            <a:t>;</a:t>
          </a:r>
        </a:p>
      </dgm:t>
    </dgm:pt>
    <dgm:pt modelId="{169D4E91-6BA9-4F2E-967C-88A7A3F8FE94}" type="parTrans" cxnId="{5AC13ECC-0F17-4B56-8BD2-EE66E96999DC}">
      <dgm:prSet/>
      <dgm:spPr/>
      <dgm:t>
        <a:bodyPr/>
        <a:lstStyle/>
        <a:p>
          <a:endParaRPr lang="uk-UA"/>
        </a:p>
      </dgm:t>
    </dgm:pt>
    <dgm:pt modelId="{C8BE920A-95BD-48A6-97BE-0E451F4EECCD}" type="sibTrans" cxnId="{5AC13ECC-0F17-4B56-8BD2-EE66E96999DC}">
      <dgm:prSet/>
      <dgm:spPr/>
      <dgm:t>
        <a:bodyPr/>
        <a:lstStyle/>
        <a:p>
          <a:endParaRPr lang="uk-UA"/>
        </a:p>
      </dgm:t>
    </dgm:pt>
    <dgm:pt modelId="{F4A04080-64A4-44EE-B03A-D439A4345DD7}">
      <dgm:prSet/>
      <dgm:spPr/>
      <dgm:t>
        <a:bodyPr/>
        <a:lstStyle/>
        <a:p>
          <a:r>
            <a:rPr lang="uk-UA" dirty="0" smtClean="0"/>
            <a:t>вставити зображення або фото, збережені у файлах, у певній послідовності</a:t>
          </a:r>
          <a:r>
            <a:rPr lang="en-US" dirty="0" smtClean="0"/>
            <a:t>;</a:t>
          </a:r>
          <a:endParaRPr lang="uk-UA" dirty="0" smtClean="0"/>
        </a:p>
      </dgm:t>
    </dgm:pt>
    <dgm:pt modelId="{8FCB6A64-808C-447A-A725-BFDC59F99E78}" type="parTrans" cxnId="{F7B3B414-F7BA-4E76-AA5C-83919AED1C04}">
      <dgm:prSet/>
      <dgm:spPr/>
      <dgm:t>
        <a:bodyPr/>
        <a:lstStyle/>
        <a:p>
          <a:endParaRPr lang="uk-UA"/>
        </a:p>
      </dgm:t>
    </dgm:pt>
    <dgm:pt modelId="{7C7731F7-AC13-46C7-A368-04E5A781AE4D}" type="sibTrans" cxnId="{F7B3B414-F7BA-4E76-AA5C-83919AED1C04}">
      <dgm:prSet/>
      <dgm:spPr/>
      <dgm:t>
        <a:bodyPr/>
        <a:lstStyle/>
        <a:p>
          <a:endParaRPr lang="uk-UA"/>
        </a:p>
      </dgm:t>
    </dgm:pt>
    <dgm:pt modelId="{FECC105D-140D-4FFF-9006-1FE4BBEB436C}">
      <dgm:prSet/>
      <dgm:spPr/>
      <dgm:t>
        <a:bodyPr/>
        <a:lstStyle/>
        <a:p>
          <a:r>
            <a:rPr lang="uk-UA" dirty="0" smtClean="0"/>
            <a:t>за потреби для вставлених зображень та фото змінити значення їх властивостей: місце розташування, розміри, колір, яскравість</a:t>
          </a:r>
          <a:r>
            <a:rPr lang="en-US" dirty="0" smtClean="0"/>
            <a:t>;</a:t>
          </a:r>
          <a:endParaRPr lang="uk-UA" dirty="0" smtClean="0"/>
        </a:p>
      </dgm:t>
    </dgm:pt>
    <dgm:pt modelId="{01E0A294-65B6-4EC8-A9E2-F1BEA1E7DC12}" type="parTrans" cxnId="{28777BE3-4620-4618-B1B1-7C2C8BB2571D}">
      <dgm:prSet/>
      <dgm:spPr/>
      <dgm:t>
        <a:bodyPr/>
        <a:lstStyle/>
        <a:p>
          <a:endParaRPr lang="uk-UA"/>
        </a:p>
      </dgm:t>
    </dgm:pt>
    <dgm:pt modelId="{73CF6579-8603-4E5B-B0A8-1223ADEFB5BA}" type="sibTrans" cxnId="{28777BE3-4620-4618-B1B1-7C2C8BB2571D}">
      <dgm:prSet/>
      <dgm:spPr/>
      <dgm:t>
        <a:bodyPr/>
        <a:lstStyle/>
        <a:p>
          <a:endParaRPr lang="uk-UA"/>
        </a:p>
      </dgm:t>
    </dgm:pt>
    <dgm:pt modelId="{BCA502ED-3353-4650-9E75-8F245EFEBBA9}">
      <dgm:prSet/>
      <dgm:spPr/>
      <dgm:t>
        <a:bodyPr/>
        <a:lstStyle/>
        <a:p>
          <a:r>
            <a:rPr lang="ru-RU" dirty="0" smtClean="0"/>
            <a:t>з</a:t>
          </a:r>
          <a:r>
            <a:rPr lang="uk-UA" dirty="0" smtClean="0"/>
            <a:t>берегти створений фотоальбом на комп'ютері.</a:t>
          </a:r>
        </a:p>
      </dgm:t>
    </dgm:pt>
    <dgm:pt modelId="{554C55A8-0DE2-48A3-9463-E01A085B3825}" type="parTrans" cxnId="{6B9EED14-F37C-44F9-B2F6-8ACA741672F3}">
      <dgm:prSet/>
      <dgm:spPr/>
      <dgm:t>
        <a:bodyPr/>
        <a:lstStyle/>
        <a:p>
          <a:endParaRPr lang="uk-UA"/>
        </a:p>
      </dgm:t>
    </dgm:pt>
    <dgm:pt modelId="{304550BD-0A65-4AF8-9590-CCEF97A75AA7}" type="sibTrans" cxnId="{6B9EED14-F37C-44F9-B2F6-8ACA741672F3}">
      <dgm:prSet/>
      <dgm:spPr/>
      <dgm:t>
        <a:bodyPr/>
        <a:lstStyle/>
        <a:p>
          <a:endParaRPr lang="uk-UA"/>
        </a:p>
      </dgm:t>
    </dgm:pt>
    <dgm:pt modelId="{964010DD-FC51-492A-A369-BD0D62F53777}" type="pres">
      <dgm:prSet presAssocID="{8555E667-B723-4427-8B7F-8E7E0BAFE12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5EDCE74D-ECB8-4D88-B915-0D093191532C}" type="pres">
      <dgm:prSet presAssocID="{ACE4A044-9F8D-4121-9ED6-6F6CAF38B477}" presName="root" presStyleCnt="0"/>
      <dgm:spPr/>
    </dgm:pt>
    <dgm:pt modelId="{A84AD4CE-A762-4E9A-AF56-656BAC282E89}" type="pres">
      <dgm:prSet presAssocID="{ACE4A044-9F8D-4121-9ED6-6F6CAF38B477}" presName="rootComposite" presStyleCnt="0"/>
      <dgm:spPr/>
    </dgm:pt>
    <dgm:pt modelId="{3425EB0A-4B12-45CF-892D-2B82EFD5A1AE}" type="pres">
      <dgm:prSet presAssocID="{ACE4A044-9F8D-4121-9ED6-6F6CAF38B477}" presName="rootText" presStyleLbl="node1" presStyleIdx="0" presStyleCnt="1" custScaleX="572597"/>
      <dgm:spPr/>
      <dgm:t>
        <a:bodyPr/>
        <a:lstStyle/>
        <a:p>
          <a:endParaRPr lang="uk-UA"/>
        </a:p>
      </dgm:t>
    </dgm:pt>
    <dgm:pt modelId="{1DD69C96-A5E4-4CE7-A47F-5CCFF030A81F}" type="pres">
      <dgm:prSet presAssocID="{ACE4A044-9F8D-4121-9ED6-6F6CAF38B477}" presName="rootConnector" presStyleLbl="node1" presStyleIdx="0" presStyleCnt="1"/>
      <dgm:spPr/>
      <dgm:t>
        <a:bodyPr/>
        <a:lstStyle/>
        <a:p>
          <a:endParaRPr lang="uk-UA"/>
        </a:p>
      </dgm:t>
    </dgm:pt>
    <dgm:pt modelId="{F306F88E-9AEF-404A-A92A-D2EF95AD81B7}" type="pres">
      <dgm:prSet presAssocID="{ACE4A044-9F8D-4121-9ED6-6F6CAF38B477}" presName="childShape" presStyleCnt="0"/>
      <dgm:spPr/>
    </dgm:pt>
    <dgm:pt modelId="{5B08F522-E19D-4FFD-99F6-A1C4BF10C305}" type="pres">
      <dgm:prSet presAssocID="{333FDF6A-F1EC-4521-A28E-B03B39810754}" presName="Name13" presStyleLbl="parChTrans1D2" presStyleIdx="0" presStyleCnt="5"/>
      <dgm:spPr/>
      <dgm:t>
        <a:bodyPr/>
        <a:lstStyle/>
        <a:p>
          <a:endParaRPr lang="uk-UA"/>
        </a:p>
      </dgm:t>
    </dgm:pt>
    <dgm:pt modelId="{129CE6C0-1613-4198-AEE7-E6A375044E0E}" type="pres">
      <dgm:prSet presAssocID="{234C3149-DB13-4D33-97B4-FB7AF95D25BD}" presName="childText" presStyleLbl="bgAcc1" presStyleIdx="0" presStyleCnt="5" custScaleX="57259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7DDD899-D5C7-4F7F-8DF8-474549BBE4FB}" type="pres">
      <dgm:prSet presAssocID="{169D4E91-6BA9-4F2E-967C-88A7A3F8FE94}" presName="Name13" presStyleLbl="parChTrans1D2" presStyleIdx="1" presStyleCnt="5"/>
      <dgm:spPr/>
      <dgm:t>
        <a:bodyPr/>
        <a:lstStyle/>
        <a:p>
          <a:endParaRPr lang="uk-UA"/>
        </a:p>
      </dgm:t>
    </dgm:pt>
    <dgm:pt modelId="{76433A36-A5B2-48B7-90B8-199699DD74A8}" type="pres">
      <dgm:prSet presAssocID="{89F585A4-8F68-4CAE-A14D-4F60FB1FB6A5}" presName="childText" presStyleLbl="bgAcc1" presStyleIdx="1" presStyleCnt="5" custScaleX="57259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CE9AAA4-CA30-4DA4-891D-08C852DB7D4D}" type="pres">
      <dgm:prSet presAssocID="{8FCB6A64-808C-447A-A725-BFDC59F99E78}" presName="Name13" presStyleLbl="parChTrans1D2" presStyleIdx="2" presStyleCnt="5"/>
      <dgm:spPr/>
      <dgm:t>
        <a:bodyPr/>
        <a:lstStyle/>
        <a:p>
          <a:endParaRPr lang="uk-UA"/>
        </a:p>
      </dgm:t>
    </dgm:pt>
    <dgm:pt modelId="{80944094-1AE8-4EA3-AC13-FDFE66379A5A}" type="pres">
      <dgm:prSet presAssocID="{F4A04080-64A4-44EE-B03A-D439A4345DD7}" presName="childText" presStyleLbl="bgAcc1" presStyleIdx="2" presStyleCnt="5" custScaleX="57259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C527C36-61F4-4E17-B293-71B6F74FD877}" type="pres">
      <dgm:prSet presAssocID="{01E0A294-65B6-4EC8-A9E2-F1BEA1E7DC12}" presName="Name13" presStyleLbl="parChTrans1D2" presStyleIdx="3" presStyleCnt="5"/>
      <dgm:spPr/>
      <dgm:t>
        <a:bodyPr/>
        <a:lstStyle/>
        <a:p>
          <a:endParaRPr lang="uk-UA"/>
        </a:p>
      </dgm:t>
    </dgm:pt>
    <dgm:pt modelId="{89510ED2-BD27-472F-9D0D-3C5055F94457}" type="pres">
      <dgm:prSet presAssocID="{FECC105D-140D-4FFF-9006-1FE4BBEB436C}" presName="childText" presStyleLbl="bgAcc1" presStyleIdx="3" presStyleCnt="5" custScaleX="57259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26974FC-BB1F-4CED-8A66-4DB779388BB9}" type="pres">
      <dgm:prSet presAssocID="{554C55A8-0DE2-48A3-9463-E01A085B3825}" presName="Name13" presStyleLbl="parChTrans1D2" presStyleIdx="4" presStyleCnt="5"/>
      <dgm:spPr/>
      <dgm:t>
        <a:bodyPr/>
        <a:lstStyle/>
        <a:p>
          <a:endParaRPr lang="uk-UA"/>
        </a:p>
      </dgm:t>
    </dgm:pt>
    <dgm:pt modelId="{EE5BAF96-2670-4284-BF15-F7DD4B5A4608}" type="pres">
      <dgm:prSet presAssocID="{BCA502ED-3353-4650-9E75-8F245EFEBBA9}" presName="childText" presStyleLbl="bgAcc1" presStyleIdx="4" presStyleCnt="5" custScaleX="57259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3B3D84A-A0EA-424B-A613-AB406AAEB2B4}" type="presOf" srcId="{554C55A8-0DE2-48A3-9463-E01A085B3825}" destId="{726974FC-BB1F-4CED-8A66-4DB779388BB9}" srcOrd="0" destOrd="0" presId="urn:microsoft.com/office/officeart/2005/8/layout/hierarchy3"/>
    <dgm:cxn modelId="{28777BE3-4620-4618-B1B1-7C2C8BB2571D}" srcId="{ACE4A044-9F8D-4121-9ED6-6F6CAF38B477}" destId="{FECC105D-140D-4FFF-9006-1FE4BBEB436C}" srcOrd="3" destOrd="0" parTransId="{01E0A294-65B6-4EC8-A9E2-F1BEA1E7DC12}" sibTransId="{73CF6579-8603-4E5B-B0A8-1223ADEFB5BA}"/>
    <dgm:cxn modelId="{C0A9758A-5842-4735-8B0D-E6F7A06AA119}" srcId="{ACE4A044-9F8D-4121-9ED6-6F6CAF38B477}" destId="{234C3149-DB13-4D33-97B4-FB7AF95D25BD}" srcOrd="0" destOrd="0" parTransId="{333FDF6A-F1EC-4521-A28E-B03B39810754}" sibTransId="{34FD87BB-D2AE-42D1-8976-F18FCF2C685A}"/>
    <dgm:cxn modelId="{955EE815-C494-438D-AB26-E2B4A8A5AB02}" type="presOf" srcId="{8555E667-B723-4427-8B7F-8E7E0BAFE128}" destId="{964010DD-FC51-492A-A369-BD0D62F53777}" srcOrd="0" destOrd="0" presId="urn:microsoft.com/office/officeart/2005/8/layout/hierarchy3"/>
    <dgm:cxn modelId="{A260CB77-1B83-4244-85E4-E2811B917AA1}" type="presOf" srcId="{333FDF6A-F1EC-4521-A28E-B03B39810754}" destId="{5B08F522-E19D-4FFD-99F6-A1C4BF10C305}" srcOrd="0" destOrd="0" presId="urn:microsoft.com/office/officeart/2005/8/layout/hierarchy3"/>
    <dgm:cxn modelId="{0A9479DF-BB3D-49A2-B026-6FC541418299}" type="presOf" srcId="{89F585A4-8F68-4CAE-A14D-4F60FB1FB6A5}" destId="{76433A36-A5B2-48B7-90B8-199699DD74A8}" srcOrd="0" destOrd="0" presId="urn:microsoft.com/office/officeart/2005/8/layout/hierarchy3"/>
    <dgm:cxn modelId="{5AC13ECC-0F17-4B56-8BD2-EE66E96999DC}" srcId="{ACE4A044-9F8D-4121-9ED6-6F6CAF38B477}" destId="{89F585A4-8F68-4CAE-A14D-4F60FB1FB6A5}" srcOrd="1" destOrd="0" parTransId="{169D4E91-6BA9-4F2E-967C-88A7A3F8FE94}" sibTransId="{C8BE920A-95BD-48A6-97BE-0E451F4EECCD}"/>
    <dgm:cxn modelId="{D1E030A4-0C8F-42CC-B1C1-C0EB6C5347A1}" type="presOf" srcId="{ACE4A044-9F8D-4121-9ED6-6F6CAF38B477}" destId="{1DD69C96-A5E4-4CE7-A47F-5CCFF030A81F}" srcOrd="1" destOrd="0" presId="urn:microsoft.com/office/officeart/2005/8/layout/hierarchy3"/>
    <dgm:cxn modelId="{637B6C57-442B-4C5F-AC6A-95BB7398646A}" type="presOf" srcId="{01E0A294-65B6-4EC8-A9E2-F1BEA1E7DC12}" destId="{AC527C36-61F4-4E17-B293-71B6F74FD877}" srcOrd="0" destOrd="0" presId="urn:microsoft.com/office/officeart/2005/8/layout/hierarchy3"/>
    <dgm:cxn modelId="{5A830682-FAE8-420C-AB63-098FAF9FB348}" type="presOf" srcId="{ACE4A044-9F8D-4121-9ED6-6F6CAF38B477}" destId="{3425EB0A-4B12-45CF-892D-2B82EFD5A1AE}" srcOrd="0" destOrd="0" presId="urn:microsoft.com/office/officeart/2005/8/layout/hierarchy3"/>
    <dgm:cxn modelId="{2E257982-018A-478A-8DA5-7C4DBF9700C2}" type="presOf" srcId="{F4A04080-64A4-44EE-B03A-D439A4345DD7}" destId="{80944094-1AE8-4EA3-AC13-FDFE66379A5A}" srcOrd="0" destOrd="0" presId="urn:microsoft.com/office/officeart/2005/8/layout/hierarchy3"/>
    <dgm:cxn modelId="{A87A3BA5-A028-4FFF-B8AE-3804D1AD2284}" type="presOf" srcId="{234C3149-DB13-4D33-97B4-FB7AF95D25BD}" destId="{129CE6C0-1613-4198-AEE7-E6A375044E0E}" srcOrd="0" destOrd="0" presId="urn:microsoft.com/office/officeart/2005/8/layout/hierarchy3"/>
    <dgm:cxn modelId="{9D44A299-8FAA-4DE7-A599-CB129F224472}" type="presOf" srcId="{169D4E91-6BA9-4F2E-967C-88A7A3F8FE94}" destId="{57DDD899-D5C7-4F7F-8DF8-474549BBE4FB}" srcOrd="0" destOrd="0" presId="urn:microsoft.com/office/officeart/2005/8/layout/hierarchy3"/>
    <dgm:cxn modelId="{6B9EED14-F37C-44F9-B2F6-8ACA741672F3}" srcId="{ACE4A044-9F8D-4121-9ED6-6F6CAF38B477}" destId="{BCA502ED-3353-4650-9E75-8F245EFEBBA9}" srcOrd="4" destOrd="0" parTransId="{554C55A8-0DE2-48A3-9463-E01A085B3825}" sibTransId="{304550BD-0A65-4AF8-9590-CCEF97A75AA7}"/>
    <dgm:cxn modelId="{97C089C2-28B0-43A0-94E8-85BA198E273F}" type="presOf" srcId="{FECC105D-140D-4FFF-9006-1FE4BBEB436C}" destId="{89510ED2-BD27-472F-9D0D-3C5055F94457}" srcOrd="0" destOrd="0" presId="urn:microsoft.com/office/officeart/2005/8/layout/hierarchy3"/>
    <dgm:cxn modelId="{78D6C247-E008-449E-92C7-BBBFC7CDAB34}" srcId="{8555E667-B723-4427-8B7F-8E7E0BAFE128}" destId="{ACE4A044-9F8D-4121-9ED6-6F6CAF38B477}" srcOrd="0" destOrd="0" parTransId="{A7D0AD6D-C9B1-46E1-AF4A-E858B560C825}" sibTransId="{84F1D134-1AB5-404E-BA3D-046C2261BC87}"/>
    <dgm:cxn modelId="{F41B4E6B-C837-40B5-B89C-7DD4CE381F67}" type="presOf" srcId="{8FCB6A64-808C-447A-A725-BFDC59F99E78}" destId="{1CE9AAA4-CA30-4DA4-891D-08C852DB7D4D}" srcOrd="0" destOrd="0" presId="urn:microsoft.com/office/officeart/2005/8/layout/hierarchy3"/>
    <dgm:cxn modelId="{1EE26155-8A6E-4F3E-8EC4-ECDF51DA497A}" type="presOf" srcId="{BCA502ED-3353-4650-9E75-8F245EFEBBA9}" destId="{EE5BAF96-2670-4284-BF15-F7DD4B5A4608}" srcOrd="0" destOrd="0" presId="urn:microsoft.com/office/officeart/2005/8/layout/hierarchy3"/>
    <dgm:cxn modelId="{F7B3B414-F7BA-4E76-AA5C-83919AED1C04}" srcId="{ACE4A044-9F8D-4121-9ED6-6F6CAF38B477}" destId="{F4A04080-64A4-44EE-B03A-D439A4345DD7}" srcOrd="2" destOrd="0" parTransId="{8FCB6A64-808C-447A-A725-BFDC59F99E78}" sibTransId="{7C7731F7-AC13-46C7-A368-04E5A781AE4D}"/>
    <dgm:cxn modelId="{35C75F02-E82E-4ABB-9169-0811BA4EAFB5}" type="presParOf" srcId="{964010DD-FC51-492A-A369-BD0D62F53777}" destId="{5EDCE74D-ECB8-4D88-B915-0D093191532C}" srcOrd="0" destOrd="0" presId="urn:microsoft.com/office/officeart/2005/8/layout/hierarchy3"/>
    <dgm:cxn modelId="{06819C6E-8DE0-48D8-8B59-2CF422DA23EC}" type="presParOf" srcId="{5EDCE74D-ECB8-4D88-B915-0D093191532C}" destId="{A84AD4CE-A762-4E9A-AF56-656BAC282E89}" srcOrd="0" destOrd="0" presId="urn:microsoft.com/office/officeart/2005/8/layout/hierarchy3"/>
    <dgm:cxn modelId="{AEA16527-EB37-418F-95F9-75E1DBCFD462}" type="presParOf" srcId="{A84AD4CE-A762-4E9A-AF56-656BAC282E89}" destId="{3425EB0A-4B12-45CF-892D-2B82EFD5A1AE}" srcOrd="0" destOrd="0" presId="urn:microsoft.com/office/officeart/2005/8/layout/hierarchy3"/>
    <dgm:cxn modelId="{02E150C3-085E-47CF-917E-799A70461704}" type="presParOf" srcId="{A84AD4CE-A762-4E9A-AF56-656BAC282E89}" destId="{1DD69C96-A5E4-4CE7-A47F-5CCFF030A81F}" srcOrd="1" destOrd="0" presId="urn:microsoft.com/office/officeart/2005/8/layout/hierarchy3"/>
    <dgm:cxn modelId="{73A07BD5-3AB4-41B6-8235-B6E18CBB5F22}" type="presParOf" srcId="{5EDCE74D-ECB8-4D88-B915-0D093191532C}" destId="{F306F88E-9AEF-404A-A92A-D2EF95AD81B7}" srcOrd="1" destOrd="0" presId="urn:microsoft.com/office/officeart/2005/8/layout/hierarchy3"/>
    <dgm:cxn modelId="{10B498C4-3A07-4611-9C91-0E54F4F6A4F3}" type="presParOf" srcId="{F306F88E-9AEF-404A-A92A-D2EF95AD81B7}" destId="{5B08F522-E19D-4FFD-99F6-A1C4BF10C305}" srcOrd="0" destOrd="0" presId="urn:microsoft.com/office/officeart/2005/8/layout/hierarchy3"/>
    <dgm:cxn modelId="{9DB7D3C7-8384-4690-BC40-9DEF32CB1C5B}" type="presParOf" srcId="{F306F88E-9AEF-404A-A92A-D2EF95AD81B7}" destId="{129CE6C0-1613-4198-AEE7-E6A375044E0E}" srcOrd="1" destOrd="0" presId="urn:microsoft.com/office/officeart/2005/8/layout/hierarchy3"/>
    <dgm:cxn modelId="{C543BEC3-076D-4E9D-8837-ECB373216F33}" type="presParOf" srcId="{F306F88E-9AEF-404A-A92A-D2EF95AD81B7}" destId="{57DDD899-D5C7-4F7F-8DF8-474549BBE4FB}" srcOrd="2" destOrd="0" presId="urn:microsoft.com/office/officeart/2005/8/layout/hierarchy3"/>
    <dgm:cxn modelId="{E79D9655-BF92-46B7-A229-995EE6862863}" type="presParOf" srcId="{F306F88E-9AEF-404A-A92A-D2EF95AD81B7}" destId="{76433A36-A5B2-48B7-90B8-199699DD74A8}" srcOrd="3" destOrd="0" presId="urn:microsoft.com/office/officeart/2005/8/layout/hierarchy3"/>
    <dgm:cxn modelId="{401D1285-DD40-447C-B4A2-C453C71B1927}" type="presParOf" srcId="{F306F88E-9AEF-404A-A92A-D2EF95AD81B7}" destId="{1CE9AAA4-CA30-4DA4-891D-08C852DB7D4D}" srcOrd="4" destOrd="0" presId="urn:microsoft.com/office/officeart/2005/8/layout/hierarchy3"/>
    <dgm:cxn modelId="{F3051C49-70F6-42CF-BE16-DA0BC6B05709}" type="presParOf" srcId="{F306F88E-9AEF-404A-A92A-D2EF95AD81B7}" destId="{80944094-1AE8-4EA3-AC13-FDFE66379A5A}" srcOrd="5" destOrd="0" presId="urn:microsoft.com/office/officeart/2005/8/layout/hierarchy3"/>
    <dgm:cxn modelId="{5AC3CC5E-7716-4062-AEDA-D1C1C2FB0E5D}" type="presParOf" srcId="{F306F88E-9AEF-404A-A92A-D2EF95AD81B7}" destId="{AC527C36-61F4-4E17-B293-71B6F74FD877}" srcOrd="6" destOrd="0" presId="urn:microsoft.com/office/officeart/2005/8/layout/hierarchy3"/>
    <dgm:cxn modelId="{557F2B21-FE49-4AB3-8F7B-F5F98F2ED7C0}" type="presParOf" srcId="{F306F88E-9AEF-404A-A92A-D2EF95AD81B7}" destId="{89510ED2-BD27-472F-9D0D-3C5055F94457}" srcOrd="7" destOrd="0" presId="urn:microsoft.com/office/officeart/2005/8/layout/hierarchy3"/>
    <dgm:cxn modelId="{2C4F847F-CE12-48B5-9C4B-C0622AA79C63}" type="presParOf" srcId="{F306F88E-9AEF-404A-A92A-D2EF95AD81B7}" destId="{726974FC-BB1F-4CED-8A66-4DB779388BB9}" srcOrd="8" destOrd="0" presId="urn:microsoft.com/office/officeart/2005/8/layout/hierarchy3"/>
    <dgm:cxn modelId="{99CE0FE2-1512-48E3-94D6-85E275B79659}" type="presParOf" srcId="{F306F88E-9AEF-404A-A92A-D2EF95AD81B7}" destId="{EE5BAF96-2670-4284-BF15-F7DD4B5A4608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70906F-91F7-4B3D-BFAD-2575ADE67F92}" type="doc">
      <dgm:prSet loTypeId="urn:microsoft.com/office/officeart/2005/8/layout/vList4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ED3671D-B1F5-4EB2-9D28-23354B36D39B}">
      <dgm:prSet phldrT="[Текст]"/>
      <dgm:spPr/>
      <dgm:t>
        <a:bodyPr/>
        <a:lstStyle/>
        <a:p>
          <a:r>
            <a:rPr lang="uk-UA" dirty="0" smtClean="0"/>
            <a:t>Обираємо вказівку Зберегти (на панелі швидкого доступу).</a:t>
          </a:r>
          <a:endParaRPr lang="uk-UA" dirty="0"/>
        </a:p>
      </dgm:t>
    </dgm:pt>
    <dgm:pt modelId="{2D7C82DF-BC23-4DF8-AEFF-D53BC1A10A02}" type="parTrans" cxnId="{3FD8E10A-56B4-42C9-BB3D-DC3CCF96935D}">
      <dgm:prSet/>
      <dgm:spPr/>
      <dgm:t>
        <a:bodyPr/>
        <a:lstStyle/>
        <a:p>
          <a:endParaRPr lang="uk-UA"/>
        </a:p>
      </dgm:t>
    </dgm:pt>
    <dgm:pt modelId="{E24CDD70-26C9-4FAC-9A48-9AA35A08FED3}" type="sibTrans" cxnId="{3FD8E10A-56B4-42C9-BB3D-DC3CCF96935D}">
      <dgm:prSet/>
      <dgm:spPr/>
      <dgm:t>
        <a:bodyPr/>
        <a:lstStyle/>
        <a:p>
          <a:endParaRPr lang="uk-UA"/>
        </a:p>
      </dgm:t>
    </dgm:pt>
    <dgm:pt modelId="{3CC19F6A-0684-4A13-B29D-50B1A492C3AB}">
      <dgm:prSet/>
      <dgm:spPr/>
      <dgm:t>
        <a:bodyPr/>
        <a:lstStyle/>
        <a:p>
          <a:r>
            <a:rPr lang="uk-UA" smtClean="0"/>
            <a:t>За необхідності змінити значення властивостей файла (ім'я, розширення) слід скористатися вказівкою Зберегти як з меню, яке викликають клацанням по кнопці Файл</a:t>
          </a:r>
          <a:endParaRPr lang="uk-UA" dirty="0"/>
        </a:p>
      </dgm:t>
    </dgm:pt>
    <dgm:pt modelId="{69B9B72F-CE54-43EF-B480-9EE872B5928B}" type="parTrans" cxnId="{3AB0365C-CA14-4E0E-AB90-D6D99370070B}">
      <dgm:prSet/>
      <dgm:spPr/>
      <dgm:t>
        <a:bodyPr/>
        <a:lstStyle/>
        <a:p>
          <a:endParaRPr lang="uk-UA"/>
        </a:p>
      </dgm:t>
    </dgm:pt>
    <dgm:pt modelId="{3138B75A-75C7-43E3-9789-C216E5D635A3}" type="sibTrans" cxnId="{3AB0365C-CA14-4E0E-AB90-D6D99370070B}">
      <dgm:prSet/>
      <dgm:spPr/>
      <dgm:t>
        <a:bodyPr/>
        <a:lstStyle/>
        <a:p>
          <a:endParaRPr lang="uk-UA"/>
        </a:p>
      </dgm:t>
    </dgm:pt>
    <dgm:pt modelId="{BB6D6022-AE47-44BA-9CAE-F1F0D4B816AC}" type="pres">
      <dgm:prSet presAssocID="{5770906F-91F7-4B3D-BFAD-2575ADE67F9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00C64FC-79B4-43EE-84A9-CB2B2367CC2C}" type="pres">
      <dgm:prSet presAssocID="{DED3671D-B1F5-4EB2-9D28-23354B36D39B}" presName="comp" presStyleCnt="0"/>
      <dgm:spPr/>
    </dgm:pt>
    <dgm:pt modelId="{09D62EEA-E236-4435-8FB3-FC33CE7F5A8A}" type="pres">
      <dgm:prSet presAssocID="{DED3671D-B1F5-4EB2-9D28-23354B36D39B}" presName="box" presStyleLbl="node1" presStyleIdx="0" presStyleCnt="2"/>
      <dgm:spPr/>
      <dgm:t>
        <a:bodyPr/>
        <a:lstStyle/>
        <a:p>
          <a:endParaRPr lang="uk-UA"/>
        </a:p>
      </dgm:t>
    </dgm:pt>
    <dgm:pt modelId="{1CC5F8DC-0E8E-4F9D-95D7-1FEDD06EEC41}" type="pres">
      <dgm:prSet presAssocID="{DED3671D-B1F5-4EB2-9D28-23354B36D39B}" presName="img" presStyleLbl="fgImgPlace1" presStyleIdx="0" presStyleCnt="2" custScaleX="51870" custScaleY="5178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907F22D-0E59-493B-BE3A-0CAC657D024A}" type="pres">
      <dgm:prSet presAssocID="{DED3671D-B1F5-4EB2-9D28-23354B36D39B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001AE10-2453-4B28-BDF0-570597A8BDE9}" type="pres">
      <dgm:prSet presAssocID="{E24CDD70-26C9-4FAC-9A48-9AA35A08FED3}" presName="spacer" presStyleCnt="0"/>
      <dgm:spPr/>
    </dgm:pt>
    <dgm:pt modelId="{CBD734C6-0ABF-4A4F-A5EB-8E23A57EE775}" type="pres">
      <dgm:prSet presAssocID="{3CC19F6A-0684-4A13-B29D-50B1A492C3AB}" presName="comp" presStyleCnt="0"/>
      <dgm:spPr/>
    </dgm:pt>
    <dgm:pt modelId="{EF142736-2361-4AE7-8C24-6441090F19EB}" type="pres">
      <dgm:prSet presAssocID="{3CC19F6A-0684-4A13-B29D-50B1A492C3AB}" presName="box" presStyleLbl="node1" presStyleIdx="1" presStyleCnt="2"/>
      <dgm:spPr/>
      <dgm:t>
        <a:bodyPr/>
        <a:lstStyle/>
        <a:p>
          <a:endParaRPr lang="uk-UA"/>
        </a:p>
      </dgm:t>
    </dgm:pt>
    <dgm:pt modelId="{8045D62D-2D09-4C16-91BD-8696A1E7BF02}" type="pres">
      <dgm:prSet presAssocID="{3CC19F6A-0684-4A13-B29D-50B1A492C3AB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E2AC986-166C-4BEB-990A-C0E423DDC138}" type="pres">
      <dgm:prSet presAssocID="{3CC19F6A-0684-4A13-B29D-50B1A492C3AB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41750EB-AD63-4D64-ABD6-223E55F6A77A}" type="presOf" srcId="{DED3671D-B1F5-4EB2-9D28-23354B36D39B}" destId="{09D62EEA-E236-4435-8FB3-FC33CE7F5A8A}" srcOrd="0" destOrd="0" presId="urn:microsoft.com/office/officeart/2005/8/layout/vList4"/>
    <dgm:cxn modelId="{FF436CD1-D436-4B63-96A5-982C4CFBE7E8}" type="presOf" srcId="{DED3671D-B1F5-4EB2-9D28-23354B36D39B}" destId="{C907F22D-0E59-493B-BE3A-0CAC657D024A}" srcOrd="1" destOrd="0" presId="urn:microsoft.com/office/officeart/2005/8/layout/vList4"/>
    <dgm:cxn modelId="{3FD8E10A-56B4-42C9-BB3D-DC3CCF96935D}" srcId="{5770906F-91F7-4B3D-BFAD-2575ADE67F92}" destId="{DED3671D-B1F5-4EB2-9D28-23354B36D39B}" srcOrd="0" destOrd="0" parTransId="{2D7C82DF-BC23-4DF8-AEFF-D53BC1A10A02}" sibTransId="{E24CDD70-26C9-4FAC-9A48-9AA35A08FED3}"/>
    <dgm:cxn modelId="{FF003FD5-1692-4EE8-B935-32D47B0ECE31}" type="presOf" srcId="{5770906F-91F7-4B3D-BFAD-2575ADE67F92}" destId="{BB6D6022-AE47-44BA-9CAE-F1F0D4B816AC}" srcOrd="0" destOrd="0" presId="urn:microsoft.com/office/officeart/2005/8/layout/vList4"/>
    <dgm:cxn modelId="{3AB0365C-CA14-4E0E-AB90-D6D99370070B}" srcId="{5770906F-91F7-4B3D-BFAD-2575ADE67F92}" destId="{3CC19F6A-0684-4A13-B29D-50B1A492C3AB}" srcOrd="1" destOrd="0" parTransId="{69B9B72F-CE54-43EF-B480-9EE872B5928B}" sibTransId="{3138B75A-75C7-43E3-9789-C216E5D635A3}"/>
    <dgm:cxn modelId="{551CEA28-C5C6-44D4-BB60-6104395AB81E}" type="presOf" srcId="{3CC19F6A-0684-4A13-B29D-50B1A492C3AB}" destId="{EF142736-2361-4AE7-8C24-6441090F19EB}" srcOrd="0" destOrd="0" presId="urn:microsoft.com/office/officeart/2005/8/layout/vList4"/>
    <dgm:cxn modelId="{8CA2172E-DD6E-4661-92AF-EE607BF737E4}" type="presOf" srcId="{3CC19F6A-0684-4A13-B29D-50B1A492C3AB}" destId="{5E2AC986-166C-4BEB-990A-C0E423DDC138}" srcOrd="1" destOrd="0" presId="urn:microsoft.com/office/officeart/2005/8/layout/vList4"/>
    <dgm:cxn modelId="{542FF40C-F547-490E-B330-1A88B6A375DF}" type="presParOf" srcId="{BB6D6022-AE47-44BA-9CAE-F1F0D4B816AC}" destId="{000C64FC-79B4-43EE-84A9-CB2B2367CC2C}" srcOrd="0" destOrd="0" presId="urn:microsoft.com/office/officeart/2005/8/layout/vList4"/>
    <dgm:cxn modelId="{A542D3BC-6D32-40E8-BBD5-92A4FB0E8E50}" type="presParOf" srcId="{000C64FC-79B4-43EE-84A9-CB2B2367CC2C}" destId="{09D62EEA-E236-4435-8FB3-FC33CE7F5A8A}" srcOrd="0" destOrd="0" presId="urn:microsoft.com/office/officeart/2005/8/layout/vList4"/>
    <dgm:cxn modelId="{33B301D2-29F0-48F0-A51E-C0164DFBC1B0}" type="presParOf" srcId="{000C64FC-79B4-43EE-84A9-CB2B2367CC2C}" destId="{1CC5F8DC-0E8E-4F9D-95D7-1FEDD06EEC41}" srcOrd="1" destOrd="0" presId="urn:microsoft.com/office/officeart/2005/8/layout/vList4"/>
    <dgm:cxn modelId="{9B899A43-7DB2-46F0-B0C9-DA0E348F42B4}" type="presParOf" srcId="{000C64FC-79B4-43EE-84A9-CB2B2367CC2C}" destId="{C907F22D-0E59-493B-BE3A-0CAC657D024A}" srcOrd="2" destOrd="0" presId="urn:microsoft.com/office/officeart/2005/8/layout/vList4"/>
    <dgm:cxn modelId="{83904E33-8F2D-446B-91FC-27DE714BBA33}" type="presParOf" srcId="{BB6D6022-AE47-44BA-9CAE-F1F0D4B816AC}" destId="{E001AE10-2453-4B28-BDF0-570597A8BDE9}" srcOrd="1" destOrd="0" presId="urn:microsoft.com/office/officeart/2005/8/layout/vList4"/>
    <dgm:cxn modelId="{C20E7CEC-43F4-4500-80F0-4F19A1115AB6}" type="presParOf" srcId="{BB6D6022-AE47-44BA-9CAE-F1F0D4B816AC}" destId="{CBD734C6-0ABF-4A4F-A5EB-8E23A57EE775}" srcOrd="2" destOrd="0" presId="urn:microsoft.com/office/officeart/2005/8/layout/vList4"/>
    <dgm:cxn modelId="{7C900D2D-4497-4DF3-A1D0-D41E59567735}" type="presParOf" srcId="{CBD734C6-0ABF-4A4F-A5EB-8E23A57EE775}" destId="{EF142736-2361-4AE7-8C24-6441090F19EB}" srcOrd="0" destOrd="0" presId="urn:microsoft.com/office/officeart/2005/8/layout/vList4"/>
    <dgm:cxn modelId="{5CCC431C-9817-4450-8166-61263F03CA0D}" type="presParOf" srcId="{CBD734C6-0ABF-4A4F-A5EB-8E23A57EE775}" destId="{8045D62D-2D09-4C16-91BD-8696A1E7BF02}" srcOrd="1" destOrd="0" presId="urn:microsoft.com/office/officeart/2005/8/layout/vList4"/>
    <dgm:cxn modelId="{8FC2CA10-7092-472F-A01F-04AEC92D9FE4}" type="presParOf" srcId="{CBD734C6-0ABF-4A4F-A5EB-8E23A57EE775}" destId="{5E2AC986-166C-4BEB-990A-C0E423DDC13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627B413-A2B4-431A-886A-9E69AE033872}" type="doc">
      <dgm:prSet loTypeId="urn:microsoft.com/office/officeart/2005/8/layout/vList4#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4DC7A6D-6458-4D40-8B72-786E2B43194F}">
      <dgm:prSet phldrT="[Текст]"/>
      <dgm:spPr/>
      <dgm:t>
        <a:bodyPr/>
        <a:lstStyle/>
        <a:p>
          <a:r>
            <a:rPr lang="uk-UA" dirty="0" smtClean="0"/>
            <a:t>Коментоване виконання завдання з рубрики “Обговорюємо” ст. 213</a:t>
          </a:r>
          <a:endParaRPr lang="en-US" dirty="0" smtClean="0"/>
        </a:p>
        <a:p>
          <a:r>
            <a:rPr lang="uk-UA" dirty="0" smtClean="0"/>
            <a:t>Як працювати із завданнями цієї рубрики?</a:t>
          </a:r>
          <a:endParaRPr lang="ru-RU" dirty="0"/>
        </a:p>
      </dgm:t>
    </dgm:pt>
    <dgm:pt modelId="{5DA025A0-926B-4178-8E1E-D63C2F38CBF0}" type="parTrans" cxnId="{61F115A4-A2AC-407F-B60D-5A12A912C187}">
      <dgm:prSet/>
      <dgm:spPr/>
      <dgm:t>
        <a:bodyPr/>
        <a:lstStyle/>
        <a:p>
          <a:endParaRPr lang="ru-RU"/>
        </a:p>
      </dgm:t>
    </dgm:pt>
    <dgm:pt modelId="{1B1FA1B5-111E-4BAC-9F0F-E935AA39B567}" type="sibTrans" cxnId="{61F115A4-A2AC-407F-B60D-5A12A912C187}">
      <dgm:prSet/>
      <dgm:spPr/>
      <dgm:t>
        <a:bodyPr/>
        <a:lstStyle/>
        <a:p>
          <a:endParaRPr lang="ru-RU"/>
        </a:p>
      </dgm:t>
    </dgm:pt>
    <dgm:pt modelId="{5E032831-D853-4C13-97AC-21D3F99245D7}" type="pres">
      <dgm:prSet presAssocID="{F627B413-A2B4-431A-886A-9E69AE03387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012F7B-13FE-47A0-B83B-EC23C2DD5EDC}" type="pres">
      <dgm:prSet presAssocID="{E4DC7A6D-6458-4D40-8B72-786E2B43194F}" presName="comp" presStyleCnt="0"/>
      <dgm:spPr/>
      <dgm:t>
        <a:bodyPr/>
        <a:lstStyle/>
        <a:p>
          <a:endParaRPr lang="uk-UA"/>
        </a:p>
      </dgm:t>
    </dgm:pt>
    <dgm:pt modelId="{E07D53DF-6452-4009-8A85-F59B951C65CA}" type="pres">
      <dgm:prSet presAssocID="{E4DC7A6D-6458-4D40-8B72-786E2B43194F}" presName="box" presStyleLbl="node1" presStyleIdx="0" presStyleCnt="1"/>
      <dgm:spPr/>
      <dgm:t>
        <a:bodyPr/>
        <a:lstStyle/>
        <a:p>
          <a:endParaRPr lang="ru-RU"/>
        </a:p>
      </dgm:t>
    </dgm:pt>
    <dgm:pt modelId="{E2502320-D2CF-4315-97ED-EB529052F563}" type="pres">
      <dgm:prSet presAssocID="{E4DC7A6D-6458-4D40-8B72-786E2B43194F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654347DA-5AB8-4D3E-B0C7-A56D667A19FF}" type="pres">
      <dgm:prSet presAssocID="{E4DC7A6D-6458-4D40-8B72-786E2B43194F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F115A4-A2AC-407F-B60D-5A12A912C187}" srcId="{F627B413-A2B4-431A-886A-9E69AE033872}" destId="{E4DC7A6D-6458-4D40-8B72-786E2B43194F}" srcOrd="0" destOrd="0" parTransId="{5DA025A0-926B-4178-8E1E-D63C2F38CBF0}" sibTransId="{1B1FA1B5-111E-4BAC-9F0F-E935AA39B567}"/>
    <dgm:cxn modelId="{DFB7D174-E025-4FF2-8372-2745D208CC57}" type="presOf" srcId="{E4DC7A6D-6458-4D40-8B72-786E2B43194F}" destId="{E07D53DF-6452-4009-8A85-F59B951C65CA}" srcOrd="0" destOrd="0" presId="urn:microsoft.com/office/officeart/2005/8/layout/vList4#2"/>
    <dgm:cxn modelId="{83E6A08E-3DC9-4E8C-B8EA-4D24539A08E8}" type="presOf" srcId="{F627B413-A2B4-431A-886A-9E69AE033872}" destId="{5E032831-D853-4C13-97AC-21D3F99245D7}" srcOrd="0" destOrd="0" presId="urn:microsoft.com/office/officeart/2005/8/layout/vList4#2"/>
    <dgm:cxn modelId="{1DA28DC8-B0A9-49A5-9BB8-60FA5FA4C292}" type="presOf" srcId="{E4DC7A6D-6458-4D40-8B72-786E2B43194F}" destId="{654347DA-5AB8-4D3E-B0C7-A56D667A19FF}" srcOrd="1" destOrd="0" presId="urn:microsoft.com/office/officeart/2005/8/layout/vList4#2"/>
    <dgm:cxn modelId="{09FC9149-95C5-41A0-93AA-F7C204811ED6}" type="presParOf" srcId="{5E032831-D853-4C13-97AC-21D3F99245D7}" destId="{FD012F7B-13FE-47A0-B83B-EC23C2DD5EDC}" srcOrd="0" destOrd="0" presId="urn:microsoft.com/office/officeart/2005/8/layout/vList4#2"/>
    <dgm:cxn modelId="{E7D5E618-4F57-49D1-A30F-3ED4B6D6E9A5}" type="presParOf" srcId="{FD012F7B-13FE-47A0-B83B-EC23C2DD5EDC}" destId="{E07D53DF-6452-4009-8A85-F59B951C65CA}" srcOrd="0" destOrd="0" presId="urn:microsoft.com/office/officeart/2005/8/layout/vList4#2"/>
    <dgm:cxn modelId="{444B2EC1-3210-434E-98F0-1DBE5483FEC2}" type="presParOf" srcId="{FD012F7B-13FE-47A0-B83B-EC23C2DD5EDC}" destId="{E2502320-D2CF-4315-97ED-EB529052F563}" srcOrd="1" destOrd="0" presId="urn:microsoft.com/office/officeart/2005/8/layout/vList4#2"/>
    <dgm:cxn modelId="{D0F8D3A3-AFD4-4F7E-88CF-112EC0DF289A}" type="presParOf" srcId="{FD012F7B-13FE-47A0-B83B-EC23C2DD5EDC}" destId="{654347DA-5AB8-4D3E-B0C7-A56D667A19FF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ED365F7-7545-4363-A91E-F3BC86FCDBB0}" type="doc">
      <dgm:prSet loTypeId="urn:microsoft.com/office/officeart/2005/8/layout/vList4#3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AAC1930-F32B-482F-BFA4-C4C045B60DDF}">
      <dgm:prSet phldrT="[Текст]" custT="1"/>
      <dgm:spPr/>
      <dgm:t>
        <a:bodyPr/>
        <a:lstStyle/>
        <a:p>
          <a:r>
            <a:rPr lang="uk-UA" sz="2400" b="1" dirty="0" smtClean="0"/>
            <a:t>4. Порівняйте вказівки меню графічного редактора та редактора Презентацій. </a:t>
          </a:r>
        </a:p>
        <a:p>
          <a:r>
            <a:rPr lang="uk-UA" sz="2400" b="1" dirty="0" smtClean="0"/>
            <a:t>5. Створено альбом дещо інший ніж у вправі 2. Охарактеризуйте виконану роботу, які нові операції було застосовано?</a:t>
          </a:r>
        </a:p>
      </dgm:t>
    </dgm:pt>
    <dgm:pt modelId="{49FF1268-67D3-40AA-8094-F8DA4DA0127D}" type="parTrans" cxnId="{2B10E810-5137-4B7D-B03E-21182E2D0192}">
      <dgm:prSet/>
      <dgm:spPr/>
      <dgm:t>
        <a:bodyPr/>
        <a:lstStyle/>
        <a:p>
          <a:endParaRPr lang="ru-RU"/>
        </a:p>
      </dgm:t>
    </dgm:pt>
    <dgm:pt modelId="{3FA24087-8296-4229-B475-A279D2F0E4EA}" type="sibTrans" cxnId="{2B10E810-5137-4B7D-B03E-21182E2D0192}">
      <dgm:prSet/>
      <dgm:spPr/>
      <dgm:t>
        <a:bodyPr/>
        <a:lstStyle/>
        <a:p>
          <a:endParaRPr lang="ru-RU"/>
        </a:p>
      </dgm:t>
    </dgm:pt>
    <dgm:pt modelId="{A04534A9-E890-4AF3-9C81-BC280D2D6374}" type="pres">
      <dgm:prSet presAssocID="{2ED365F7-7545-4363-A91E-F3BC86FCDBB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70D292-286B-47B9-9AF0-D097CE6D69C9}" type="pres">
      <dgm:prSet presAssocID="{CAAC1930-F32B-482F-BFA4-C4C045B60DDF}" presName="comp" presStyleCnt="0"/>
      <dgm:spPr/>
      <dgm:t>
        <a:bodyPr/>
        <a:lstStyle/>
        <a:p>
          <a:endParaRPr lang="uk-UA"/>
        </a:p>
      </dgm:t>
    </dgm:pt>
    <dgm:pt modelId="{1A3EB3C5-0C49-407E-B6A9-4F06E73A4004}" type="pres">
      <dgm:prSet presAssocID="{CAAC1930-F32B-482F-BFA4-C4C045B60DDF}" presName="box" presStyleLbl="node1" presStyleIdx="0" presStyleCnt="1" custLinFactNeighborX="917"/>
      <dgm:spPr/>
      <dgm:t>
        <a:bodyPr/>
        <a:lstStyle/>
        <a:p>
          <a:endParaRPr lang="ru-RU"/>
        </a:p>
      </dgm:t>
    </dgm:pt>
    <dgm:pt modelId="{00E4200C-50D8-4A3B-B13B-E98186C3614E}" type="pres">
      <dgm:prSet presAssocID="{CAAC1930-F32B-482F-BFA4-C4C045B60DDF}" presName="img" presStyleLbl="fgImgPlace1" presStyleIdx="0" presStyleCnt="1" custScaleY="83333" custLinFactNeighborX="-6422" custLinFactNeighborY="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8E65A334-53A6-4A5C-9DD5-F6DB264C03C9}" type="pres">
      <dgm:prSet presAssocID="{CAAC1930-F32B-482F-BFA4-C4C045B60DDF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121829-291C-4706-BA9B-89F75CB7CB16}" type="presOf" srcId="{2ED365F7-7545-4363-A91E-F3BC86FCDBB0}" destId="{A04534A9-E890-4AF3-9C81-BC280D2D6374}" srcOrd="0" destOrd="0" presId="urn:microsoft.com/office/officeart/2005/8/layout/vList4#3"/>
    <dgm:cxn modelId="{54D47665-C446-4806-8A75-803849D9DC36}" type="presOf" srcId="{CAAC1930-F32B-482F-BFA4-C4C045B60DDF}" destId="{1A3EB3C5-0C49-407E-B6A9-4F06E73A4004}" srcOrd="0" destOrd="0" presId="urn:microsoft.com/office/officeart/2005/8/layout/vList4#3"/>
    <dgm:cxn modelId="{62FFE06D-0A81-43A8-99AB-EEC09CA478FC}" type="presOf" srcId="{CAAC1930-F32B-482F-BFA4-C4C045B60DDF}" destId="{8E65A334-53A6-4A5C-9DD5-F6DB264C03C9}" srcOrd="1" destOrd="0" presId="urn:microsoft.com/office/officeart/2005/8/layout/vList4#3"/>
    <dgm:cxn modelId="{2B10E810-5137-4B7D-B03E-21182E2D0192}" srcId="{2ED365F7-7545-4363-A91E-F3BC86FCDBB0}" destId="{CAAC1930-F32B-482F-BFA4-C4C045B60DDF}" srcOrd="0" destOrd="0" parTransId="{49FF1268-67D3-40AA-8094-F8DA4DA0127D}" sibTransId="{3FA24087-8296-4229-B475-A279D2F0E4EA}"/>
    <dgm:cxn modelId="{1C3C93DA-810A-499D-B797-B7F9C1F0C8A7}" type="presParOf" srcId="{A04534A9-E890-4AF3-9C81-BC280D2D6374}" destId="{CA70D292-286B-47B9-9AF0-D097CE6D69C9}" srcOrd="0" destOrd="0" presId="urn:microsoft.com/office/officeart/2005/8/layout/vList4#3"/>
    <dgm:cxn modelId="{A02375B2-2C77-4054-81A8-F088785F020E}" type="presParOf" srcId="{CA70D292-286B-47B9-9AF0-D097CE6D69C9}" destId="{1A3EB3C5-0C49-407E-B6A9-4F06E73A4004}" srcOrd="0" destOrd="0" presId="urn:microsoft.com/office/officeart/2005/8/layout/vList4#3"/>
    <dgm:cxn modelId="{7065CBF7-7C26-4FC5-A56E-E07A68094D5D}" type="presParOf" srcId="{CA70D292-286B-47B9-9AF0-D097CE6D69C9}" destId="{00E4200C-50D8-4A3B-B13B-E98186C3614E}" srcOrd="1" destOrd="0" presId="urn:microsoft.com/office/officeart/2005/8/layout/vList4#3"/>
    <dgm:cxn modelId="{98BE7CC6-2CAD-4355-AB58-3DA81F84CA0D}" type="presParOf" srcId="{CA70D292-286B-47B9-9AF0-D097CE6D69C9}" destId="{8E65A334-53A6-4A5C-9DD5-F6DB264C03C9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76C93D6-948A-47CA-B48B-514D5A94E7C0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8E77F73-9AAA-4DCC-AF48-C73B220C63BC}">
      <dgm:prSet phldrT="[Текст]"/>
      <dgm:spPr/>
      <dgm:t>
        <a:bodyPr/>
        <a:lstStyle/>
        <a:p>
          <a:r>
            <a:rPr lang="uk-UA" b="1" cap="all" dirty="0" smtClean="0">
              <a:ln w="0"/>
              <a:effectLst>
                <a:reflection blurRad="12700" stA="50000" endPos="50000" dist="5000" dir="5400000" sy="-100000" rotWithShape="0"/>
              </a:effectLst>
            </a:rPr>
            <a:t>Словничок</a:t>
          </a:r>
          <a:endParaRPr lang="uk-UA" dirty="0"/>
        </a:p>
      </dgm:t>
    </dgm:pt>
    <dgm:pt modelId="{8EC8CEE8-3FA2-436F-B07E-1DCFFEF9099F}" type="parTrans" cxnId="{993B0E7F-182B-4698-B598-A4806C5EB8FF}">
      <dgm:prSet/>
      <dgm:spPr/>
      <dgm:t>
        <a:bodyPr/>
        <a:lstStyle/>
        <a:p>
          <a:endParaRPr lang="uk-UA"/>
        </a:p>
      </dgm:t>
    </dgm:pt>
    <dgm:pt modelId="{8AD52B57-FF59-4FEB-8556-CD5D39462617}" type="sibTrans" cxnId="{993B0E7F-182B-4698-B598-A4806C5EB8FF}">
      <dgm:prSet/>
      <dgm:spPr/>
      <dgm:t>
        <a:bodyPr/>
        <a:lstStyle/>
        <a:p>
          <a:endParaRPr lang="uk-UA"/>
        </a:p>
      </dgm:t>
    </dgm:pt>
    <dgm:pt modelId="{E780363D-FD32-4ACC-B9F9-85AA6ADFB5E9}" type="pres">
      <dgm:prSet presAssocID="{C76C93D6-948A-47CA-B48B-514D5A94E7C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8B3B227-B69F-48AF-BE60-E822A5D29973}" type="pres">
      <dgm:prSet presAssocID="{18E77F73-9AAA-4DCC-AF48-C73B220C63BC}" presName="comp" presStyleCnt="0"/>
      <dgm:spPr/>
    </dgm:pt>
    <dgm:pt modelId="{CF6E34D8-E829-4186-A51D-6C3F9066F48C}" type="pres">
      <dgm:prSet presAssocID="{18E77F73-9AAA-4DCC-AF48-C73B220C63BC}" presName="box" presStyleLbl="node1" presStyleIdx="0" presStyleCnt="1"/>
      <dgm:spPr/>
      <dgm:t>
        <a:bodyPr/>
        <a:lstStyle/>
        <a:p>
          <a:endParaRPr lang="uk-UA"/>
        </a:p>
      </dgm:t>
    </dgm:pt>
    <dgm:pt modelId="{A12AEEBC-C124-45C8-B0E3-FBE7E2BBDE88}" type="pres">
      <dgm:prSet presAssocID="{18E77F73-9AAA-4DCC-AF48-C73B220C63BC}" presName="img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7CD9510-C4FA-4549-93B8-EB6E199DA3A4}" type="pres">
      <dgm:prSet presAssocID="{18E77F73-9AAA-4DCC-AF48-C73B220C63BC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A5BB26B-729A-4CFD-BF66-DD6E60140AB9}" type="presOf" srcId="{C76C93D6-948A-47CA-B48B-514D5A94E7C0}" destId="{E780363D-FD32-4ACC-B9F9-85AA6ADFB5E9}" srcOrd="0" destOrd="0" presId="urn:microsoft.com/office/officeart/2005/8/layout/vList4"/>
    <dgm:cxn modelId="{AD4ACCB4-908D-4B61-B8E8-A80E4BC8BDAD}" type="presOf" srcId="{18E77F73-9AAA-4DCC-AF48-C73B220C63BC}" destId="{CF6E34D8-E829-4186-A51D-6C3F9066F48C}" srcOrd="0" destOrd="0" presId="urn:microsoft.com/office/officeart/2005/8/layout/vList4"/>
    <dgm:cxn modelId="{A8A54FAF-0250-48FA-968E-8BF0E7190ED5}" type="presOf" srcId="{18E77F73-9AAA-4DCC-AF48-C73B220C63BC}" destId="{87CD9510-C4FA-4549-93B8-EB6E199DA3A4}" srcOrd="1" destOrd="0" presId="urn:microsoft.com/office/officeart/2005/8/layout/vList4"/>
    <dgm:cxn modelId="{993B0E7F-182B-4698-B598-A4806C5EB8FF}" srcId="{C76C93D6-948A-47CA-B48B-514D5A94E7C0}" destId="{18E77F73-9AAA-4DCC-AF48-C73B220C63BC}" srcOrd="0" destOrd="0" parTransId="{8EC8CEE8-3FA2-436F-B07E-1DCFFEF9099F}" sibTransId="{8AD52B57-FF59-4FEB-8556-CD5D39462617}"/>
    <dgm:cxn modelId="{987120E5-E2D2-49ED-9A04-80F11BB2399B}" type="presParOf" srcId="{E780363D-FD32-4ACC-B9F9-85AA6ADFB5E9}" destId="{08B3B227-B69F-48AF-BE60-E822A5D29973}" srcOrd="0" destOrd="0" presId="urn:microsoft.com/office/officeart/2005/8/layout/vList4"/>
    <dgm:cxn modelId="{72BFF698-49E8-41E5-B3C3-377BCDC9FB9B}" type="presParOf" srcId="{08B3B227-B69F-48AF-BE60-E822A5D29973}" destId="{CF6E34D8-E829-4186-A51D-6C3F9066F48C}" srcOrd="0" destOrd="0" presId="urn:microsoft.com/office/officeart/2005/8/layout/vList4"/>
    <dgm:cxn modelId="{9403E709-1F34-4F14-934E-8E5BA6F20935}" type="presParOf" srcId="{08B3B227-B69F-48AF-BE60-E822A5D29973}" destId="{A12AEEBC-C124-45C8-B0E3-FBE7E2BBDE88}" srcOrd="1" destOrd="0" presId="urn:microsoft.com/office/officeart/2005/8/layout/vList4"/>
    <dgm:cxn modelId="{3CAC4A53-A246-4118-9803-6DAD5AD52073}" type="presParOf" srcId="{08B3B227-B69F-48AF-BE60-E822A5D29973}" destId="{87CD9510-C4FA-4549-93B8-EB6E199DA3A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EF5D741-EA65-46AA-9916-24A2D3DE4ACA}" type="doc">
      <dgm:prSet loTypeId="urn:microsoft.com/office/officeart/2009/3/layout/StepUpProcess" loCatId="process" qsTypeId="urn:microsoft.com/office/officeart/2005/8/quickstyle/simple3" qsCatId="simple" csTypeId="urn:microsoft.com/office/officeart/2005/8/colors/colorful1" csCatId="colorful" phldr="1"/>
      <dgm:spPr/>
    </dgm:pt>
    <dgm:pt modelId="{2C3AF0D6-9DF2-4B83-BCCA-91162994795B}">
      <dgm:prSet phldrT="[Текст]"/>
      <dgm:spPr/>
      <dgm:t>
        <a:bodyPr/>
        <a:lstStyle/>
        <a:p>
          <a:r>
            <a:rPr lang="uk-UA" dirty="0" smtClean="0"/>
            <a:t>Що таке фотоальбом</a:t>
          </a:r>
          <a:endParaRPr lang="ru-RU" dirty="0"/>
        </a:p>
      </dgm:t>
    </dgm:pt>
    <dgm:pt modelId="{08F54AD6-AB7A-4E0A-A023-27381DAABED9}" type="parTrans" cxnId="{B112286A-FEE8-4AEB-AB54-F4831F5FDEDE}">
      <dgm:prSet/>
      <dgm:spPr/>
      <dgm:t>
        <a:bodyPr/>
        <a:lstStyle/>
        <a:p>
          <a:endParaRPr lang="ru-RU"/>
        </a:p>
      </dgm:t>
    </dgm:pt>
    <dgm:pt modelId="{E4D31835-C75B-4CCA-9442-1C1992B49455}" type="sibTrans" cxnId="{B112286A-FEE8-4AEB-AB54-F4831F5FDEDE}">
      <dgm:prSet/>
      <dgm:spPr/>
      <dgm:t>
        <a:bodyPr/>
        <a:lstStyle/>
        <a:p>
          <a:endParaRPr lang="ru-RU"/>
        </a:p>
      </dgm:t>
    </dgm:pt>
    <dgm:pt modelId="{A6FA063A-D8F0-4BD3-AD81-6AB4A5F38AED}">
      <dgm:prSet phldrT="[Текст]"/>
      <dgm:spPr/>
      <dgm:t>
        <a:bodyPr/>
        <a:lstStyle/>
        <a:p>
          <a:r>
            <a:rPr lang="uk-UA" dirty="0" smtClean="0"/>
            <a:t>Як створити комп'ютерний фотоальбом</a:t>
          </a:r>
          <a:endParaRPr lang="ru-RU" dirty="0"/>
        </a:p>
      </dgm:t>
    </dgm:pt>
    <dgm:pt modelId="{E836EB96-06C1-4AC2-BDD7-6A64AFC313F7}" type="parTrans" cxnId="{522AA90C-8ECE-4294-AF73-1FBECD20BF0D}">
      <dgm:prSet/>
      <dgm:spPr/>
      <dgm:t>
        <a:bodyPr/>
        <a:lstStyle/>
        <a:p>
          <a:endParaRPr lang="ru-RU"/>
        </a:p>
      </dgm:t>
    </dgm:pt>
    <dgm:pt modelId="{E66F7D3D-2673-446F-8B01-4FF479732988}" type="sibTrans" cxnId="{522AA90C-8ECE-4294-AF73-1FBECD20BF0D}">
      <dgm:prSet/>
      <dgm:spPr/>
      <dgm:t>
        <a:bodyPr/>
        <a:lstStyle/>
        <a:p>
          <a:endParaRPr lang="ru-RU"/>
        </a:p>
      </dgm:t>
    </dgm:pt>
    <dgm:pt modelId="{DCFB3F37-A29A-4AD6-BC3D-CD8EFA76F0A9}">
      <dgm:prSet phldrT="[Текст]"/>
      <dgm:spPr/>
      <dgm:t>
        <a:bodyPr/>
        <a:lstStyle/>
        <a:p>
          <a:r>
            <a:rPr lang="uk-UA" dirty="0" smtClean="0"/>
            <a:t>Як зберегти інформацію</a:t>
          </a:r>
          <a:endParaRPr lang="ru-RU" dirty="0"/>
        </a:p>
      </dgm:t>
    </dgm:pt>
    <dgm:pt modelId="{424733D3-DD66-48F3-B11F-9D9F50AB1D6C}" type="parTrans" cxnId="{9E3AD1A4-75E6-4287-87B5-3F8CDC3449E8}">
      <dgm:prSet/>
      <dgm:spPr/>
      <dgm:t>
        <a:bodyPr/>
        <a:lstStyle/>
        <a:p>
          <a:endParaRPr lang="ru-RU"/>
        </a:p>
      </dgm:t>
    </dgm:pt>
    <dgm:pt modelId="{52C77950-BE3F-4BED-8E77-D299920DC9A9}" type="sibTrans" cxnId="{9E3AD1A4-75E6-4287-87B5-3F8CDC3449E8}">
      <dgm:prSet/>
      <dgm:spPr/>
      <dgm:t>
        <a:bodyPr/>
        <a:lstStyle/>
        <a:p>
          <a:endParaRPr lang="ru-RU"/>
        </a:p>
      </dgm:t>
    </dgm:pt>
    <dgm:pt modelId="{CB59320D-FB89-4A3E-A693-89DDC9ECBCB2}" type="pres">
      <dgm:prSet presAssocID="{3EF5D741-EA65-46AA-9916-24A2D3DE4ACA}" presName="rootnode" presStyleCnt="0">
        <dgm:presLayoutVars>
          <dgm:chMax/>
          <dgm:chPref/>
          <dgm:dir/>
          <dgm:animLvl val="lvl"/>
        </dgm:presLayoutVars>
      </dgm:prSet>
      <dgm:spPr/>
    </dgm:pt>
    <dgm:pt modelId="{93BF423E-ACBF-411B-94AA-7C6DEB4D848D}" type="pres">
      <dgm:prSet presAssocID="{2C3AF0D6-9DF2-4B83-BCCA-91162994795B}" presName="composite" presStyleCnt="0"/>
      <dgm:spPr/>
    </dgm:pt>
    <dgm:pt modelId="{DCB1FE6C-2DBD-485D-825D-9E237996BE2C}" type="pres">
      <dgm:prSet presAssocID="{2C3AF0D6-9DF2-4B83-BCCA-91162994795B}" presName="LShape" presStyleLbl="alignNode1" presStyleIdx="0" presStyleCnt="5" custScaleX="152496"/>
      <dgm:spPr/>
    </dgm:pt>
    <dgm:pt modelId="{8A0A949D-B88D-4934-9271-D965AE7E3576}" type="pres">
      <dgm:prSet presAssocID="{2C3AF0D6-9DF2-4B83-BCCA-91162994795B}" presName="ParentText" presStyleLbl="revTx" presStyleIdx="0" presStyleCnt="3" custScaleX="1524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C437360-0E37-47DC-BF4F-EF4C82E93E5F}" type="pres">
      <dgm:prSet presAssocID="{2C3AF0D6-9DF2-4B83-BCCA-91162994795B}" presName="Triangle" presStyleLbl="alignNode1" presStyleIdx="1" presStyleCnt="5"/>
      <dgm:spPr/>
    </dgm:pt>
    <dgm:pt modelId="{A0E1A264-7329-46C6-95F9-89FEE5DBF70F}" type="pres">
      <dgm:prSet presAssocID="{E4D31835-C75B-4CCA-9442-1C1992B49455}" presName="sibTrans" presStyleCnt="0"/>
      <dgm:spPr/>
    </dgm:pt>
    <dgm:pt modelId="{B554F539-2547-47CB-9ACB-163E6D45BDEE}" type="pres">
      <dgm:prSet presAssocID="{E4D31835-C75B-4CCA-9442-1C1992B49455}" presName="space" presStyleCnt="0"/>
      <dgm:spPr/>
    </dgm:pt>
    <dgm:pt modelId="{0EC6AF49-7026-4752-A397-FF50C1BB1D59}" type="pres">
      <dgm:prSet presAssocID="{A6FA063A-D8F0-4BD3-AD81-6AB4A5F38AED}" presName="composite" presStyleCnt="0"/>
      <dgm:spPr/>
    </dgm:pt>
    <dgm:pt modelId="{8FE2EAF1-052A-4E4E-A740-CF0A07072D4A}" type="pres">
      <dgm:prSet presAssocID="{A6FA063A-D8F0-4BD3-AD81-6AB4A5F38AED}" presName="LShape" presStyleLbl="alignNode1" presStyleIdx="2" presStyleCnt="5" custScaleX="152496"/>
      <dgm:spPr/>
    </dgm:pt>
    <dgm:pt modelId="{0B2F8427-0B81-4E13-B7A1-A3903E6514F2}" type="pres">
      <dgm:prSet presAssocID="{A6FA063A-D8F0-4BD3-AD81-6AB4A5F38AED}" presName="ParentText" presStyleLbl="revTx" presStyleIdx="1" presStyleCnt="3" custScaleX="1524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970D78D-16E9-4996-81AE-409718F66E12}" type="pres">
      <dgm:prSet presAssocID="{A6FA063A-D8F0-4BD3-AD81-6AB4A5F38AED}" presName="Triangle" presStyleLbl="alignNode1" presStyleIdx="3" presStyleCnt="5"/>
      <dgm:spPr/>
    </dgm:pt>
    <dgm:pt modelId="{E3B1AA7A-37F1-42AD-84BC-1B04EA968EC8}" type="pres">
      <dgm:prSet presAssocID="{E66F7D3D-2673-446F-8B01-4FF479732988}" presName="sibTrans" presStyleCnt="0"/>
      <dgm:spPr/>
    </dgm:pt>
    <dgm:pt modelId="{1EF52E74-5232-4D79-AC78-287CA169011D}" type="pres">
      <dgm:prSet presAssocID="{E66F7D3D-2673-446F-8B01-4FF479732988}" presName="space" presStyleCnt="0"/>
      <dgm:spPr/>
    </dgm:pt>
    <dgm:pt modelId="{0495D7FC-615F-46A8-803F-7A4C8FBD2EA5}" type="pres">
      <dgm:prSet presAssocID="{DCFB3F37-A29A-4AD6-BC3D-CD8EFA76F0A9}" presName="composite" presStyleCnt="0"/>
      <dgm:spPr/>
    </dgm:pt>
    <dgm:pt modelId="{CD15801B-9190-436C-9698-70AE83DE356A}" type="pres">
      <dgm:prSet presAssocID="{DCFB3F37-A29A-4AD6-BC3D-CD8EFA76F0A9}" presName="LShape" presStyleLbl="alignNode1" presStyleIdx="4" presStyleCnt="5" custScaleX="152496"/>
      <dgm:spPr/>
    </dgm:pt>
    <dgm:pt modelId="{973EC24B-3E21-4FB8-94B1-F3AACF3CF3E3}" type="pres">
      <dgm:prSet presAssocID="{DCFB3F37-A29A-4AD6-BC3D-CD8EFA76F0A9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22AA90C-8ECE-4294-AF73-1FBECD20BF0D}" srcId="{3EF5D741-EA65-46AA-9916-24A2D3DE4ACA}" destId="{A6FA063A-D8F0-4BD3-AD81-6AB4A5F38AED}" srcOrd="1" destOrd="0" parTransId="{E836EB96-06C1-4AC2-BDD7-6A64AFC313F7}" sibTransId="{E66F7D3D-2673-446F-8B01-4FF479732988}"/>
    <dgm:cxn modelId="{9E3AD1A4-75E6-4287-87B5-3F8CDC3449E8}" srcId="{3EF5D741-EA65-46AA-9916-24A2D3DE4ACA}" destId="{DCFB3F37-A29A-4AD6-BC3D-CD8EFA76F0A9}" srcOrd="2" destOrd="0" parTransId="{424733D3-DD66-48F3-B11F-9D9F50AB1D6C}" sibTransId="{52C77950-BE3F-4BED-8E77-D299920DC9A9}"/>
    <dgm:cxn modelId="{B112286A-FEE8-4AEB-AB54-F4831F5FDEDE}" srcId="{3EF5D741-EA65-46AA-9916-24A2D3DE4ACA}" destId="{2C3AF0D6-9DF2-4B83-BCCA-91162994795B}" srcOrd="0" destOrd="0" parTransId="{08F54AD6-AB7A-4E0A-A023-27381DAABED9}" sibTransId="{E4D31835-C75B-4CCA-9442-1C1992B49455}"/>
    <dgm:cxn modelId="{54C91E1E-9FB7-42C3-B9E5-5F8186812A27}" type="presOf" srcId="{2C3AF0D6-9DF2-4B83-BCCA-91162994795B}" destId="{8A0A949D-B88D-4934-9271-D965AE7E3576}" srcOrd="0" destOrd="0" presId="urn:microsoft.com/office/officeart/2009/3/layout/StepUpProcess"/>
    <dgm:cxn modelId="{A15ABDCD-AB59-461A-843E-2C8E7B12F54D}" type="presOf" srcId="{DCFB3F37-A29A-4AD6-BC3D-CD8EFA76F0A9}" destId="{973EC24B-3E21-4FB8-94B1-F3AACF3CF3E3}" srcOrd="0" destOrd="0" presId="urn:microsoft.com/office/officeart/2009/3/layout/StepUpProcess"/>
    <dgm:cxn modelId="{D67FB702-36AA-4CF1-BBD4-3C1379C38FDC}" type="presOf" srcId="{A6FA063A-D8F0-4BD3-AD81-6AB4A5F38AED}" destId="{0B2F8427-0B81-4E13-B7A1-A3903E6514F2}" srcOrd="0" destOrd="0" presId="urn:microsoft.com/office/officeart/2009/3/layout/StepUpProcess"/>
    <dgm:cxn modelId="{CA93F6DB-EEB8-4294-8D43-BFB3061839E4}" type="presOf" srcId="{3EF5D741-EA65-46AA-9916-24A2D3DE4ACA}" destId="{CB59320D-FB89-4A3E-A693-89DDC9ECBCB2}" srcOrd="0" destOrd="0" presId="urn:microsoft.com/office/officeart/2009/3/layout/StepUpProcess"/>
    <dgm:cxn modelId="{8D480FA7-31AC-40F4-AA62-23F5E0E14704}" type="presParOf" srcId="{CB59320D-FB89-4A3E-A693-89DDC9ECBCB2}" destId="{93BF423E-ACBF-411B-94AA-7C6DEB4D848D}" srcOrd="0" destOrd="0" presId="urn:microsoft.com/office/officeart/2009/3/layout/StepUpProcess"/>
    <dgm:cxn modelId="{28E0F9F1-1797-400A-AC80-7E5D1980165F}" type="presParOf" srcId="{93BF423E-ACBF-411B-94AA-7C6DEB4D848D}" destId="{DCB1FE6C-2DBD-485D-825D-9E237996BE2C}" srcOrd="0" destOrd="0" presId="urn:microsoft.com/office/officeart/2009/3/layout/StepUpProcess"/>
    <dgm:cxn modelId="{6C5342BC-F26D-4DFC-9AD0-EAD5CF2FADBE}" type="presParOf" srcId="{93BF423E-ACBF-411B-94AA-7C6DEB4D848D}" destId="{8A0A949D-B88D-4934-9271-D965AE7E3576}" srcOrd="1" destOrd="0" presId="urn:microsoft.com/office/officeart/2009/3/layout/StepUpProcess"/>
    <dgm:cxn modelId="{C0A22BBF-7BE5-4A09-9DA9-501BBAE45AAB}" type="presParOf" srcId="{93BF423E-ACBF-411B-94AA-7C6DEB4D848D}" destId="{0C437360-0E37-47DC-BF4F-EF4C82E93E5F}" srcOrd="2" destOrd="0" presId="urn:microsoft.com/office/officeart/2009/3/layout/StepUpProcess"/>
    <dgm:cxn modelId="{F22B7F5B-DF4D-4EBF-8ADB-B0A9AC610773}" type="presParOf" srcId="{CB59320D-FB89-4A3E-A693-89DDC9ECBCB2}" destId="{A0E1A264-7329-46C6-95F9-89FEE5DBF70F}" srcOrd="1" destOrd="0" presId="urn:microsoft.com/office/officeart/2009/3/layout/StepUpProcess"/>
    <dgm:cxn modelId="{2E08EF2C-75FC-4AB8-862B-2FB0DC9ED545}" type="presParOf" srcId="{A0E1A264-7329-46C6-95F9-89FEE5DBF70F}" destId="{B554F539-2547-47CB-9ACB-163E6D45BDEE}" srcOrd="0" destOrd="0" presId="urn:microsoft.com/office/officeart/2009/3/layout/StepUpProcess"/>
    <dgm:cxn modelId="{A207E42F-AEBC-4380-8799-94EBA630E8FC}" type="presParOf" srcId="{CB59320D-FB89-4A3E-A693-89DDC9ECBCB2}" destId="{0EC6AF49-7026-4752-A397-FF50C1BB1D59}" srcOrd="2" destOrd="0" presId="urn:microsoft.com/office/officeart/2009/3/layout/StepUpProcess"/>
    <dgm:cxn modelId="{5F2E36AA-7A23-42CD-AC31-C0CB9AF01CAC}" type="presParOf" srcId="{0EC6AF49-7026-4752-A397-FF50C1BB1D59}" destId="{8FE2EAF1-052A-4E4E-A740-CF0A07072D4A}" srcOrd="0" destOrd="0" presId="urn:microsoft.com/office/officeart/2009/3/layout/StepUpProcess"/>
    <dgm:cxn modelId="{EDDC165E-9E0E-4CFA-9F1E-81FCFF626F15}" type="presParOf" srcId="{0EC6AF49-7026-4752-A397-FF50C1BB1D59}" destId="{0B2F8427-0B81-4E13-B7A1-A3903E6514F2}" srcOrd="1" destOrd="0" presId="urn:microsoft.com/office/officeart/2009/3/layout/StepUpProcess"/>
    <dgm:cxn modelId="{F0F06B0B-3A64-45FF-BC89-F74B8F15126F}" type="presParOf" srcId="{0EC6AF49-7026-4752-A397-FF50C1BB1D59}" destId="{D970D78D-16E9-4996-81AE-409718F66E12}" srcOrd="2" destOrd="0" presId="urn:microsoft.com/office/officeart/2009/3/layout/StepUpProcess"/>
    <dgm:cxn modelId="{F9AFDF50-D7E9-4A21-95DB-43ADD9B2FDC4}" type="presParOf" srcId="{CB59320D-FB89-4A3E-A693-89DDC9ECBCB2}" destId="{E3B1AA7A-37F1-42AD-84BC-1B04EA968EC8}" srcOrd="3" destOrd="0" presId="urn:microsoft.com/office/officeart/2009/3/layout/StepUpProcess"/>
    <dgm:cxn modelId="{0B9A329B-901E-419C-928E-58D9DD29281E}" type="presParOf" srcId="{E3B1AA7A-37F1-42AD-84BC-1B04EA968EC8}" destId="{1EF52E74-5232-4D79-AC78-287CA169011D}" srcOrd="0" destOrd="0" presId="urn:microsoft.com/office/officeart/2009/3/layout/StepUpProcess"/>
    <dgm:cxn modelId="{94E413CD-FD58-4B9D-BF61-D4E818796AD0}" type="presParOf" srcId="{CB59320D-FB89-4A3E-A693-89DDC9ECBCB2}" destId="{0495D7FC-615F-46A8-803F-7A4C8FBD2EA5}" srcOrd="4" destOrd="0" presId="urn:microsoft.com/office/officeart/2009/3/layout/StepUpProcess"/>
    <dgm:cxn modelId="{25C68E46-F6BD-480B-A974-0BC42F9B9BA9}" type="presParOf" srcId="{0495D7FC-615F-46A8-803F-7A4C8FBD2EA5}" destId="{CD15801B-9190-436C-9698-70AE83DE356A}" srcOrd="0" destOrd="0" presId="urn:microsoft.com/office/officeart/2009/3/layout/StepUpProcess"/>
    <dgm:cxn modelId="{7B0EB79F-D18C-4126-8C27-0F21BC1610BA}" type="presParOf" srcId="{0495D7FC-615F-46A8-803F-7A4C8FBD2EA5}" destId="{973EC24B-3E21-4FB8-94B1-F3AACF3CF3E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43279C-7345-46D9-A6D9-A8BA32E0CA6C}">
      <dsp:nvSpPr>
        <dsp:cNvPr id="0" name=""/>
        <dsp:cNvSpPr/>
      </dsp:nvSpPr>
      <dsp:spPr>
        <a:xfrm>
          <a:off x="0" y="52857"/>
          <a:ext cx="6552728" cy="98758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У цьому режимі робоча ділянка вікна редактора презентацій складається з ділянок слайда, структури і нотаток.</a:t>
          </a:r>
          <a:endParaRPr lang="uk-UA" sz="1700" kern="1200" dirty="0"/>
        </a:p>
      </dsp:txBody>
      <dsp:txXfrm>
        <a:off x="48210" y="101067"/>
        <a:ext cx="6456308" cy="891167"/>
      </dsp:txXfrm>
    </dsp:sp>
    <dsp:sp modelId="{7A658E7C-37A2-4499-B7BE-7BE9AE806FF2}">
      <dsp:nvSpPr>
        <dsp:cNvPr id="0" name=""/>
        <dsp:cNvSpPr/>
      </dsp:nvSpPr>
      <dsp:spPr>
        <a:xfrm>
          <a:off x="0" y="1040445"/>
          <a:ext cx="6552728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049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uk-UA" sz="1300" kern="1200" dirty="0"/>
        </a:p>
      </dsp:txBody>
      <dsp:txXfrm>
        <a:off x="0" y="1040445"/>
        <a:ext cx="6552728" cy="281520"/>
      </dsp:txXfrm>
    </dsp:sp>
    <dsp:sp modelId="{E170FC67-C8C5-4D3E-85EA-8C312260F3EB}">
      <dsp:nvSpPr>
        <dsp:cNvPr id="0" name=""/>
        <dsp:cNvSpPr/>
      </dsp:nvSpPr>
      <dsp:spPr>
        <a:xfrm>
          <a:off x="0" y="1321965"/>
          <a:ext cx="6552728" cy="987587"/>
        </a:xfrm>
        <a:prstGeom prst="roundRect">
          <a:avLst/>
        </a:prstGeom>
        <a:gradFill rotWithShape="0">
          <a:gsLst>
            <a:gs pos="0">
              <a:schemeClr val="accent2">
                <a:hueOff val="5241764"/>
                <a:satOff val="-994"/>
                <a:lumOff val="-5000"/>
                <a:alphaOff val="0"/>
                <a:tint val="50000"/>
                <a:satMod val="300000"/>
              </a:schemeClr>
            </a:gs>
            <a:gs pos="35000">
              <a:schemeClr val="accent2">
                <a:hueOff val="5241764"/>
                <a:satOff val="-994"/>
                <a:lumOff val="-5000"/>
                <a:alphaOff val="0"/>
                <a:tint val="37000"/>
                <a:satMod val="300000"/>
              </a:schemeClr>
            </a:gs>
            <a:gs pos="100000">
              <a:schemeClr val="accent2">
                <a:hueOff val="5241764"/>
                <a:satOff val="-994"/>
                <a:lumOff val="-50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У цьому режимі кожен слайд виводиться на весь екран.</a:t>
          </a:r>
          <a:endParaRPr lang="uk-UA" sz="1700" kern="1200" dirty="0"/>
        </a:p>
      </dsp:txBody>
      <dsp:txXfrm>
        <a:off x="48210" y="1370175"/>
        <a:ext cx="6456308" cy="891167"/>
      </dsp:txXfrm>
    </dsp:sp>
    <dsp:sp modelId="{70534EB8-52A3-408B-8CB4-9D21DFBC7209}">
      <dsp:nvSpPr>
        <dsp:cNvPr id="0" name=""/>
        <dsp:cNvSpPr/>
      </dsp:nvSpPr>
      <dsp:spPr>
        <a:xfrm>
          <a:off x="0" y="2309552"/>
          <a:ext cx="6552728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049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uk-UA" sz="1300" kern="1200" dirty="0"/>
        </a:p>
      </dsp:txBody>
      <dsp:txXfrm>
        <a:off x="0" y="2309552"/>
        <a:ext cx="6552728" cy="281520"/>
      </dsp:txXfrm>
    </dsp:sp>
    <dsp:sp modelId="{384DCBD2-182F-4C2B-BE05-2193F2720D04}">
      <dsp:nvSpPr>
        <dsp:cNvPr id="0" name=""/>
        <dsp:cNvSpPr/>
      </dsp:nvSpPr>
      <dsp:spPr>
        <a:xfrm>
          <a:off x="0" y="2591072"/>
          <a:ext cx="6552728" cy="987587"/>
        </a:xfrm>
        <a:prstGeom prst="roundRect">
          <a:avLst/>
        </a:prstGeom>
        <a:gradFill rotWithShape="0">
          <a:gsLst>
            <a:gs pos="0">
              <a:schemeClr val="accent2">
                <a:hueOff val="10483529"/>
                <a:satOff val="-1988"/>
                <a:lumOff val="-9999"/>
                <a:alphaOff val="0"/>
                <a:tint val="50000"/>
                <a:satMod val="300000"/>
              </a:schemeClr>
            </a:gs>
            <a:gs pos="35000">
              <a:schemeClr val="accent2">
                <a:hueOff val="10483529"/>
                <a:satOff val="-1988"/>
                <a:lumOff val="-9999"/>
                <a:alphaOff val="0"/>
                <a:tint val="37000"/>
                <a:satMod val="300000"/>
              </a:schemeClr>
            </a:gs>
            <a:gs pos="100000">
              <a:schemeClr val="accent2">
                <a:hueOff val="10483529"/>
                <a:satOff val="-1988"/>
                <a:lumOff val="-999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У цьому режимі можна переглядати ескізи слайдів усієї презентації.</a:t>
          </a:r>
          <a:endParaRPr lang="uk-UA" sz="1700" kern="1200" dirty="0"/>
        </a:p>
      </dsp:txBody>
      <dsp:txXfrm>
        <a:off x="48210" y="2639282"/>
        <a:ext cx="6456308" cy="891167"/>
      </dsp:txXfrm>
    </dsp:sp>
    <dsp:sp modelId="{294C31DF-499D-4D8F-978B-D117C376D5B6}">
      <dsp:nvSpPr>
        <dsp:cNvPr id="0" name=""/>
        <dsp:cNvSpPr/>
      </dsp:nvSpPr>
      <dsp:spPr>
        <a:xfrm>
          <a:off x="0" y="3578660"/>
          <a:ext cx="6552728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049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uk-UA" sz="1300" kern="1200" dirty="0"/>
        </a:p>
      </dsp:txBody>
      <dsp:txXfrm>
        <a:off x="0" y="3578660"/>
        <a:ext cx="6552728" cy="2815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F9A606-167A-4723-9C79-4850409325D5}">
      <dsp:nvSpPr>
        <dsp:cNvPr id="0" name=""/>
        <dsp:cNvSpPr/>
      </dsp:nvSpPr>
      <dsp:spPr>
        <a:xfrm>
          <a:off x="2925437" y="1590096"/>
          <a:ext cx="1662448" cy="11348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Об'єкти на слайдах</a:t>
          </a:r>
          <a:endParaRPr lang="uk-UA" sz="1800" kern="1200" dirty="0"/>
        </a:p>
      </dsp:txBody>
      <dsp:txXfrm>
        <a:off x="3168897" y="1756290"/>
        <a:ext cx="1175528" cy="802459"/>
      </dsp:txXfrm>
    </dsp:sp>
    <dsp:sp modelId="{D5742418-3081-4CA4-9BD2-DDD21FE8CDD7}">
      <dsp:nvSpPr>
        <dsp:cNvPr id="0" name=""/>
        <dsp:cNvSpPr/>
      </dsp:nvSpPr>
      <dsp:spPr>
        <a:xfrm rot="16200000">
          <a:off x="3636718" y="1177651"/>
          <a:ext cx="239888" cy="3858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kern="1200"/>
        </a:p>
      </dsp:txBody>
      <dsp:txXfrm>
        <a:off x="3672701" y="1290803"/>
        <a:ext cx="167922" cy="231509"/>
      </dsp:txXfrm>
    </dsp:sp>
    <dsp:sp modelId="{CD9BBF23-F7A9-4281-9936-94ABAEF07007}">
      <dsp:nvSpPr>
        <dsp:cNvPr id="0" name=""/>
        <dsp:cNvSpPr/>
      </dsp:nvSpPr>
      <dsp:spPr>
        <a:xfrm>
          <a:off x="2925437" y="2629"/>
          <a:ext cx="1662448" cy="113484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/>
        </a:p>
      </dsp:txBody>
      <dsp:txXfrm>
        <a:off x="3168897" y="168823"/>
        <a:ext cx="1175528" cy="802459"/>
      </dsp:txXfrm>
    </dsp:sp>
    <dsp:sp modelId="{E3C75E11-C2AB-41BF-8EC5-8787F3B9ABE6}">
      <dsp:nvSpPr>
        <dsp:cNvPr id="0" name=""/>
        <dsp:cNvSpPr/>
      </dsp:nvSpPr>
      <dsp:spPr>
        <a:xfrm rot="20469823">
          <a:off x="4638448" y="1599380"/>
          <a:ext cx="377607" cy="3858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2620882"/>
                <a:satOff val="-497"/>
                <a:lumOff val="-2500"/>
                <a:alphaOff val="0"/>
                <a:tint val="50000"/>
                <a:satMod val="300000"/>
              </a:schemeClr>
            </a:gs>
            <a:gs pos="35000">
              <a:schemeClr val="accent2">
                <a:hueOff val="2620882"/>
                <a:satOff val="-497"/>
                <a:lumOff val="-2500"/>
                <a:alphaOff val="0"/>
                <a:tint val="37000"/>
                <a:satMod val="300000"/>
              </a:schemeClr>
            </a:gs>
            <a:gs pos="100000">
              <a:schemeClr val="accent2">
                <a:hueOff val="2620882"/>
                <a:satOff val="-497"/>
                <a:lumOff val="-25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kern="1200"/>
        </a:p>
      </dsp:txBody>
      <dsp:txXfrm>
        <a:off x="4641481" y="1694836"/>
        <a:ext cx="264325" cy="231509"/>
      </dsp:txXfrm>
    </dsp:sp>
    <dsp:sp modelId="{E5E87F46-E8E8-47BE-9041-5B18417D73A3}">
      <dsp:nvSpPr>
        <dsp:cNvPr id="0" name=""/>
        <dsp:cNvSpPr/>
      </dsp:nvSpPr>
      <dsp:spPr>
        <a:xfrm>
          <a:off x="5086847" y="852764"/>
          <a:ext cx="1662448" cy="1134847"/>
        </a:xfrm>
        <a:prstGeom prst="ellipse">
          <a:avLst/>
        </a:prstGeom>
        <a:gradFill rotWithShape="0">
          <a:gsLst>
            <a:gs pos="0">
              <a:schemeClr val="accent2">
                <a:hueOff val="2620882"/>
                <a:satOff val="-497"/>
                <a:lumOff val="-2500"/>
                <a:alphaOff val="0"/>
                <a:tint val="50000"/>
                <a:satMod val="300000"/>
              </a:schemeClr>
            </a:gs>
            <a:gs pos="35000">
              <a:schemeClr val="accent2">
                <a:hueOff val="2620882"/>
                <a:satOff val="-497"/>
                <a:lumOff val="-2500"/>
                <a:alphaOff val="0"/>
                <a:tint val="37000"/>
                <a:satMod val="300000"/>
              </a:schemeClr>
            </a:gs>
            <a:gs pos="100000">
              <a:schemeClr val="accent2">
                <a:hueOff val="2620882"/>
                <a:satOff val="-497"/>
                <a:lumOff val="-25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/>
        </a:p>
      </dsp:txBody>
      <dsp:txXfrm>
        <a:off x="5330307" y="1018958"/>
        <a:ext cx="1175528" cy="802459"/>
      </dsp:txXfrm>
    </dsp:sp>
    <dsp:sp modelId="{3B37BEB7-B162-4108-A693-8BC760309E4C}">
      <dsp:nvSpPr>
        <dsp:cNvPr id="0" name=""/>
        <dsp:cNvSpPr/>
      </dsp:nvSpPr>
      <dsp:spPr>
        <a:xfrm rot="3240000">
          <a:off x="4132631" y="2602725"/>
          <a:ext cx="175317" cy="3858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5241764"/>
                <a:satOff val="-994"/>
                <a:lumOff val="-5000"/>
                <a:alphaOff val="0"/>
                <a:tint val="50000"/>
                <a:satMod val="300000"/>
              </a:schemeClr>
            </a:gs>
            <a:gs pos="35000">
              <a:schemeClr val="accent2">
                <a:hueOff val="5241764"/>
                <a:satOff val="-994"/>
                <a:lumOff val="-5000"/>
                <a:alphaOff val="0"/>
                <a:tint val="37000"/>
                <a:satMod val="300000"/>
              </a:schemeClr>
            </a:gs>
            <a:gs pos="100000">
              <a:schemeClr val="accent2">
                <a:hueOff val="5241764"/>
                <a:satOff val="-994"/>
                <a:lumOff val="-50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kern="1200"/>
        </a:p>
      </dsp:txBody>
      <dsp:txXfrm>
        <a:off x="4143471" y="2658619"/>
        <a:ext cx="122722" cy="231509"/>
      </dsp:txXfrm>
    </dsp:sp>
    <dsp:sp modelId="{06CA7F11-3E78-4F44-9CAD-DC440BB92F8D}">
      <dsp:nvSpPr>
        <dsp:cNvPr id="0" name=""/>
        <dsp:cNvSpPr/>
      </dsp:nvSpPr>
      <dsp:spPr>
        <a:xfrm>
          <a:off x="3858527" y="2874383"/>
          <a:ext cx="1662448" cy="1134847"/>
        </a:xfrm>
        <a:prstGeom prst="ellipse">
          <a:avLst/>
        </a:prstGeom>
        <a:gradFill rotWithShape="0">
          <a:gsLst>
            <a:gs pos="0">
              <a:schemeClr val="accent2">
                <a:hueOff val="5241764"/>
                <a:satOff val="-994"/>
                <a:lumOff val="-5000"/>
                <a:alphaOff val="0"/>
                <a:tint val="50000"/>
                <a:satMod val="300000"/>
              </a:schemeClr>
            </a:gs>
            <a:gs pos="35000">
              <a:schemeClr val="accent2">
                <a:hueOff val="5241764"/>
                <a:satOff val="-994"/>
                <a:lumOff val="-5000"/>
                <a:alphaOff val="0"/>
                <a:tint val="37000"/>
                <a:satMod val="300000"/>
              </a:schemeClr>
            </a:gs>
            <a:gs pos="100000">
              <a:schemeClr val="accent2">
                <a:hueOff val="5241764"/>
                <a:satOff val="-994"/>
                <a:lumOff val="-50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/>
        </a:p>
      </dsp:txBody>
      <dsp:txXfrm>
        <a:off x="4101987" y="3040577"/>
        <a:ext cx="1175528" cy="802459"/>
      </dsp:txXfrm>
    </dsp:sp>
    <dsp:sp modelId="{274ACAE5-8428-4ED9-B11C-F6111C1CFD85}">
      <dsp:nvSpPr>
        <dsp:cNvPr id="0" name=""/>
        <dsp:cNvSpPr/>
      </dsp:nvSpPr>
      <dsp:spPr>
        <a:xfrm rot="8149044">
          <a:off x="2963885" y="2602680"/>
          <a:ext cx="272442" cy="3858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7862647"/>
                <a:satOff val="-1491"/>
                <a:lumOff val="-7499"/>
                <a:alphaOff val="0"/>
                <a:tint val="50000"/>
                <a:satMod val="300000"/>
              </a:schemeClr>
            </a:gs>
            <a:gs pos="35000">
              <a:schemeClr val="accent2">
                <a:hueOff val="7862647"/>
                <a:satOff val="-1491"/>
                <a:lumOff val="-7499"/>
                <a:alphaOff val="0"/>
                <a:tint val="37000"/>
                <a:satMod val="300000"/>
              </a:schemeClr>
            </a:gs>
            <a:gs pos="100000">
              <a:schemeClr val="accent2">
                <a:hueOff val="7862647"/>
                <a:satOff val="-1491"/>
                <a:lumOff val="-749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kern="1200"/>
        </a:p>
      </dsp:txBody>
      <dsp:txXfrm rot="10800000">
        <a:off x="3034058" y="2651367"/>
        <a:ext cx="190709" cy="231509"/>
      </dsp:txXfrm>
    </dsp:sp>
    <dsp:sp modelId="{3DD633CD-3259-4420-8A7C-7BA73C643A06}">
      <dsp:nvSpPr>
        <dsp:cNvPr id="0" name=""/>
        <dsp:cNvSpPr/>
      </dsp:nvSpPr>
      <dsp:spPr>
        <a:xfrm>
          <a:off x="1601267" y="2877012"/>
          <a:ext cx="1662448" cy="1134847"/>
        </a:xfrm>
        <a:prstGeom prst="ellipse">
          <a:avLst/>
        </a:prstGeom>
        <a:gradFill rotWithShape="0">
          <a:gsLst>
            <a:gs pos="0">
              <a:schemeClr val="accent2">
                <a:hueOff val="7862647"/>
                <a:satOff val="-1491"/>
                <a:lumOff val="-7499"/>
                <a:alphaOff val="0"/>
                <a:tint val="50000"/>
                <a:satMod val="300000"/>
              </a:schemeClr>
            </a:gs>
            <a:gs pos="35000">
              <a:schemeClr val="accent2">
                <a:hueOff val="7862647"/>
                <a:satOff val="-1491"/>
                <a:lumOff val="-7499"/>
                <a:alphaOff val="0"/>
                <a:tint val="37000"/>
                <a:satMod val="300000"/>
              </a:schemeClr>
            </a:gs>
            <a:gs pos="100000">
              <a:schemeClr val="accent2">
                <a:hueOff val="7862647"/>
                <a:satOff val="-1491"/>
                <a:lumOff val="-749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 dirty="0"/>
        </a:p>
      </dsp:txBody>
      <dsp:txXfrm>
        <a:off x="1844727" y="3043206"/>
        <a:ext cx="1175528" cy="802459"/>
      </dsp:txXfrm>
    </dsp:sp>
    <dsp:sp modelId="{804AD5C6-660E-458E-90D8-BF18B0FAD4D0}">
      <dsp:nvSpPr>
        <dsp:cNvPr id="0" name=""/>
        <dsp:cNvSpPr/>
      </dsp:nvSpPr>
      <dsp:spPr>
        <a:xfrm rot="11712190">
          <a:off x="2525832" y="1675163"/>
          <a:ext cx="331545" cy="3858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0483529"/>
                <a:satOff val="-1988"/>
                <a:lumOff val="-9999"/>
                <a:alphaOff val="0"/>
                <a:tint val="50000"/>
                <a:satMod val="300000"/>
              </a:schemeClr>
            </a:gs>
            <a:gs pos="35000">
              <a:schemeClr val="accent2">
                <a:hueOff val="10483529"/>
                <a:satOff val="-1988"/>
                <a:lumOff val="-9999"/>
                <a:alphaOff val="0"/>
                <a:tint val="37000"/>
                <a:satMod val="300000"/>
              </a:schemeClr>
            </a:gs>
            <a:gs pos="100000">
              <a:schemeClr val="accent2">
                <a:hueOff val="10483529"/>
                <a:satOff val="-1988"/>
                <a:lumOff val="-999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kern="1200"/>
        </a:p>
      </dsp:txBody>
      <dsp:txXfrm rot="10800000">
        <a:off x="2623554" y="1765374"/>
        <a:ext cx="232082" cy="231509"/>
      </dsp:txXfrm>
    </dsp:sp>
    <dsp:sp modelId="{91EE4D67-051E-4FB1-BAB5-CDE361079DDE}">
      <dsp:nvSpPr>
        <dsp:cNvPr id="0" name=""/>
        <dsp:cNvSpPr/>
      </dsp:nvSpPr>
      <dsp:spPr>
        <a:xfrm>
          <a:off x="792095" y="1008111"/>
          <a:ext cx="1645948" cy="1134847"/>
        </a:xfrm>
        <a:prstGeom prst="ellipse">
          <a:avLst/>
        </a:prstGeom>
        <a:gradFill rotWithShape="0">
          <a:gsLst>
            <a:gs pos="0">
              <a:schemeClr val="accent2">
                <a:hueOff val="10483529"/>
                <a:satOff val="-1988"/>
                <a:lumOff val="-9999"/>
                <a:alphaOff val="0"/>
                <a:tint val="50000"/>
                <a:satMod val="300000"/>
              </a:schemeClr>
            </a:gs>
            <a:gs pos="35000">
              <a:schemeClr val="accent2">
                <a:hueOff val="10483529"/>
                <a:satOff val="-1988"/>
                <a:lumOff val="-9999"/>
                <a:alphaOff val="0"/>
                <a:tint val="37000"/>
                <a:satMod val="300000"/>
              </a:schemeClr>
            </a:gs>
            <a:gs pos="100000">
              <a:schemeClr val="accent2">
                <a:hueOff val="10483529"/>
                <a:satOff val="-1988"/>
                <a:lumOff val="-999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 dirty="0"/>
        </a:p>
      </dsp:txBody>
      <dsp:txXfrm>
        <a:off x="1033139" y="1174305"/>
        <a:ext cx="1163860" cy="8024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1FE6C-2DBD-485D-825D-9E237996BE2C}">
      <dsp:nvSpPr>
        <dsp:cNvPr id="0" name=""/>
        <dsp:cNvSpPr/>
      </dsp:nvSpPr>
      <dsp:spPr>
        <a:xfrm rot="5400000">
          <a:off x="847182" y="164955"/>
          <a:ext cx="1099392" cy="278970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A0A949D-B88D-4934-9271-D965AE7E3576}">
      <dsp:nvSpPr>
        <dsp:cNvPr id="0" name=""/>
        <dsp:cNvSpPr/>
      </dsp:nvSpPr>
      <dsp:spPr>
        <a:xfrm>
          <a:off x="230165" y="1191712"/>
          <a:ext cx="2518563" cy="1447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Що таке фотоальбом</a:t>
          </a:r>
          <a:endParaRPr lang="ru-RU" sz="2200" kern="1200" dirty="0"/>
        </a:p>
      </dsp:txBody>
      <dsp:txXfrm>
        <a:off x="230165" y="1191712"/>
        <a:ext cx="2518563" cy="1447689"/>
      </dsp:txXfrm>
    </dsp:sp>
    <dsp:sp modelId="{0C437360-0E37-47DC-BF4F-EF4C82E93E5F}">
      <dsp:nvSpPr>
        <dsp:cNvPr id="0" name=""/>
        <dsp:cNvSpPr/>
      </dsp:nvSpPr>
      <dsp:spPr>
        <a:xfrm>
          <a:off x="2003611" y="510447"/>
          <a:ext cx="311615" cy="311615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FE2EAF1-052A-4E4E-A740-CF0A07072D4A}">
      <dsp:nvSpPr>
        <dsp:cNvPr id="0" name=""/>
        <dsp:cNvSpPr/>
      </dsp:nvSpPr>
      <dsp:spPr>
        <a:xfrm rot="5400000">
          <a:off x="3825691" y="-335348"/>
          <a:ext cx="1099392" cy="278970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B2F8427-0B81-4E13-B7A1-A3903E6514F2}">
      <dsp:nvSpPr>
        <dsp:cNvPr id="0" name=""/>
        <dsp:cNvSpPr/>
      </dsp:nvSpPr>
      <dsp:spPr>
        <a:xfrm>
          <a:off x="3208674" y="691408"/>
          <a:ext cx="2518563" cy="1447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Як створити комп'ютерний фотоальбом</a:t>
          </a:r>
          <a:endParaRPr lang="ru-RU" sz="2200" kern="1200" dirty="0"/>
        </a:p>
      </dsp:txBody>
      <dsp:txXfrm>
        <a:off x="3208674" y="691408"/>
        <a:ext cx="2518563" cy="1447689"/>
      </dsp:txXfrm>
    </dsp:sp>
    <dsp:sp modelId="{D970D78D-16E9-4996-81AE-409718F66E12}">
      <dsp:nvSpPr>
        <dsp:cNvPr id="0" name=""/>
        <dsp:cNvSpPr/>
      </dsp:nvSpPr>
      <dsp:spPr>
        <a:xfrm>
          <a:off x="4982120" y="10142"/>
          <a:ext cx="311615" cy="311615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D15801B-9190-436C-9698-70AE83DE356A}">
      <dsp:nvSpPr>
        <dsp:cNvPr id="0" name=""/>
        <dsp:cNvSpPr/>
      </dsp:nvSpPr>
      <dsp:spPr>
        <a:xfrm rot="5400000">
          <a:off x="6804200" y="-835653"/>
          <a:ext cx="1099392" cy="278970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73EC24B-3E21-4FB8-94B1-F3AACF3CF3E3}">
      <dsp:nvSpPr>
        <dsp:cNvPr id="0" name=""/>
        <dsp:cNvSpPr/>
      </dsp:nvSpPr>
      <dsp:spPr>
        <a:xfrm>
          <a:off x="6620684" y="191103"/>
          <a:ext cx="1651560" cy="1447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Як зберегти інформацію</a:t>
          </a:r>
          <a:endParaRPr lang="ru-RU" sz="2200" kern="1200" dirty="0"/>
        </a:p>
      </dsp:txBody>
      <dsp:txXfrm>
        <a:off x="6620684" y="191103"/>
        <a:ext cx="1651560" cy="14476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5EB0A-4B12-45CF-892D-2B82EFD5A1AE}">
      <dsp:nvSpPr>
        <dsp:cNvPr id="0" name=""/>
        <dsp:cNvSpPr/>
      </dsp:nvSpPr>
      <dsp:spPr>
        <a:xfrm>
          <a:off x="421281" y="2559"/>
          <a:ext cx="7726388" cy="6746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smtClean="0"/>
            <a:t>Щоб </a:t>
          </a:r>
          <a:r>
            <a:rPr lang="uk-UA" sz="2600" b="1" kern="1200" smtClean="0"/>
            <a:t>створити комп</a:t>
          </a:r>
          <a:r>
            <a:rPr lang="en-US" sz="2600" b="1" kern="1200" smtClean="0"/>
            <a:t>’</a:t>
          </a:r>
          <a:r>
            <a:rPr lang="uk-UA" sz="2600" b="1" kern="1200" smtClean="0"/>
            <a:t>ютерний фотоальбом</a:t>
          </a:r>
          <a:r>
            <a:rPr lang="uk-UA" sz="2600" kern="1200" smtClean="0"/>
            <a:t>, потрібно:</a:t>
          </a:r>
          <a:endParaRPr lang="uk-UA" sz="2600" kern="1200"/>
        </a:p>
      </dsp:txBody>
      <dsp:txXfrm>
        <a:off x="441042" y="22320"/>
        <a:ext cx="7686866" cy="635157"/>
      </dsp:txXfrm>
    </dsp:sp>
    <dsp:sp modelId="{5B08F522-E19D-4FFD-99F6-A1C4BF10C305}">
      <dsp:nvSpPr>
        <dsp:cNvPr id="0" name=""/>
        <dsp:cNvSpPr/>
      </dsp:nvSpPr>
      <dsp:spPr>
        <a:xfrm>
          <a:off x="1193920" y="677238"/>
          <a:ext cx="772638" cy="5060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6009"/>
              </a:lnTo>
              <a:lnTo>
                <a:pt x="772638" y="50600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9CE6C0-1613-4198-AEE7-E6A375044E0E}">
      <dsp:nvSpPr>
        <dsp:cNvPr id="0" name=""/>
        <dsp:cNvSpPr/>
      </dsp:nvSpPr>
      <dsp:spPr>
        <a:xfrm>
          <a:off x="1966559" y="845908"/>
          <a:ext cx="6181110" cy="6746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запустити на виконання редактор створення презентацій</a:t>
          </a:r>
          <a:r>
            <a:rPr lang="en-US" sz="1700" kern="1200" dirty="0" smtClean="0"/>
            <a:t>;</a:t>
          </a:r>
          <a:endParaRPr lang="uk-UA" sz="1700" kern="1200" dirty="0" smtClean="0"/>
        </a:p>
      </dsp:txBody>
      <dsp:txXfrm>
        <a:off x="1986320" y="865669"/>
        <a:ext cx="6141588" cy="635157"/>
      </dsp:txXfrm>
    </dsp:sp>
    <dsp:sp modelId="{57DDD899-D5C7-4F7F-8DF8-474549BBE4FB}">
      <dsp:nvSpPr>
        <dsp:cNvPr id="0" name=""/>
        <dsp:cNvSpPr/>
      </dsp:nvSpPr>
      <dsp:spPr>
        <a:xfrm>
          <a:off x="1193920" y="677238"/>
          <a:ext cx="772638" cy="13493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9358"/>
              </a:lnTo>
              <a:lnTo>
                <a:pt x="772638" y="134935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433A36-A5B2-48B7-90B8-199699DD74A8}">
      <dsp:nvSpPr>
        <dsp:cNvPr id="0" name=""/>
        <dsp:cNvSpPr/>
      </dsp:nvSpPr>
      <dsp:spPr>
        <a:xfrm>
          <a:off x="1966559" y="1689257"/>
          <a:ext cx="6181110" cy="6746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створити новий файл</a:t>
          </a:r>
          <a:r>
            <a:rPr lang="en-US" sz="1700" kern="1200" dirty="0" smtClean="0"/>
            <a:t>;</a:t>
          </a:r>
        </a:p>
      </dsp:txBody>
      <dsp:txXfrm>
        <a:off x="1986320" y="1709018"/>
        <a:ext cx="6141588" cy="635157"/>
      </dsp:txXfrm>
    </dsp:sp>
    <dsp:sp modelId="{1CE9AAA4-CA30-4DA4-891D-08C852DB7D4D}">
      <dsp:nvSpPr>
        <dsp:cNvPr id="0" name=""/>
        <dsp:cNvSpPr/>
      </dsp:nvSpPr>
      <dsp:spPr>
        <a:xfrm>
          <a:off x="1193920" y="677238"/>
          <a:ext cx="772638" cy="2192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2708"/>
              </a:lnTo>
              <a:lnTo>
                <a:pt x="772638" y="219270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944094-1AE8-4EA3-AC13-FDFE66379A5A}">
      <dsp:nvSpPr>
        <dsp:cNvPr id="0" name=""/>
        <dsp:cNvSpPr/>
      </dsp:nvSpPr>
      <dsp:spPr>
        <a:xfrm>
          <a:off x="1966559" y="2532606"/>
          <a:ext cx="6181110" cy="6746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вставити зображення або фото, збережені у файлах, у певній послідовності</a:t>
          </a:r>
          <a:r>
            <a:rPr lang="en-US" sz="1700" kern="1200" dirty="0" smtClean="0"/>
            <a:t>;</a:t>
          </a:r>
          <a:endParaRPr lang="uk-UA" sz="1700" kern="1200" dirty="0" smtClean="0"/>
        </a:p>
      </dsp:txBody>
      <dsp:txXfrm>
        <a:off x="1986320" y="2552367"/>
        <a:ext cx="6141588" cy="635157"/>
      </dsp:txXfrm>
    </dsp:sp>
    <dsp:sp modelId="{AC527C36-61F4-4E17-B293-71B6F74FD877}">
      <dsp:nvSpPr>
        <dsp:cNvPr id="0" name=""/>
        <dsp:cNvSpPr/>
      </dsp:nvSpPr>
      <dsp:spPr>
        <a:xfrm>
          <a:off x="1193920" y="677238"/>
          <a:ext cx="772638" cy="3036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6057"/>
              </a:lnTo>
              <a:lnTo>
                <a:pt x="772638" y="303605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10ED2-BD27-472F-9D0D-3C5055F94457}">
      <dsp:nvSpPr>
        <dsp:cNvPr id="0" name=""/>
        <dsp:cNvSpPr/>
      </dsp:nvSpPr>
      <dsp:spPr>
        <a:xfrm>
          <a:off x="1966559" y="3375956"/>
          <a:ext cx="6181110" cy="6746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за потреби для вставлених зображень та фото змінити значення їх властивостей: місце розташування, розміри, колір, яскравість</a:t>
          </a:r>
          <a:r>
            <a:rPr lang="en-US" sz="1700" kern="1200" dirty="0" smtClean="0"/>
            <a:t>;</a:t>
          </a:r>
          <a:endParaRPr lang="uk-UA" sz="1700" kern="1200" dirty="0" smtClean="0"/>
        </a:p>
      </dsp:txBody>
      <dsp:txXfrm>
        <a:off x="1986320" y="3395717"/>
        <a:ext cx="6141588" cy="635157"/>
      </dsp:txXfrm>
    </dsp:sp>
    <dsp:sp modelId="{726974FC-BB1F-4CED-8A66-4DB779388BB9}">
      <dsp:nvSpPr>
        <dsp:cNvPr id="0" name=""/>
        <dsp:cNvSpPr/>
      </dsp:nvSpPr>
      <dsp:spPr>
        <a:xfrm>
          <a:off x="1193920" y="677238"/>
          <a:ext cx="772638" cy="38794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79406"/>
              </a:lnTo>
              <a:lnTo>
                <a:pt x="772638" y="387940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5BAF96-2670-4284-BF15-F7DD4B5A4608}">
      <dsp:nvSpPr>
        <dsp:cNvPr id="0" name=""/>
        <dsp:cNvSpPr/>
      </dsp:nvSpPr>
      <dsp:spPr>
        <a:xfrm>
          <a:off x="1966559" y="4219305"/>
          <a:ext cx="6181110" cy="6746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з</a:t>
          </a:r>
          <a:r>
            <a:rPr lang="uk-UA" sz="1700" kern="1200" dirty="0" smtClean="0"/>
            <a:t>берегти створений фотоальбом на комп'ютері.</a:t>
          </a:r>
        </a:p>
      </dsp:txBody>
      <dsp:txXfrm>
        <a:off x="1986320" y="4239066"/>
        <a:ext cx="6141588" cy="6351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62EEA-E236-4435-8FB3-FC33CE7F5A8A}">
      <dsp:nvSpPr>
        <dsp:cNvPr id="0" name=""/>
        <dsp:cNvSpPr/>
      </dsp:nvSpPr>
      <dsp:spPr>
        <a:xfrm>
          <a:off x="0" y="0"/>
          <a:ext cx="8208912" cy="19347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Обираємо вказівку Зберегти (на панелі швидкого доступу).</a:t>
          </a:r>
          <a:endParaRPr lang="uk-UA" sz="2600" kern="1200" dirty="0"/>
        </a:p>
      </dsp:txBody>
      <dsp:txXfrm>
        <a:off x="1835258" y="0"/>
        <a:ext cx="6373653" cy="1934765"/>
      </dsp:txXfrm>
    </dsp:sp>
    <dsp:sp modelId="{1CC5F8DC-0E8E-4F9D-95D7-1FEDD06EEC41}">
      <dsp:nvSpPr>
        <dsp:cNvPr id="0" name=""/>
        <dsp:cNvSpPr/>
      </dsp:nvSpPr>
      <dsp:spPr>
        <a:xfrm>
          <a:off x="588571" y="566615"/>
          <a:ext cx="851592" cy="80153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F142736-2361-4AE7-8C24-6441090F19EB}">
      <dsp:nvSpPr>
        <dsp:cNvPr id="0" name=""/>
        <dsp:cNvSpPr/>
      </dsp:nvSpPr>
      <dsp:spPr>
        <a:xfrm>
          <a:off x="0" y="2128242"/>
          <a:ext cx="8208912" cy="19347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smtClean="0"/>
            <a:t>За необхідності змінити значення властивостей файла (ім'я, розширення) слід скористатися вказівкою Зберегти як з меню, яке викликають клацанням по кнопці Файл</a:t>
          </a:r>
          <a:endParaRPr lang="uk-UA" sz="2600" kern="1200" dirty="0"/>
        </a:p>
      </dsp:txBody>
      <dsp:txXfrm>
        <a:off x="1835258" y="2128242"/>
        <a:ext cx="6373653" cy="1934765"/>
      </dsp:txXfrm>
    </dsp:sp>
    <dsp:sp modelId="{8045D62D-2D09-4C16-91BD-8696A1E7BF02}">
      <dsp:nvSpPr>
        <dsp:cNvPr id="0" name=""/>
        <dsp:cNvSpPr/>
      </dsp:nvSpPr>
      <dsp:spPr>
        <a:xfrm>
          <a:off x="193476" y="2321718"/>
          <a:ext cx="1641782" cy="15478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D53DF-6452-4009-8A85-F59B951C65CA}">
      <dsp:nvSpPr>
        <dsp:cNvPr id="0" name=""/>
        <dsp:cNvSpPr/>
      </dsp:nvSpPr>
      <dsp:spPr>
        <a:xfrm>
          <a:off x="0" y="0"/>
          <a:ext cx="7920880" cy="1800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Коментоване виконання завдання з рубрики “Обговорюємо” ст. 213</a:t>
          </a:r>
          <a:endParaRPr lang="en-US" sz="2700" kern="1200" dirty="0" smtClean="0"/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Як працювати із завданнями цієї рубрики?</a:t>
          </a:r>
          <a:endParaRPr lang="ru-RU" sz="2700" kern="1200" dirty="0"/>
        </a:p>
      </dsp:txBody>
      <dsp:txXfrm>
        <a:off x="1764196" y="0"/>
        <a:ext cx="6156684" cy="1800200"/>
      </dsp:txXfrm>
    </dsp:sp>
    <dsp:sp modelId="{E2502320-D2CF-4315-97ED-EB529052F563}">
      <dsp:nvSpPr>
        <dsp:cNvPr id="0" name=""/>
        <dsp:cNvSpPr/>
      </dsp:nvSpPr>
      <dsp:spPr>
        <a:xfrm>
          <a:off x="180019" y="180020"/>
          <a:ext cx="1584176" cy="14401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3EB3C5-0C49-407E-B6A9-4F06E73A4004}">
      <dsp:nvSpPr>
        <dsp:cNvPr id="0" name=""/>
        <dsp:cNvSpPr/>
      </dsp:nvSpPr>
      <dsp:spPr>
        <a:xfrm>
          <a:off x="0" y="0"/>
          <a:ext cx="8640960" cy="19442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4. Порівняйте вказівки меню графічного редактора та редактора Презентацій.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5. Створено альбом дещо інший ніж у вправі 2. Охарактеризуйте виконану роботу, які нові операції було застосовано?</a:t>
          </a:r>
        </a:p>
      </dsp:txBody>
      <dsp:txXfrm>
        <a:off x="1922613" y="0"/>
        <a:ext cx="6718346" cy="1944216"/>
      </dsp:txXfrm>
    </dsp:sp>
    <dsp:sp modelId="{00E4200C-50D8-4A3B-B13B-E98186C3614E}">
      <dsp:nvSpPr>
        <dsp:cNvPr id="0" name=""/>
        <dsp:cNvSpPr/>
      </dsp:nvSpPr>
      <dsp:spPr>
        <a:xfrm>
          <a:off x="83437" y="324038"/>
          <a:ext cx="1728192" cy="129613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E34D8-E829-4186-A51D-6C3F9066F48C}">
      <dsp:nvSpPr>
        <dsp:cNvPr id="0" name=""/>
        <dsp:cNvSpPr/>
      </dsp:nvSpPr>
      <dsp:spPr>
        <a:xfrm>
          <a:off x="0" y="0"/>
          <a:ext cx="7968208" cy="13839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500" b="1" kern="1200" cap="all" dirty="0" smtClean="0">
              <a:ln w="0"/>
              <a:effectLst>
                <a:reflection blurRad="12700" stA="50000" endPos="50000" dist="5000" dir="5400000" sy="-100000" rotWithShape="0"/>
              </a:effectLst>
            </a:rPr>
            <a:t>Словничок</a:t>
          </a:r>
          <a:endParaRPr lang="uk-UA" sz="6500" kern="1200" dirty="0"/>
        </a:p>
      </dsp:txBody>
      <dsp:txXfrm>
        <a:off x="1732034" y="0"/>
        <a:ext cx="6236173" cy="1383928"/>
      </dsp:txXfrm>
    </dsp:sp>
    <dsp:sp modelId="{A12AEEBC-C124-45C8-B0E3-FBE7E2BBDE88}">
      <dsp:nvSpPr>
        <dsp:cNvPr id="0" name=""/>
        <dsp:cNvSpPr/>
      </dsp:nvSpPr>
      <dsp:spPr>
        <a:xfrm>
          <a:off x="138392" y="138392"/>
          <a:ext cx="1593641" cy="110714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1FE6C-2DBD-485D-825D-9E237996BE2C}">
      <dsp:nvSpPr>
        <dsp:cNvPr id="0" name=""/>
        <dsp:cNvSpPr/>
      </dsp:nvSpPr>
      <dsp:spPr>
        <a:xfrm rot="5400000">
          <a:off x="847182" y="164955"/>
          <a:ext cx="1099392" cy="278970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A0A949D-B88D-4934-9271-D965AE7E3576}">
      <dsp:nvSpPr>
        <dsp:cNvPr id="0" name=""/>
        <dsp:cNvSpPr/>
      </dsp:nvSpPr>
      <dsp:spPr>
        <a:xfrm>
          <a:off x="230165" y="1191712"/>
          <a:ext cx="2518563" cy="1447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Що таке фотоальбом</a:t>
          </a:r>
          <a:endParaRPr lang="ru-RU" sz="2200" kern="1200" dirty="0"/>
        </a:p>
      </dsp:txBody>
      <dsp:txXfrm>
        <a:off x="230165" y="1191712"/>
        <a:ext cx="2518563" cy="1447689"/>
      </dsp:txXfrm>
    </dsp:sp>
    <dsp:sp modelId="{0C437360-0E37-47DC-BF4F-EF4C82E93E5F}">
      <dsp:nvSpPr>
        <dsp:cNvPr id="0" name=""/>
        <dsp:cNvSpPr/>
      </dsp:nvSpPr>
      <dsp:spPr>
        <a:xfrm>
          <a:off x="2003611" y="510447"/>
          <a:ext cx="311615" cy="311615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FE2EAF1-052A-4E4E-A740-CF0A07072D4A}">
      <dsp:nvSpPr>
        <dsp:cNvPr id="0" name=""/>
        <dsp:cNvSpPr/>
      </dsp:nvSpPr>
      <dsp:spPr>
        <a:xfrm rot="5400000">
          <a:off x="3825691" y="-335348"/>
          <a:ext cx="1099392" cy="278970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B2F8427-0B81-4E13-B7A1-A3903E6514F2}">
      <dsp:nvSpPr>
        <dsp:cNvPr id="0" name=""/>
        <dsp:cNvSpPr/>
      </dsp:nvSpPr>
      <dsp:spPr>
        <a:xfrm>
          <a:off x="3208674" y="691408"/>
          <a:ext cx="2518563" cy="1447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Як створити комп'ютерний фотоальбом</a:t>
          </a:r>
          <a:endParaRPr lang="ru-RU" sz="2200" kern="1200" dirty="0"/>
        </a:p>
      </dsp:txBody>
      <dsp:txXfrm>
        <a:off x="3208674" y="691408"/>
        <a:ext cx="2518563" cy="1447689"/>
      </dsp:txXfrm>
    </dsp:sp>
    <dsp:sp modelId="{D970D78D-16E9-4996-81AE-409718F66E12}">
      <dsp:nvSpPr>
        <dsp:cNvPr id="0" name=""/>
        <dsp:cNvSpPr/>
      </dsp:nvSpPr>
      <dsp:spPr>
        <a:xfrm>
          <a:off x="4982120" y="10142"/>
          <a:ext cx="311615" cy="311615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D15801B-9190-436C-9698-70AE83DE356A}">
      <dsp:nvSpPr>
        <dsp:cNvPr id="0" name=""/>
        <dsp:cNvSpPr/>
      </dsp:nvSpPr>
      <dsp:spPr>
        <a:xfrm rot="5400000">
          <a:off x="6804200" y="-835653"/>
          <a:ext cx="1099392" cy="278970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73EC24B-3E21-4FB8-94B1-F3AACF3CF3E3}">
      <dsp:nvSpPr>
        <dsp:cNvPr id="0" name=""/>
        <dsp:cNvSpPr/>
      </dsp:nvSpPr>
      <dsp:spPr>
        <a:xfrm>
          <a:off x="6620684" y="191103"/>
          <a:ext cx="1651560" cy="1447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Як зберегти інформацію</a:t>
          </a:r>
          <a:endParaRPr lang="ru-RU" sz="2200" kern="1200" dirty="0"/>
        </a:p>
      </dsp:txBody>
      <dsp:txXfrm>
        <a:off x="6620684" y="191103"/>
        <a:ext cx="1651560" cy="14476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99DD3-845E-4ED9-BE5D-318432683FFA}" type="datetimeFigureOut">
              <a:rPr lang="uk-UA" smtClean="0"/>
              <a:t>14.01.2015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B027D-105E-462D-8F97-C2DC5FB5BC7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895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A38F-0573-4D10-8CD2-59644DC531A8}" type="datetime1">
              <a:rPr lang="uk-UA" smtClean="0"/>
              <a:t>14.01.2015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18F6-2434-4660-8C05-B5720E522A55}" type="datetime1">
              <a:rPr lang="uk-UA" smtClean="0"/>
              <a:t>14.01.2015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58FB9-1B1D-4847-AAE8-208A423194D7}" type="datetime1">
              <a:rPr lang="uk-UA" smtClean="0"/>
              <a:t>14.01.2015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5F35-D838-4002-BD8F-5A01BE6EDC1C}" type="datetime1">
              <a:rPr lang="uk-UA" smtClean="0"/>
              <a:t>14.01.2015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D740-4105-4780-AA3C-FDD7B7E6296E}" type="datetime1">
              <a:rPr lang="uk-UA" smtClean="0"/>
              <a:t>14.01.2015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312D-F2FD-4439-B657-5CC9F746B1E0}" type="datetime1">
              <a:rPr lang="uk-UA" smtClean="0"/>
              <a:t>14.01.2015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AB1E-C802-45BF-89D4-0666929C9117}" type="datetime1">
              <a:rPr lang="uk-UA" smtClean="0"/>
              <a:t>14.01.2015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CE6F8-A4A7-404A-8005-A081E292D80C}" type="datetime1">
              <a:rPr lang="uk-UA" smtClean="0"/>
              <a:t>14.01.2015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E6C5-5F7B-4660-BA12-61D606E71A67}" type="datetime1">
              <a:rPr lang="uk-UA" smtClean="0"/>
              <a:t>14.01.2015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827F-528B-4F5A-B186-5E8713A9C794}" type="datetime1">
              <a:rPr lang="uk-UA" smtClean="0"/>
              <a:t>14.01.2015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6BA8F-D0B1-492F-B6F6-0404842B369E}" type="datetime1">
              <a:rPr lang="uk-UA" smtClean="0"/>
              <a:t>14.01.2015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5B236E0-7F23-4401-92CD-96B3E664449D}" type="datetime1">
              <a:rPr lang="uk-UA" smtClean="0"/>
              <a:t>14.01.2015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0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&#1052;&#1072;&#1090;&#1077;&#1088;&#1110;&#1072;&#1083;&#1080;%20&#1076;&#1086;%20&#1091;&#1088;&#1086;&#1082;&#1110;&#1074;%20&#1090;&#1077;&#1084;&#1080;/&#1053;&#1072;&#1074;&#1095;&#1072;&#1085;&#1085;&#1103;.pptx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8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3023939" cy="315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одзаголовок 4"/>
          <p:cNvSpPr>
            <a:spLocks noGrp="1"/>
          </p:cNvSpPr>
          <p:nvPr>
            <p:ph type="ctrTitle"/>
          </p:nvPr>
        </p:nvSpPr>
        <p:spPr>
          <a:xfrm rot="19140000">
            <a:off x="1173876" y="2356688"/>
            <a:ext cx="5648623" cy="772555"/>
          </a:xfrm>
        </p:spPr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Інформатика. 5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4528099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За підручником авторського колективу Н.В. Морзе, О.В. Барна, В.П. </a:t>
            </a:r>
            <a:r>
              <a:rPr lang="uk-UA" dirty="0" err="1" smtClean="0">
                <a:solidFill>
                  <a:schemeClr val="bg1"/>
                </a:solidFill>
              </a:rPr>
              <a:t>Вембер</a:t>
            </a:r>
            <a:r>
              <a:rPr lang="uk-UA" dirty="0" smtClean="0">
                <a:solidFill>
                  <a:schemeClr val="bg1"/>
                </a:solidFill>
              </a:rPr>
              <a:t>, О.Г. </a:t>
            </a:r>
            <a:r>
              <a:rPr lang="uk-UA" dirty="0" err="1" smtClean="0">
                <a:solidFill>
                  <a:schemeClr val="bg1"/>
                </a:solidFill>
              </a:rPr>
              <a:t>Кузьмінська</a:t>
            </a:r>
            <a:r>
              <a:rPr lang="uk-UA" dirty="0" smtClean="0">
                <a:solidFill>
                  <a:schemeClr val="bg1"/>
                </a:solidFill>
              </a:rPr>
              <a:t>, Н.А. </a:t>
            </a:r>
            <a:r>
              <a:rPr lang="uk-UA" dirty="0" err="1" smtClean="0">
                <a:solidFill>
                  <a:schemeClr val="bg1"/>
                </a:solidFill>
              </a:rPr>
              <a:t>Саражинська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4572000" y="2852936"/>
            <a:ext cx="452809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Розділ 4. </a:t>
            </a:r>
            <a:endParaRPr lang="uk-UA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Редактор </a:t>
            </a:r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презентацій</a:t>
            </a:r>
          </a:p>
        </p:txBody>
      </p:sp>
    </p:spTree>
    <p:extLst>
      <p:ext uri="{BB962C8B-B14F-4D97-AF65-F5344CB8AC3E}">
        <p14:creationId xmlns:p14="http://schemas.microsoft.com/office/powerpoint/2010/main" val="51072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800105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Розглянемо послідовність </a:t>
            </a:r>
            <a:r>
              <a:rPr lang="uk-UA" sz="2000" b="1" dirty="0" smtClean="0"/>
              <a:t>створення фотоальбому за допомогою програми </a:t>
            </a:r>
            <a:r>
              <a:rPr lang="en-US" sz="2000" b="1" i="1" dirty="0" smtClean="0"/>
              <a:t>Microsoft PowerPoint</a:t>
            </a:r>
            <a:r>
              <a:rPr lang="uk-UA" sz="2000" b="1" i="1" dirty="0" smtClean="0"/>
              <a:t>.</a:t>
            </a:r>
          </a:p>
          <a:p>
            <a:r>
              <a:rPr lang="uk-UA" sz="2000" dirty="0" smtClean="0"/>
              <a:t>      Запустити редактор презентацій </a:t>
            </a:r>
            <a:r>
              <a:rPr lang="en-US" sz="2000" b="1" dirty="0" smtClean="0"/>
              <a:t>Microsoft PowerPoint</a:t>
            </a:r>
            <a:r>
              <a:rPr lang="uk-UA" sz="2000" b="1" dirty="0" smtClean="0"/>
              <a:t> </a:t>
            </a:r>
            <a:r>
              <a:rPr lang="uk-UA" sz="2000" dirty="0" smtClean="0"/>
              <a:t>можна кількома способами: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 вказівки </a:t>
            </a:r>
            <a:r>
              <a:rPr lang="uk-UA" sz="2000" i="1" dirty="0" smtClean="0"/>
              <a:t>Пуск/ Усі програми/</a:t>
            </a:r>
            <a:r>
              <a:rPr lang="en-US" sz="2000" i="1" dirty="0" smtClean="0"/>
              <a:t>Microsoft Office/ </a:t>
            </a:r>
            <a:r>
              <a:rPr lang="en-US" sz="2000" b="1" i="1" dirty="0" smtClean="0"/>
              <a:t>Microsoft PowerPoint 2010</a:t>
            </a:r>
            <a:r>
              <a:rPr lang="uk-UA" sz="2000" b="1" i="1" dirty="0" smtClean="0"/>
              <a:t> (2007)</a:t>
            </a:r>
            <a:r>
              <a:rPr lang="en-US" sz="2000" i="1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uk-UA" sz="2000" dirty="0" smtClean="0"/>
              <a:t>значка програми </a:t>
            </a:r>
            <a:r>
              <a:rPr lang="en-US" sz="2000" b="1" dirty="0" smtClean="0"/>
              <a:t>PowerPoint</a:t>
            </a:r>
            <a:r>
              <a:rPr lang="en-US" sz="2000" dirty="0" smtClean="0"/>
              <a:t> </a:t>
            </a:r>
            <a:r>
              <a:rPr lang="uk-UA" sz="2000" dirty="0" smtClean="0"/>
              <a:t>на </a:t>
            </a:r>
            <a:r>
              <a:rPr lang="uk-UA" sz="2000" i="1" dirty="0" smtClean="0"/>
              <a:t>Робочому столі.</a:t>
            </a:r>
          </a:p>
          <a:p>
            <a:pPr>
              <a:buFont typeface="Arial" pitchFamily="34" charset="0"/>
              <a:buChar char="•"/>
            </a:pPr>
            <a:endParaRPr lang="uk-UA" dirty="0" smtClean="0"/>
          </a:p>
        </p:txBody>
      </p:sp>
      <p:pic>
        <p:nvPicPr>
          <p:cNvPr id="4" name="Рисунок 3" descr="skrinpu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571744"/>
            <a:ext cx="3462702" cy="4143404"/>
          </a:xfrm>
          <a:prstGeom prst="rect">
            <a:avLst/>
          </a:prstGeom>
        </p:spPr>
      </p:pic>
      <p:pic>
        <p:nvPicPr>
          <p:cNvPr id="5" name="Рисунок 4" descr="skrinrabst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2571744"/>
            <a:ext cx="4631081" cy="4143380"/>
          </a:xfrm>
          <a:prstGeom prst="rect">
            <a:avLst/>
          </a:prstGeom>
        </p:spPr>
      </p:pic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9FF13-BD1B-4BBB-B163-4032D19436E7}" type="datetime1">
              <a:rPr lang="uk-UA" smtClean="0"/>
              <a:t>14.01.2015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42852"/>
            <a:ext cx="80724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Після запуску редактора презентацій </a:t>
            </a:r>
            <a:r>
              <a:rPr lang="en-US" b="1" i="1" dirty="0" smtClean="0"/>
              <a:t>Microsoft PowerPoint </a:t>
            </a:r>
            <a:r>
              <a:rPr lang="uk-UA" dirty="0" smtClean="0"/>
              <a:t>відкривається програмне вікно з новою презентацією. Презентація містить один слайд та має стандартне </a:t>
            </a:r>
            <a:r>
              <a:rPr lang="uk-UA" dirty="0" err="1" smtClean="0"/>
              <a:t>ім</a:t>
            </a:r>
            <a:r>
              <a:rPr lang="en-US" dirty="0" smtClean="0"/>
              <a:t>’</a:t>
            </a:r>
            <a:r>
              <a:rPr lang="ru-RU" dirty="0" smtClean="0"/>
              <a:t>я</a:t>
            </a:r>
            <a:r>
              <a:rPr lang="uk-UA" dirty="0" smtClean="0"/>
              <a:t> </a:t>
            </a:r>
            <a:r>
              <a:rPr lang="uk-UA" b="1" i="1" dirty="0" smtClean="0"/>
              <a:t>Презентація1</a:t>
            </a:r>
            <a:r>
              <a:rPr lang="uk-UA" i="1" dirty="0" smtClean="0"/>
              <a:t>.</a:t>
            </a:r>
            <a:r>
              <a:rPr lang="uk-UA" dirty="0" smtClean="0"/>
              <a:t> </a:t>
            </a:r>
          </a:p>
          <a:p>
            <a:r>
              <a:rPr lang="uk-UA" dirty="0" smtClean="0"/>
              <a:t>Воно відображається в </a:t>
            </a:r>
            <a:r>
              <a:rPr lang="uk-UA" i="1" dirty="0" smtClean="0"/>
              <a:t>Рядку заголовка </a:t>
            </a:r>
            <a:r>
              <a:rPr lang="uk-UA" dirty="0" smtClean="0"/>
              <a:t>(див. </a:t>
            </a:r>
            <a:r>
              <a:rPr lang="uk-UA" dirty="0" err="1" smtClean="0"/>
              <a:t>мал</a:t>
            </a:r>
            <a:r>
              <a:rPr lang="uk-UA" dirty="0" smtClean="0"/>
              <a:t>).</a:t>
            </a:r>
          </a:p>
          <a:p>
            <a:endParaRPr lang="uk-UA" dirty="0" smtClean="0"/>
          </a:p>
          <a:p>
            <a:r>
              <a:rPr lang="uk-UA" dirty="0" smtClean="0"/>
              <a:t>     Для створення фотоальбому необхідно на вкладці </a:t>
            </a:r>
            <a:r>
              <a:rPr lang="uk-UA" i="1" dirty="0" smtClean="0"/>
              <a:t>Вставлення </a:t>
            </a:r>
            <a:r>
              <a:rPr lang="uk-UA" dirty="0" smtClean="0"/>
              <a:t>обрати інструмент </a:t>
            </a:r>
            <a:r>
              <a:rPr lang="uk-UA" i="1" dirty="0" smtClean="0"/>
              <a:t>Фотоальбом.</a:t>
            </a:r>
            <a:endParaRPr lang="ru-RU" i="1" dirty="0"/>
          </a:p>
        </p:txBody>
      </p:sp>
      <p:pic>
        <p:nvPicPr>
          <p:cNvPr id="3" name="Рисунок 2" descr="skrinprez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214555"/>
            <a:ext cx="6624736" cy="3680390"/>
          </a:xfrm>
          <a:prstGeom prst="rect">
            <a:avLst/>
          </a:prstGeom>
        </p:spPr>
      </p:pic>
      <p:sp>
        <p:nvSpPr>
          <p:cNvPr id="4" name="Стрелка влево 3"/>
          <p:cNvSpPr/>
          <p:nvPr/>
        </p:nvSpPr>
        <p:spPr>
          <a:xfrm rot="1101331">
            <a:off x="2240096" y="2929750"/>
            <a:ext cx="642942" cy="142876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Стрелка влево 4"/>
          <p:cNvSpPr/>
          <p:nvPr/>
        </p:nvSpPr>
        <p:spPr>
          <a:xfrm rot="9166356">
            <a:off x="1344075" y="2624591"/>
            <a:ext cx="642942" cy="142876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Місце для дати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EBB95-4F9E-4405-B2DE-C64CD61E2361}" type="datetime1">
              <a:rPr lang="uk-UA" smtClean="0"/>
              <a:t>14.01.2015</a:t>
            </a:fld>
            <a:endParaRPr lang="ru-RU"/>
          </a:p>
        </p:txBody>
      </p:sp>
      <p:sp>
        <p:nvSpPr>
          <p:cNvPr id="7" name="Місце для нижнього колонтитула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8" name="Місце для номера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905713"/>
            <a:ext cx="1870075" cy="200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У спливаючому меню слід обрати вказівку Фотоальбом/ Створити фотоальбом, яка викликає діалогове вікно Фотоальбом. (див. мал.)</a:t>
            </a:r>
            <a:endParaRPr lang="ru-RU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205A-2BD1-4704-8689-1B8B20DA4399}" type="datetime1">
              <a:rPr lang="uk-UA" smtClean="0"/>
              <a:t>14.01.2015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80727"/>
            <a:ext cx="5328592" cy="3962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4624"/>
            <a:ext cx="87849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/>
            <a:r>
              <a:rPr lang="uk-UA" dirty="0" smtClean="0"/>
              <a:t>Для подальшої роботи потрібно внести зміни до елементів цього вікна: </a:t>
            </a:r>
          </a:p>
          <a:p>
            <a:pPr indent="355600"/>
            <a:r>
              <a:rPr lang="uk-UA" dirty="0" smtClean="0"/>
              <a:t>послідовно вставити потрібні малюнки чи зображення, їх впорядкувати та підписати</a:t>
            </a:r>
            <a:r>
              <a:rPr lang="ru-RU" dirty="0" smtClean="0"/>
              <a:t>.</a:t>
            </a:r>
          </a:p>
          <a:p>
            <a:pPr indent="355600"/>
            <a:r>
              <a:rPr lang="uk-UA" dirty="0" smtClean="0"/>
              <a:t>Зображення для фотоальбому можна скопіювати з мобільного телефону чи цифрового фотоапарату, сканувати з паперового носія, зайти в Інтернеті та зберегти на комп'ютері у відповідних файлах.</a:t>
            </a:r>
          </a:p>
          <a:p>
            <a:pPr indent="355600"/>
            <a:r>
              <a:rPr lang="uk-UA" dirty="0" smtClean="0"/>
              <a:t>На завершення створення фотоальбому  слід натиснути кнопку </a:t>
            </a:r>
            <a:r>
              <a:rPr lang="uk-UA" i="1" dirty="0" smtClean="0"/>
              <a:t>Створити.</a:t>
            </a:r>
          </a:p>
          <a:p>
            <a:pPr indent="355600"/>
            <a:r>
              <a:rPr lang="uk-UA" dirty="0" smtClean="0"/>
              <a:t>Фотоальбом буде створено - на екрані відобразиться вікно програми редактора презентацій, у робочій області якого розміщуватимуться слайди зі вставленими малюнками та перший – титульний (див. мал.).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E8E4-0E26-4734-B260-131FC4D1551A}" type="datetime1">
              <a:rPr lang="uk-UA" smtClean="0"/>
              <a:t>14.01.2015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404" y="2884382"/>
            <a:ext cx="4350419" cy="3022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996952"/>
            <a:ext cx="3143598" cy="2337548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2699792" y="5013176"/>
            <a:ext cx="79208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379752"/>
            <a:ext cx="3891225" cy="2690784"/>
          </a:xfrm>
          <a:prstGeom prst="rect">
            <a:avLst/>
          </a:prstGeom>
        </p:spPr>
      </p:pic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E6C5-5F7B-4660-BA12-61D606E71A67}" type="datetime1">
              <a:rPr lang="uk-UA" smtClean="0"/>
              <a:t>14.01.2015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Кравчук Г.Т., </a:t>
            </a:r>
            <a:r>
              <a:rPr lang="en-US" dirty="0" smtClean="0"/>
              <a:t>http://sayt-portfolio.at.ua</a:t>
            </a:r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365760"/>
            <a:ext cx="8640960" cy="54864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Титульний слайд та Текстові об'єкти </a:t>
            </a:r>
            <a:endParaRPr lang="uk-UA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круглений прямокутник 7"/>
          <p:cNvSpPr/>
          <p:nvPr/>
        </p:nvSpPr>
        <p:spPr>
          <a:xfrm>
            <a:off x="539552" y="1052736"/>
            <a:ext cx="3384376" cy="22322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Кожна презентація має титульний слайд з особливою структурою. На цьому слайді розміщено два текстові об'єкти: </a:t>
            </a:r>
            <a:r>
              <a:rPr lang="uk-UA" b="1" dirty="0">
                <a:solidFill>
                  <a:srgbClr val="7030A0"/>
                </a:solidFill>
              </a:rPr>
              <a:t>Заголовок слайда та підзаголовок.</a:t>
            </a:r>
          </a:p>
        </p:txBody>
      </p:sp>
      <p:sp>
        <p:nvSpPr>
          <p:cNvPr id="9" name="Округлений прямокутник 8"/>
          <p:cNvSpPr/>
          <p:nvPr/>
        </p:nvSpPr>
        <p:spPr>
          <a:xfrm>
            <a:off x="4716016" y="1052736"/>
            <a:ext cx="3816424" cy="22322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Текстові об'єкти, що складаються з тексту, рамки і поля для введення тексту в середовищі редактора презентацій, називають </a:t>
            </a:r>
            <a:r>
              <a:rPr lang="uk-UA" b="1" dirty="0" smtClean="0">
                <a:solidFill>
                  <a:srgbClr val="7030A0"/>
                </a:solidFill>
              </a:rPr>
              <a:t>текстовими написами</a:t>
            </a:r>
            <a:r>
              <a:rPr lang="uk-UA" dirty="0" smtClean="0"/>
              <a:t>.</a:t>
            </a:r>
            <a:endParaRPr lang="uk-UA" dirty="0"/>
          </a:p>
        </p:txBody>
      </p:sp>
      <p:grpSp>
        <p:nvGrpSpPr>
          <p:cNvPr id="13" name="Групувати 12"/>
          <p:cNvGrpSpPr/>
          <p:nvPr/>
        </p:nvGrpSpPr>
        <p:grpSpPr>
          <a:xfrm>
            <a:off x="1259632" y="3573016"/>
            <a:ext cx="6857811" cy="3073584"/>
            <a:chOff x="1259632" y="3573016"/>
            <a:chExt cx="6857811" cy="3073584"/>
          </a:xfrm>
        </p:grpSpPr>
        <p:sp>
          <p:nvSpPr>
            <p:cNvPr id="10" name="Овальна виноска 9"/>
            <p:cNvSpPr/>
            <p:nvPr/>
          </p:nvSpPr>
          <p:spPr>
            <a:xfrm>
              <a:off x="1259632" y="4149080"/>
              <a:ext cx="1440160" cy="1152128"/>
            </a:xfrm>
            <a:prstGeom prst="wedgeEllipseCallout">
              <a:avLst>
                <a:gd name="adj1" fmla="val 183013"/>
                <a:gd name="adj2" fmla="val 41614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Рамка</a:t>
              </a:r>
              <a:endParaRPr lang="uk-UA" dirty="0"/>
            </a:p>
          </p:txBody>
        </p:sp>
        <p:sp>
          <p:nvSpPr>
            <p:cNvPr id="14" name="Овальна виноска 13"/>
            <p:cNvSpPr/>
            <p:nvPr/>
          </p:nvSpPr>
          <p:spPr>
            <a:xfrm>
              <a:off x="1619672" y="5494472"/>
              <a:ext cx="1440160" cy="1152128"/>
            </a:xfrm>
            <a:prstGeom prst="wedgeEllipseCallout">
              <a:avLst>
                <a:gd name="adj1" fmla="val 181008"/>
                <a:gd name="adj2" fmla="val -62815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Поле</a:t>
              </a:r>
              <a:endParaRPr lang="uk-UA" dirty="0"/>
            </a:p>
          </p:txBody>
        </p:sp>
        <p:sp>
          <p:nvSpPr>
            <p:cNvPr id="15" name="Овальна виноска 14"/>
            <p:cNvSpPr/>
            <p:nvPr/>
          </p:nvSpPr>
          <p:spPr>
            <a:xfrm>
              <a:off x="6677283" y="3573016"/>
              <a:ext cx="1440160" cy="1152128"/>
            </a:xfrm>
            <a:prstGeom prst="wedgeEllipseCallout">
              <a:avLst>
                <a:gd name="adj1" fmla="val -134495"/>
                <a:gd name="adj2" fmla="val 90150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Текст</a:t>
              </a:r>
              <a:endParaRPr lang="uk-UA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70485" y="5013176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 smtClean="0"/>
                <a:t>Осінь</a:t>
              </a:r>
              <a:endParaRPr lang="uk-UA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79512" y="3379752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Для фотоальбомів заголовок містить стандартний текст – Фотоальбом. Підзаголовок має ввести з клавіатури автор.</a:t>
            </a:r>
            <a:endParaRPr lang="uk-UA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7020272" y="4782343"/>
            <a:ext cx="2016224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200" dirty="0" smtClean="0"/>
              <a:t>Змінюють значення властивостей текстових написів у звичайному режимі.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420344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уваги!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Місце для тексту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Альбом</a:t>
            </a:r>
            <a:endParaRPr lang="uk-UA" sz="3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Місце для вмісту 8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/>
            <a:r>
              <a:rPr lang="uk-UA" dirty="0" smtClean="0"/>
              <a:t>Альбом – об'єднане за темою видання або збірка репродукцій картин, малюнків, фотографій та ін., об'єднаних або вміщених в одну папку</a:t>
            </a:r>
            <a:endParaRPr lang="uk-UA" dirty="0"/>
          </a:p>
        </p:txBody>
      </p:sp>
      <p:sp>
        <p:nvSpPr>
          <p:cNvPr id="10" name="Місце для тексту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3000" b="1" cap="none" spc="0" dirty="0" smtClean="0">
                <a:ln/>
                <a:solidFill>
                  <a:schemeClr val="accent3"/>
                </a:solidFill>
              </a:rPr>
              <a:t>Фотоальбом</a:t>
            </a:r>
            <a:endParaRPr lang="uk-UA" sz="3000" b="1" cap="none" spc="0" dirty="0">
              <a:ln/>
              <a:solidFill>
                <a:schemeClr val="accent3"/>
              </a:solidFill>
            </a:endParaRPr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4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/>
            <a:r>
              <a:rPr lang="uk-UA" dirty="0" smtClean="0"/>
              <a:t>Фотоальбом – певним чином організований набір фотографій, також місце для їх зберігання.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312D-F2FD-4439-B657-5CC9F746B1E0}" type="datetime1">
              <a:rPr lang="uk-UA" smtClean="0"/>
              <a:t>14.01.2015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73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Збереження створеного фотоальбому</a:t>
            </a:r>
            <a:endParaRPr lang="uk-UA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AB1E-C802-45BF-89D4-0666929C9117}" type="datetime1">
              <a:rPr lang="uk-UA" smtClean="0"/>
              <a:t>14.01.2015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617792708"/>
              </p:ext>
            </p:extLst>
          </p:nvPr>
        </p:nvGraphicFramePr>
        <p:xfrm>
          <a:off x="467544" y="908720"/>
          <a:ext cx="82089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76872"/>
            <a:ext cx="252028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21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2915816" y="231423"/>
            <a:ext cx="1509259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uk-UA" altLang="uk-UA" sz="3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Діємо</a:t>
            </a:r>
            <a:endParaRPr lang="ru-RU" altLang="uk-UA" sz="35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363" name="Picture 5" descr="Безымяапапавн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3515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179388" y="1052513"/>
            <a:ext cx="885666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altLang="uk-UA" dirty="0">
                <a:solidFill>
                  <a:schemeClr val="accent2"/>
                </a:solidFill>
              </a:rPr>
              <a:t>Вправа 1. </a:t>
            </a:r>
            <a:r>
              <a:rPr lang="ru-RU" altLang="uk-UA" b="1" dirty="0" err="1" smtClean="0"/>
              <a:t>Ознайомлення</a:t>
            </a:r>
            <a:r>
              <a:rPr lang="ru-RU" altLang="uk-UA" b="1" dirty="0" smtClean="0"/>
              <a:t> з </a:t>
            </a:r>
            <a:r>
              <a:rPr lang="ru-RU" altLang="uk-UA" b="1" dirty="0" err="1" smtClean="0"/>
              <a:t>інструментами</a:t>
            </a:r>
            <a:r>
              <a:rPr lang="ru-RU" altLang="uk-UA" b="1" dirty="0" smtClean="0"/>
              <a:t>, </a:t>
            </a:r>
            <a:r>
              <a:rPr lang="ru-RU" altLang="uk-UA" b="1" dirty="0" err="1" smtClean="0"/>
              <a:t>що</a:t>
            </a:r>
            <a:r>
              <a:rPr lang="ru-RU" altLang="uk-UA" b="1" dirty="0" smtClean="0"/>
              <a:t> </a:t>
            </a:r>
            <a:r>
              <a:rPr lang="ru-RU" altLang="uk-UA" b="1" dirty="0" err="1" smtClean="0"/>
              <a:t>розміщуються</a:t>
            </a:r>
            <a:r>
              <a:rPr lang="ru-RU" altLang="uk-UA" b="1" dirty="0" smtClean="0"/>
              <a:t> на </a:t>
            </a:r>
            <a:r>
              <a:rPr lang="ru-RU" altLang="uk-UA" b="1" dirty="0" err="1" smtClean="0"/>
              <a:t>стрічці</a:t>
            </a:r>
            <a:r>
              <a:rPr lang="ru-RU" altLang="uk-UA" b="1" dirty="0" smtClean="0"/>
              <a:t> редактора </a:t>
            </a:r>
            <a:r>
              <a:rPr lang="ru-RU" altLang="uk-UA" b="1" dirty="0" err="1" smtClean="0"/>
              <a:t>презентацій</a:t>
            </a:r>
            <a:r>
              <a:rPr lang="ru-RU" altLang="uk-UA" b="1" dirty="0" smtClean="0"/>
              <a:t> </a:t>
            </a:r>
            <a:r>
              <a:rPr lang="uk-UA" altLang="uk-UA" b="1" dirty="0"/>
              <a:t>Microsoft PowerPoint </a:t>
            </a:r>
            <a:r>
              <a:rPr lang="ru-RU" altLang="uk-UA" dirty="0" smtClean="0"/>
              <a:t>. </a:t>
            </a:r>
            <a:endParaRPr lang="ru-RU" altLang="uk-UA" dirty="0"/>
          </a:p>
          <a:p>
            <a:pPr eaLnBrk="1" hangingPunct="1"/>
            <a:r>
              <a:rPr lang="ru-RU" altLang="uk-UA" b="1" dirty="0" err="1"/>
              <a:t>Завдання</a:t>
            </a:r>
            <a:r>
              <a:rPr lang="ru-RU" altLang="uk-UA" b="1" dirty="0"/>
              <a:t>.</a:t>
            </a:r>
            <a:r>
              <a:rPr lang="ru-RU" altLang="uk-UA" dirty="0"/>
              <a:t> </a:t>
            </a:r>
            <a:r>
              <a:rPr lang="uk-UA" altLang="uk-UA" dirty="0" smtClean="0"/>
              <a:t>Ознайомся з інструментами, що розміщуються на стрічці редактора презентацій за допомогою презентації Навчання.</a:t>
            </a:r>
          </a:p>
          <a:p>
            <a:pPr eaLnBrk="1" hangingPunct="1"/>
            <a:endParaRPr lang="en-US" altLang="uk-UA" dirty="0">
              <a:solidFill>
                <a:schemeClr val="accent2"/>
              </a:solidFill>
            </a:endParaRPr>
          </a:p>
          <a:p>
            <a:pPr algn="r" eaLnBrk="1" hangingPunct="1"/>
            <a:r>
              <a:rPr lang="ru-RU" altLang="uk-UA" dirty="0" err="1" smtClean="0"/>
              <a:t>Інструкція</a:t>
            </a:r>
            <a:r>
              <a:rPr lang="ru-RU" altLang="uk-UA" dirty="0" smtClean="0"/>
              <a:t> на ст. 209 </a:t>
            </a:r>
            <a:r>
              <a:rPr lang="ru-RU" altLang="uk-UA" dirty="0" err="1" smtClean="0"/>
              <a:t>підручника</a:t>
            </a:r>
            <a:endParaRPr lang="ru-RU" altLang="uk-UA" dirty="0"/>
          </a:p>
        </p:txBody>
      </p:sp>
      <p:sp>
        <p:nvSpPr>
          <p:cNvPr id="15367" name="Місце для дати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B4067D3-F9C5-4EB6-A368-1E67610D4477}" type="datetime1">
              <a:rPr lang="uk-UA" altLang="uk-UA">
                <a:solidFill>
                  <a:srgbClr val="FFFFFF"/>
                </a:solidFill>
              </a:rPr>
              <a:pPr eaLnBrk="1" hangingPunct="1"/>
              <a:t>14.01.2015</a:t>
            </a:fld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uk-UA"/>
              <a:t>Кравчук Г.Т., </a:t>
            </a:r>
            <a:r>
              <a:rPr lang="en-US" altLang="uk-UA"/>
              <a:t>http://sayt-portfolio.at.ua</a:t>
            </a:r>
            <a:endParaRPr lang="ru-RU" alt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4C0F1A-5D0A-4BD3-A67D-7416CF1DB904}" type="slidenum">
              <a:rPr lang="ru-RU" altLang="uk-UA"/>
              <a:pPr>
                <a:defRPr/>
              </a:pPr>
              <a:t>17</a:t>
            </a:fld>
            <a:endParaRPr lang="ru-RU" altLang="uk-UA"/>
          </a:p>
        </p:txBody>
      </p:sp>
      <p:sp>
        <p:nvSpPr>
          <p:cNvPr id="2" name="TextBox 1">
            <a:hlinkClick r:id="rId3" action="ppaction://hlinkpres?slideindex=1&amp;slidetitle="/>
          </p:cNvPr>
          <p:cNvSpPr txBox="1"/>
          <p:nvPr/>
        </p:nvSpPr>
        <p:spPr>
          <a:xfrm>
            <a:off x="1259632" y="3717032"/>
            <a:ext cx="367240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Перейти до презентації Навчання для виконання вправи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0376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2915816" y="231423"/>
            <a:ext cx="1509259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uk-UA" altLang="uk-UA" sz="3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Діємо</a:t>
            </a:r>
            <a:endParaRPr lang="ru-RU" altLang="uk-UA" sz="35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363" name="Picture 5" descr="Безымяапапавн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3515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179388" y="1052513"/>
            <a:ext cx="885666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altLang="uk-UA" dirty="0">
                <a:solidFill>
                  <a:schemeClr val="accent2"/>
                </a:solidFill>
              </a:rPr>
              <a:t>Вправа </a:t>
            </a:r>
            <a:r>
              <a:rPr lang="uk-UA" altLang="uk-UA" dirty="0" smtClean="0">
                <a:solidFill>
                  <a:schemeClr val="accent2"/>
                </a:solidFill>
              </a:rPr>
              <a:t>2. </a:t>
            </a:r>
            <a:r>
              <a:rPr lang="ru-RU" altLang="uk-UA" b="1" dirty="0" err="1" smtClean="0"/>
              <a:t>Створення</a:t>
            </a:r>
            <a:r>
              <a:rPr lang="ru-RU" altLang="uk-UA" b="1" dirty="0" smtClean="0"/>
              <a:t> фотоальбому за </a:t>
            </a:r>
            <a:r>
              <a:rPr lang="ru-RU" altLang="uk-UA" b="1" dirty="0" err="1" smtClean="0"/>
              <a:t>допомогою</a:t>
            </a:r>
            <a:r>
              <a:rPr lang="ru-RU" altLang="uk-UA" b="1" dirty="0" smtClean="0"/>
              <a:t> </a:t>
            </a:r>
            <a:r>
              <a:rPr lang="ru-RU" altLang="uk-UA" b="1" dirty="0" err="1" smtClean="0"/>
              <a:t>програми</a:t>
            </a:r>
            <a:r>
              <a:rPr lang="ru-RU" altLang="uk-UA" b="1" dirty="0" smtClean="0"/>
              <a:t> </a:t>
            </a:r>
            <a:r>
              <a:rPr lang="uk-UA" altLang="uk-UA" b="1" dirty="0" smtClean="0"/>
              <a:t>Microsoft </a:t>
            </a:r>
            <a:r>
              <a:rPr lang="uk-UA" altLang="uk-UA" b="1" dirty="0"/>
              <a:t>PowerPoint </a:t>
            </a:r>
            <a:r>
              <a:rPr lang="ru-RU" altLang="uk-UA" dirty="0" smtClean="0"/>
              <a:t>. </a:t>
            </a:r>
            <a:endParaRPr lang="ru-RU" altLang="uk-UA" dirty="0"/>
          </a:p>
          <a:p>
            <a:pPr eaLnBrk="1" hangingPunct="1"/>
            <a:r>
              <a:rPr lang="ru-RU" altLang="uk-UA" b="1" dirty="0" err="1"/>
              <a:t>Завдання</a:t>
            </a:r>
            <a:r>
              <a:rPr lang="ru-RU" altLang="uk-UA" b="1" dirty="0"/>
              <a:t>.</a:t>
            </a:r>
            <a:r>
              <a:rPr lang="ru-RU" altLang="uk-UA" dirty="0"/>
              <a:t> </a:t>
            </a:r>
            <a:r>
              <a:rPr lang="uk-UA" altLang="uk-UA" dirty="0" smtClean="0"/>
              <a:t>Створи фотоальбом Замки України, використовуючи зображення, що містяться у папці Презентації 5 клас/Замки України.</a:t>
            </a:r>
          </a:p>
          <a:p>
            <a:pPr eaLnBrk="1" hangingPunct="1"/>
            <a:endParaRPr lang="en-US" altLang="uk-UA" dirty="0">
              <a:solidFill>
                <a:schemeClr val="accent2"/>
              </a:solidFill>
            </a:endParaRPr>
          </a:p>
          <a:p>
            <a:pPr algn="r" eaLnBrk="1" hangingPunct="1"/>
            <a:r>
              <a:rPr lang="ru-RU" altLang="uk-UA" dirty="0" err="1" smtClean="0"/>
              <a:t>Інструкція</a:t>
            </a:r>
            <a:r>
              <a:rPr lang="ru-RU" altLang="uk-UA" dirty="0" smtClean="0"/>
              <a:t> на ст. 210 </a:t>
            </a:r>
            <a:r>
              <a:rPr lang="ru-RU" altLang="uk-UA" dirty="0" err="1" smtClean="0"/>
              <a:t>підручника</a:t>
            </a:r>
            <a:endParaRPr lang="ru-RU" altLang="uk-UA" dirty="0"/>
          </a:p>
        </p:txBody>
      </p:sp>
      <p:sp>
        <p:nvSpPr>
          <p:cNvPr id="15367" name="Місце для дати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B4067D3-F9C5-4EB6-A368-1E67610D4477}" type="datetime1">
              <a:rPr lang="uk-UA" altLang="uk-UA">
                <a:solidFill>
                  <a:srgbClr val="FFFFFF"/>
                </a:solidFill>
              </a:rPr>
              <a:pPr eaLnBrk="1" hangingPunct="1"/>
              <a:t>14.01.2015</a:t>
            </a:fld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uk-UA"/>
              <a:t>Кравчук Г.Т., </a:t>
            </a:r>
            <a:r>
              <a:rPr lang="en-US" altLang="uk-UA"/>
              <a:t>http://sayt-portfolio.at.ua</a:t>
            </a:r>
            <a:endParaRPr lang="ru-RU" alt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4C0F1A-5D0A-4BD3-A67D-7416CF1DB904}" type="slidenum">
              <a:rPr lang="ru-RU" altLang="uk-UA"/>
              <a:pPr>
                <a:defRPr/>
              </a:pPr>
              <a:t>18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52917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2915816" y="231423"/>
            <a:ext cx="1509259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uk-UA" altLang="uk-UA" sz="3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Діємо</a:t>
            </a:r>
            <a:endParaRPr lang="ru-RU" altLang="uk-UA" sz="35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363" name="Picture 5" descr="Безымяапапавн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3515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179388" y="1052513"/>
            <a:ext cx="885666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altLang="uk-UA" dirty="0">
                <a:solidFill>
                  <a:schemeClr val="accent2"/>
                </a:solidFill>
              </a:rPr>
              <a:t>Вправа </a:t>
            </a:r>
            <a:r>
              <a:rPr lang="uk-UA" altLang="uk-UA" dirty="0" smtClean="0">
                <a:solidFill>
                  <a:schemeClr val="accent2"/>
                </a:solidFill>
              </a:rPr>
              <a:t>3. </a:t>
            </a:r>
            <a:r>
              <a:rPr lang="ru-RU" altLang="uk-UA" b="1" dirty="0" err="1" smtClean="0"/>
              <a:t>Створення</a:t>
            </a:r>
            <a:r>
              <a:rPr lang="ru-RU" altLang="uk-UA" b="1" dirty="0" smtClean="0"/>
              <a:t> фотоальбому за </a:t>
            </a:r>
            <a:r>
              <a:rPr lang="ru-RU" altLang="uk-UA" b="1" dirty="0" err="1" smtClean="0"/>
              <a:t>зразком</a:t>
            </a:r>
            <a:r>
              <a:rPr lang="uk-UA" altLang="uk-UA" b="1" dirty="0" smtClean="0"/>
              <a:t> </a:t>
            </a:r>
            <a:r>
              <a:rPr lang="ru-RU" altLang="uk-UA" dirty="0" smtClean="0"/>
              <a:t>. </a:t>
            </a:r>
            <a:endParaRPr lang="ru-RU" altLang="uk-UA" dirty="0"/>
          </a:p>
          <a:p>
            <a:pPr eaLnBrk="1" hangingPunct="1"/>
            <a:r>
              <a:rPr lang="ru-RU" altLang="uk-UA" b="1" dirty="0" err="1"/>
              <a:t>Завдання</a:t>
            </a:r>
            <a:r>
              <a:rPr lang="ru-RU" altLang="uk-UA" b="1" dirty="0"/>
              <a:t>.</a:t>
            </a:r>
            <a:r>
              <a:rPr lang="ru-RU" altLang="uk-UA" dirty="0"/>
              <a:t> </a:t>
            </a:r>
            <a:r>
              <a:rPr lang="uk-UA" altLang="uk-UA" dirty="0" smtClean="0"/>
              <a:t>Створи фотоальбом Відомі люди України за даним зразком. Використай зображення, що містяться у папці Презентації 5 клас/Відомі люди.</a:t>
            </a:r>
          </a:p>
          <a:p>
            <a:pPr eaLnBrk="1" hangingPunct="1"/>
            <a:endParaRPr lang="en-US" altLang="uk-UA" dirty="0">
              <a:solidFill>
                <a:schemeClr val="accent2"/>
              </a:solidFill>
            </a:endParaRPr>
          </a:p>
          <a:p>
            <a:pPr algn="r" eaLnBrk="1" hangingPunct="1"/>
            <a:r>
              <a:rPr lang="ru-RU" altLang="uk-UA" dirty="0" err="1" smtClean="0"/>
              <a:t>Інструкція</a:t>
            </a:r>
            <a:r>
              <a:rPr lang="ru-RU" altLang="uk-UA" dirty="0" smtClean="0"/>
              <a:t> на ст. 212 </a:t>
            </a:r>
            <a:r>
              <a:rPr lang="ru-RU" altLang="uk-UA" dirty="0" err="1" smtClean="0"/>
              <a:t>підручника</a:t>
            </a:r>
            <a:endParaRPr lang="ru-RU" altLang="uk-UA" dirty="0"/>
          </a:p>
        </p:txBody>
      </p:sp>
      <p:sp>
        <p:nvSpPr>
          <p:cNvPr id="15367" name="Місце для дати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B4067D3-F9C5-4EB6-A368-1E67610D4477}" type="datetime1">
              <a:rPr lang="uk-UA" altLang="uk-UA">
                <a:solidFill>
                  <a:srgbClr val="FFFFFF"/>
                </a:solidFill>
              </a:rPr>
              <a:pPr eaLnBrk="1" hangingPunct="1"/>
              <a:t>14.01.2015</a:t>
            </a:fld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uk-UA"/>
              <a:t>Кравчук Г.Т., </a:t>
            </a:r>
            <a:r>
              <a:rPr lang="en-US" altLang="uk-UA"/>
              <a:t>http://sayt-portfolio.at.ua</a:t>
            </a:r>
            <a:endParaRPr lang="ru-RU" alt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4C0F1A-5D0A-4BD3-A67D-7416CF1DB904}" type="slidenum">
              <a:rPr lang="ru-RU" altLang="uk-UA"/>
              <a:pPr>
                <a:defRPr/>
              </a:pPr>
              <a:t>19</a:t>
            </a:fld>
            <a:endParaRPr lang="ru-RU" altLang="uk-U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2" y="2636912"/>
            <a:ext cx="8507413" cy="305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53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uk-U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Відгадайте загадки</a:t>
            </a:r>
          </a:p>
        </p:txBody>
      </p:sp>
      <p:graphicFrame>
        <p:nvGraphicFramePr>
          <p:cNvPr id="7" name="Місце для вмісту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9333129"/>
              </p:ext>
            </p:extLst>
          </p:nvPr>
        </p:nvGraphicFramePr>
        <p:xfrm>
          <a:off x="323529" y="1100138"/>
          <a:ext cx="6552728" cy="3913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5F35-D838-4002-BD8F-5A01BE6EDC1C}" type="datetime1">
              <a:rPr lang="uk-UA" smtClean="0"/>
              <a:t>14.01.2015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236296" y="1484784"/>
            <a:ext cx="151216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Звичайний</a:t>
            </a:r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7236296" y="2708920"/>
            <a:ext cx="158417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Показ слайдів</a:t>
            </a:r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7271080" y="3861048"/>
            <a:ext cx="158417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Сортувальник слайдів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7900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Досліджуємо</a:t>
            </a:r>
            <a:endParaRPr lang="uk-UA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5536" y="1100628"/>
            <a:ext cx="8352928" cy="3579849"/>
          </a:xfrm>
        </p:spPr>
        <p:txBody>
          <a:bodyPr/>
          <a:lstStyle/>
          <a:p>
            <a:r>
              <a:rPr lang="uk-UA" sz="25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Вправа 4.</a:t>
            </a:r>
            <a:r>
              <a:rPr lang="uk-U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Панель швидкого доступу</a:t>
            </a:r>
          </a:p>
          <a:p>
            <a:pPr marL="981075" indent="-981075"/>
            <a:r>
              <a:rPr lang="uk-UA" sz="25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Завдання. Порівняй елементи панелі швидкого доступу графічного редактора та  редактора презентацій.</a:t>
            </a:r>
          </a:p>
          <a:p>
            <a:pPr marL="981075" indent="-981075" algn="r"/>
            <a:endParaRPr lang="uk-UA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81075" indent="-981075" algn="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Інструкція та малюнки на ст. 212 підручника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5F35-D838-4002-BD8F-5A01BE6EDC1C}" type="datetime1">
              <a:rPr lang="uk-UA" smtClean="0"/>
              <a:t>14.01.2015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43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9271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altLang="uk-UA" smtClean="0"/>
              <a:t>Обговорення вивченого</a:t>
            </a:r>
            <a:endParaRPr lang="ru-RU" altLang="uk-UA" smtClean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8506192"/>
              </p:ext>
            </p:extLst>
          </p:nvPr>
        </p:nvGraphicFramePr>
        <p:xfrm>
          <a:off x="611560" y="1628801"/>
          <a:ext cx="7920880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436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C57C544-0A1E-4455-9B7B-8448A11A00C5}" type="datetime1">
              <a:rPr lang="uk-UA" altLang="uk-UA">
                <a:solidFill>
                  <a:srgbClr val="FEFEFE"/>
                </a:solidFill>
                <a:latin typeface="Century Gothic" pitchFamily="34" charset="0"/>
              </a:rPr>
              <a:pPr eaLnBrk="1" hangingPunct="1"/>
              <a:t>14.01.2015</a:t>
            </a:fld>
            <a:endParaRPr lang="ru-RU" altLang="uk-UA">
              <a:solidFill>
                <a:srgbClr val="FEFEFE"/>
              </a:solidFill>
              <a:latin typeface="Century Gothic" pitchFamily="34" charset="0"/>
            </a:endParaRPr>
          </a:p>
        </p:txBody>
      </p:sp>
      <p:sp>
        <p:nvSpPr>
          <p:cNvPr id="22533" name="Номер слайда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fld id="{4508A226-5839-4E58-90F5-DDCA9C016D9D}" type="slidenum">
              <a:rPr lang="ru-RU" altLang="uk-UA">
                <a:solidFill>
                  <a:srgbClr val="FEFEFE"/>
                </a:solidFill>
              </a:rPr>
              <a:pPr>
                <a:defRPr/>
              </a:pPr>
              <a:t>21</a:t>
            </a:fld>
            <a:endParaRPr lang="ru-RU" altLang="uk-UA">
              <a:solidFill>
                <a:srgbClr val="FEFEFE"/>
              </a:solidFill>
            </a:endParaRPr>
          </a:p>
        </p:txBody>
      </p:sp>
      <p:sp>
        <p:nvSpPr>
          <p:cNvPr id="22534" name="Місце для нижнього колонтитула 2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r>
              <a:rPr lang="uk-UA" altLang="uk-UA" smtClean="0">
                <a:solidFill>
                  <a:schemeClr val="accent1"/>
                </a:solidFill>
              </a:rPr>
              <a:t>Кравчук Г.Т., </a:t>
            </a:r>
            <a:r>
              <a:rPr lang="en-US" altLang="uk-UA" smtClean="0">
                <a:solidFill>
                  <a:schemeClr val="accent1"/>
                </a:solidFill>
              </a:rPr>
              <a:t>http://sayt-portfolio.at.ua</a:t>
            </a:r>
            <a:endParaRPr lang="en-US" altLang="uk-UA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24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561263" cy="71437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Працюємо в парах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401494792"/>
              </p:ext>
            </p:extLst>
          </p:nvPr>
        </p:nvGraphicFramePr>
        <p:xfrm>
          <a:off x="251520" y="980728"/>
          <a:ext cx="8640960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460" name="Дата 10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E022200-FE84-4C6E-A676-5F0B5126786C}" type="datetime1">
              <a:rPr lang="uk-UA" altLang="uk-UA">
                <a:solidFill>
                  <a:srgbClr val="FEFEFE"/>
                </a:solidFill>
                <a:latin typeface="Century Gothic" pitchFamily="34" charset="0"/>
              </a:rPr>
              <a:pPr eaLnBrk="1" hangingPunct="1"/>
              <a:t>14.01.2015</a:t>
            </a:fld>
            <a:endParaRPr lang="ru-RU" altLang="uk-UA">
              <a:solidFill>
                <a:srgbClr val="FEFEFE"/>
              </a:solidFill>
              <a:latin typeface="Century Gothic" pitchFamily="34" charset="0"/>
            </a:endParaRPr>
          </a:p>
        </p:txBody>
      </p:sp>
      <p:sp>
        <p:nvSpPr>
          <p:cNvPr id="23557" name="Номер слайда 1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fld id="{E40BDD8D-40B5-4337-8436-E4C499EDE2C5}" type="slidenum">
              <a:rPr lang="ru-RU" altLang="uk-UA">
                <a:solidFill>
                  <a:srgbClr val="FEFEFE"/>
                </a:solidFill>
              </a:rPr>
              <a:pPr>
                <a:defRPr/>
              </a:pPr>
              <a:t>22</a:t>
            </a:fld>
            <a:endParaRPr lang="ru-RU" altLang="uk-UA">
              <a:solidFill>
                <a:srgbClr val="FEFEFE"/>
              </a:solidFill>
            </a:endParaRPr>
          </a:p>
        </p:txBody>
      </p:sp>
      <p:sp>
        <p:nvSpPr>
          <p:cNvPr id="23558" name="Місце для нижнього колонтитула 2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r>
              <a:rPr lang="uk-UA" altLang="uk-UA" smtClean="0">
                <a:solidFill>
                  <a:schemeClr val="accent1"/>
                </a:solidFill>
              </a:rPr>
              <a:t>Кравчук Г.Т., </a:t>
            </a:r>
            <a:r>
              <a:rPr lang="en-US" altLang="uk-UA" smtClean="0">
                <a:solidFill>
                  <a:schemeClr val="accent1"/>
                </a:solidFill>
              </a:rPr>
              <a:t>http://sayt-portfolio.at.ua</a:t>
            </a:r>
            <a:endParaRPr lang="en-US" altLang="uk-UA">
              <a:solidFill>
                <a:schemeClr val="accent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0968"/>
            <a:ext cx="8784976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22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повторяємо</a:t>
            </a:r>
            <a:endParaRPr lang="uk-UA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" name="Місце для вмісту 2"/>
          <p:cNvSpPr>
            <a:spLocks noGrp="1"/>
          </p:cNvSpPr>
          <p:nvPr>
            <p:ph idx="1"/>
          </p:nvPr>
        </p:nvSpPr>
        <p:spPr>
          <a:xfrm>
            <a:off x="250825" y="908050"/>
            <a:ext cx="7521575" cy="384175"/>
          </a:xfrm>
        </p:spPr>
        <p:txBody>
          <a:bodyPr>
            <a:normAutofit/>
          </a:bodyPr>
          <a:lstStyle/>
          <a:p>
            <a:r>
              <a:rPr lang="uk-UA" altLang="uk-UA" b="0" dirty="0" smtClean="0">
                <a:latin typeface="Times New Roman" pitchFamily="18" charset="0"/>
                <a:cs typeface="Times New Roman" pitchFamily="18" charset="0"/>
              </a:rPr>
              <a:t>Склади Розповідь про фотоальбоми за схемою</a:t>
            </a:r>
          </a:p>
        </p:txBody>
      </p:sp>
      <p:grpSp>
        <p:nvGrpSpPr>
          <p:cNvPr id="21508" name="Групувати 22"/>
          <p:cNvGrpSpPr>
            <a:grpSpLocks/>
          </p:cNvGrpSpPr>
          <p:nvPr/>
        </p:nvGrpSpPr>
        <p:grpSpPr bwMode="auto">
          <a:xfrm>
            <a:off x="2051721" y="1268413"/>
            <a:ext cx="6480651" cy="2808288"/>
            <a:chOff x="2843808" y="1268760"/>
            <a:chExt cx="5689126" cy="2807794"/>
          </a:xfrm>
        </p:grpSpPr>
        <p:sp>
          <p:nvSpPr>
            <p:cNvPr id="4" name="Округлений прямокутник 3"/>
            <p:cNvSpPr/>
            <p:nvPr/>
          </p:nvSpPr>
          <p:spPr>
            <a:xfrm>
              <a:off x="3780355" y="1268760"/>
              <a:ext cx="2447721" cy="57616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dirty="0" smtClean="0"/>
                <a:t>Фотоальбом</a:t>
              </a:r>
              <a:endParaRPr lang="uk-UA" dirty="0"/>
            </a:p>
          </p:txBody>
        </p:sp>
        <p:sp>
          <p:nvSpPr>
            <p:cNvPr id="5" name="Округлений прямокутник 4"/>
            <p:cNvSpPr/>
            <p:nvPr/>
          </p:nvSpPr>
          <p:spPr>
            <a:xfrm>
              <a:off x="2843808" y="1997294"/>
              <a:ext cx="2447721" cy="57616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dirty="0" smtClean="0"/>
                <a:t>Комп'ютерна презентація</a:t>
              </a:r>
              <a:endParaRPr lang="uk-UA" dirty="0"/>
            </a:p>
          </p:txBody>
        </p:sp>
        <p:sp>
          <p:nvSpPr>
            <p:cNvPr id="6" name="Округлений прямокутник 5"/>
            <p:cNvSpPr/>
            <p:nvPr/>
          </p:nvSpPr>
          <p:spPr>
            <a:xfrm>
              <a:off x="5893141" y="1997294"/>
              <a:ext cx="2447721" cy="57616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dirty="0" smtClean="0"/>
                <a:t>Текстові написи</a:t>
              </a:r>
              <a:endParaRPr lang="uk-UA" dirty="0"/>
            </a:p>
          </p:txBody>
        </p:sp>
        <p:sp>
          <p:nvSpPr>
            <p:cNvPr id="7" name="Округлений прямокутник 6"/>
            <p:cNvSpPr/>
            <p:nvPr/>
          </p:nvSpPr>
          <p:spPr>
            <a:xfrm>
              <a:off x="5893141" y="2781381"/>
              <a:ext cx="2447721" cy="57616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dirty="0" smtClean="0"/>
                <a:t>Зображення</a:t>
              </a:r>
              <a:endParaRPr lang="uk-UA" dirty="0"/>
            </a:p>
          </p:txBody>
        </p:sp>
        <p:sp>
          <p:nvSpPr>
            <p:cNvPr id="8" name="Округлений прямокутник 7"/>
            <p:cNvSpPr/>
            <p:nvPr/>
          </p:nvSpPr>
          <p:spPr>
            <a:xfrm>
              <a:off x="5893141" y="3500393"/>
              <a:ext cx="2447721" cy="57616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dirty="0" smtClean="0"/>
                <a:t>Нотатки</a:t>
              </a:r>
              <a:endParaRPr lang="uk-UA" dirty="0"/>
            </a:p>
          </p:txBody>
        </p:sp>
        <p:sp>
          <p:nvSpPr>
            <p:cNvPr id="10" name="Округлений прямокутник 9"/>
            <p:cNvSpPr/>
            <p:nvPr/>
          </p:nvSpPr>
          <p:spPr>
            <a:xfrm>
              <a:off x="2843808" y="2781381"/>
              <a:ext cx="2447721" cy="57616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dirty="0" smtClean="0"/>
                <a:t>Створення </a:t>
              </a:r>
              <a:endParaRPr lang="uk-UA" dirty="0"/>
            </a:p>
          </p:txBody>
        </p:sp>
        <p:cxnSp>
          <p:nvCxnSpPr>
            <p:cNvPr id="16" name="Пряма сполучна лінія 15"/>
            <p:cNvCxnSpPr>
              <a:stCxn id="6" idx="3"/>
            </p:cNvCxnSpPr>
            <p:nvPr/>
          </p:nvCxnSpPr>
          <p:spPr>
            <a:xfrm>
              <a:off x="8340862" y="2284582"/>
              <a:ext cx="19207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 сполучна лінія 17"/>
            <p:cNvCxnSpPr/>
            <p:nvPr/>
          </p:nvCxnSpPr>
          <p:spPr>
            <a:xfrm>
              <a:off x="8532934" y="2284582"/>
              <a:ext cx="0" cy="15110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 зі стрілкою 19"/>
            <p:cNvCxnSpPr>
              <a:endCxn id="7" idx="3"/>
            </p:cNvCxnSpPr>
            <p:nvPr/>
          </p:nvCxnSpPr>
          <p:spPr>
            <a:xfrm flipH="1">
              <a:off x="8340862" y="3068669"/>
              <a:ext cx="1920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 зі стрілкою 20"/>
            <p:cNvCxnSpPr/>
            <p:nvPr/>
          </p:nvCxnSpPr>
          <p:spPr>
            <a:xfrm flipH="1">
              <a:off x="8340862" y="3795616"/>
              <a:ext cx="1920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509" name="Місце для дати 2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AD3B78A-2581-46B3-B8D4-3BF9F28BEAA9}" type="datetime1">
              <a:rPr lang="uk-UA" altLang="uk-UA">
                <a:solidFill>
                  <a:srgbClr val="FFFFFF"/>
                </a:solidFill>
              </a:rPr>
              <a:pPr eaLnBrk="1" hangingPunct="1"/>
              <a:t>14.01.2015</a:t>
            </a:fld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25" name="Місце для нижнього колонтитула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uk-UA"/>
              <a:t>Кравчук Г.Т., </a:t>
            </a:r>
            <a:r>
              <a:rPr lang="en-US" altLang="uk-UA"/>
              <a:t>http://sayt-portfolio.at.ua</a:t>
            </a:r>
            <a:endParaRPr lang="ru-RU" altLang="uk-UA"/>
          </a:p>
        </p:txBody>
      </p:sp>
      <p:sp>
        <p:nvSpPr>
          <p:cNvPr id="26" name="Місце для номера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42441-BBC6-45B6-BA33-63F141AF796D}" type="slidenum">
              <a:rPr lang="ru-RU" altLang="uk-UA"/>
              <a:pPr>
                <a:defRPr/>
              </a:pPr>
              <a:t>23</a:t>
            </a:fld>
            <a:endParaRPr lang="ru-RU" altLang="uk-UA"/>
          </a:p>
        </p:txBody>
      </p:sp>
      <p:sp>
        <p:nvSpPr>
          <p:cNvPr id="3" name="TextBox 2"/>
          <p:cNvSpPr txBox="1"/>
          <p:nvPr/>
        </p:nvSpPr>
        <p:spPr>
          <a:xfrm>
            <a:off x="323528" y="1340768"/>
            <a:ext cx="151216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Приклади застосування</a:t>
            </a:r>
            <a:endParaRPr lang="uk-UA" dirty="0"/>
          </a:p>
        </p:txBody>
      </p:sp>
      <p:sp>
        <p:nvSpPr>
          <p:cNvPr id="23" name="Округлений прямокутник 22"/>
          <p:cNvSpPr/>
          <p:nvPr/>
        </p:nvSpPr>
        <p:spPr bwMode="auto">
          <a:xfrm>
            <a:off x="2483768" y="3507581"/>
            <a:ext cx="2788271" cy="5762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 smtClean="0"/>
              <a:t>Збереження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3857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0825" y="1628775"/>
            <a:ext cx="8642350" cy="305117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4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Відгадай, яке слово зашифроване. Підказка: Х </a:t>
            </a:r>
            <a:r>
              <a:rPr lang="uk-UA" sz="4000" b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Ф</a:t>
            </a:r>
            <a:endParaRPr lang="uk-UA" sz="40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 П  У  П  Б  М  Ю  В  П  Н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/>
          </a:p>
        </p:txBody>
      </p:sp>
      <p:grpSp>
        <p:nvGrpSpPr>
          <p:cNvPr id="20483" name="Групувати 4"/>
          <p:cNvGrpSpPr>
            <a:grpSpLocks/>
          </p:cNvGrpSpPr>
          <p:nvPr/>
        </p:nvGrpSpPr>
        <p:grpSpPr bwMode="auto">
          <a:xfrm>
            <a:off x="1770063" y="292100"/>
            <a:ext cx="5857875" cy="998538"/>
            <a:chOff x="1617070" y="138913"/>
            <a:chExt cx="5857916" cy="1000108"/>
          </a:xfrm>
        </p:grpSpPr>
        <p:grpSp>
          <p:nvGrpSpPr>
            <p:cNvPr id="6" name="Групувати 5"/>
            <p:cNvGrpSpPr/>
            <p:nvPr/>
          </p:nvGrpSpPr>
          <p:grpSpPr>
            <a:xfrm>
              <a:off x="1617070" y="138913"/>
              <a:ext cx="5857916" cy="1000108"/>
              <a:chOff x="0" y="0"/>
              <a:chExt cx="5857916" cy="1000108"/>
            </a:xfrm>
            <a:scene3d>
              <a:camera prst="orthographicFront"/>
              <a:lightRig rig="flat" dir="t"/>
            </a:scene3d>
          </p:grpSpPr>
          <p:sp>
            <p:nvSpPr>
              <p:cNvPr id="8" name="Округлений прямокутник 7"/>
              <p:cNvSpPr/>
              <p:nvPr/>
            </p:nvSpPr>
            <p:spPr>
              <a:xfrm>
                <a:off x="0" y="0"/>
                <a:ext cx="5857916" cy="1000108"/>
              </a:xfrm>
              <a:prstGeom prst="roundRect">
                <a:avLst>
                  <a:gd name="adj" fmla="val 10000"/>
                </a:avLst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9" name="Округлений прямокутник 4"/>
              <p:cNvSpPr/>
              <p:nvPr/>
            </p:nvSpPr>
            <p:spPr>
              <a:xfrm>
                <a:off x="1271594" y="0"/>
                <a:ext cx="4586322" cy="100010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175260" tIns="175260" rIns="175260" bIns="175260" spcCol="1270" anchor="ctr"/>
              <a:lstStyle/>
              <a:p>
                <a:pPr defTabSz="20447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uk-UA" sz="4600" dirty="0"/>
                  <a:t>Головоломки</a:t>
                </a:r>
                <a:endParaRPr lang="ru-RU" sz="4600" dirty="0"/>
              </a:p>
            </p:txBody>
          </p:sp>
        </p:grpSp>
        <p:pic>
          <p:nvPicPr>
            <p:cNvPr id="2048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236535"/>
              <a:ext cx="901700" cy="804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485" name="Місце для дати 9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11B8188-1636-4E89-BD4A-5F26FF5F0A5E}" type="datetime1">
              <a:rPr lang="uk-UA" altLang="uk-UA">
                <a:solidFill>
                  <a:srgbClr val="FFFFFF"/>
                </a:solidFill>
              </a:rPr>
              <a:pPr eaLnBrk="1" hangingPunct="1"/>
              <a:t>14.01.2015</a:t>
            </a:fld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11" name="Місце для нижнього колонтитула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uk-UA"/>
              <a:t>Кравчук Г.Т., </a:t>
            </a:r>
            <a:r>
              <a:rPr lang="en-US" altLang="uk-UA"/>
              <a:t>http://sayt-portfolio.at.ua</a:t>
            </a:r>
            <a:endParaRPr lang="ru-RU" altLang="uk-UA"/>
          </a:p>
        </p:txBody>
      </p:sp>
      <p:sp>
        <p:nvSpPr>
          <p:cNvPr id="12" name="Місце для номера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7505D0-76F2-44CB-8327-9A992BC9D1AF}" type="slidenum">
              <a:rPr lang="ru-RU" altLang="uk-UA"/>
              <a:pPr>
                <a:defRPr/>
              </a:pPr>
              <a:t>24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28702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  <a:extLst/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uk-UA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2531" name="Місце для вмісту 2"/>
          <p:cNvSpPr>
            <a:spLocks noGrp="1"/>
          </p:cNvSpPr>
          <p:nvPr>
            <p:ph idx="1"/>
          </p:nvPr>
        </p:nvSpPr>
        <p:spPr>
          <a:xfrm>
            <a:off x="822325" y="1628775"/>
            <a:ext cx="7521575" cy="3051175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uk-UA" altLang="uk-UA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Фотоальбом</a:t>
            </a:r>
          </a:p>
          <a:p>
            <a:pPr>
              <a:buFont typeface="Arial" charset="0"/>
              <a:buChar char="•"/>
            </a:pPr>
            <a:r>
              <a:rPr lang="uk-UA" altLang="uk-UA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Титульний слайд</a:t>
            </a:r>
          </a:p>
          <a:p>
            <a:endParaRPr lang="uk-UA" altLang="uk-UA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Місце для дати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CAB1E8-EADE-48B0-AEA3-6E4C6EA8853E}" type="datetime1">
              <a:rPr lang="uk-UA" altLang="uk-UA">
                <a:solidFill>
                  <a:srgbClr val="FFFFFF"/>
                </a:solidFill>
              </a:rPr>
              <a:pPr eaLnBrk="1" hangingPunct="1"/>
              <a:t>14.01.2015</a:t>
            </a:fld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Кравчук Г.Т., </a:t>
            </a:r>
            <a:r>
              <a:rPr lang="en-US"/>
              <a:t>http://sayt-portfolio.at.ua</a:t>
            </a: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3929D-9B72-4397-9B05-09AB7363D17C}" type="slidenum">
              <a:rPr lang="ru-RU"/>
              <a:pPr>
                <a:defRPr/>
              </a:pPr>
              <a:t>25</a:t>
            </a:fld>
            <a:endParaRPr lang="ru-RU"/>
          </a:p>
        </p:txBody>
      </p:sp>
      <p:graphicFrame>
        <p:nvGraphicFramePr>
          <p:cNvPr id="7" name="Схема 6"/>
          <p:cNvGraphicFramePr/>
          <p:nvPr/>
        </p:nvGraphicFramePr>
        <p:xfrm>
          <a:off x="899592" y="188640"/>
          <a:ext cx="7968208" cy="138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011918"/>
            <a:ext cx="1580381" cy="209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1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5-tub-ua.yandex.net/i?id=112176460-57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7972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Заголовок 1"/>
          <p:cNvSpPr>
            <a:spLocks noGrp="1"/>
          </p:cNvSpPr>
          <p:nvPr>
            <p:ph type="title"/>
          </p:nvPr>
        </p:nvSpPr>
        <p:spPr>
          <a:xfrm>
            <a:off x="2571750" y="274638"/>
            <a:ext cx="611505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altLang="uk-UA" smtClean="0"/>
              <a:t>На уроці ми дізналися!</a:t>
            </a:r>
            <a:endParaRPr lang="ru-RU" altLang="uk-UA" smtClean="0"/>
          </a:p>
        </p:txBody>
      </p:sp>
      <p:sp>
        <p:nvSpPr>
          <p:cNvPr id="23556" name="Дата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8D0D017-395C-41D2-9898-4E7D135A2A53}" type="datetime1">
              <a:rPr lang="uk-UA" altLang="uk-UA">
                <a:solidFill>
                  <a:srgbClr val="FFFFFF"/>
                </a:solidFill>
              </a:rPr>
              <a:pPr eaLnBrk="1" hangingPunct="1"/>
              <a:t>14.01.2015</a:t>
            </a:fld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876675" cy="365125"/>
          </a:xfrm>
        </p:spPr>
        <p:txBody>
          <a:bodyPr/>
          <a:lstStyle/>
          <a:p>
            <a:pPr>
              <a:defRPr/>
            </a:pPr>
            <a:r>
              <a:rPr lang="ru-RU"/>
              <a:t>Кравчук Г.Т., </a:t>
            </a:r>
            <a:r>
              <a:rPr lang="en-US"/>
              <a:t>http://sayt-portfolio.at.ua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24015-B0BC-42A4-9CE6-86D8F9739725}" type="slidenum">
              <a:rPr lang="ru-RU"/>
              <a:pPr>
                <a:defRPr/>
              </a:pPr>
              <a:t>26</a:t>
            </a:fld>
            <a:endParaRPr 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518653376"/>
              </p:ext>
            </p:extLst>
          </p:nvPr>
        </p:nvGraphicFramePr>
        <p:xfrm>
          <a:off x="179512" y="2204864"/>
          <a:ext cx="8750776" cy="2648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3207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2714625" y="274638"/>
            <a:ext cx="5972175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altLang="uk-UA" sz="3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</a:t>
            </a:r>
            <a:endParaRPr lang="ru-RU" altLang="uk-UA" sz="35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323528" y="2132856"/>
            <a:ext cx="8464550" cy="3739009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uk-UA" altLang="uk-UA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Читати п. 26</a:t>
            </a:r>
          </a:p>
          <a:p>
            <a:pPr>
              <a:buFont typeface="Arial" charset="0"/>
              <a:buChar char="•"/>
            </a:pPr>
            <a:r>
              <a:rPr lang="uk-UA" altLang="uk-UA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Виконати вправу 1, 2, 3, 6</a:t>
            </a:r>
          </a:p>
          <a:p>
            <a:pPr>
              <a:buFont typeface="Arial" charset="0"/>
              <a:buChar char="•"/>
            </a:pPr>
            <a:r>
              <a:rPr lang="uk-UA" altLang="uk-UA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Оцінити свої знання та вміння за допомогою тверджень на ст. 215</a:t>
            </a:r>
          </a:p>
          <a:p>
            <a:pPr>
              <a:buFont typeface="Arial" charset="0"/>
              <a:buChar char="•"/>
            </a:pPr>
            <a:r>
              <a:rPr lang="uk-UA" altLang="uk-UA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основі домашніх фотографій (на вашому комп'ютері) створити різними способами різні фотоальбоми «Моя родина», «Мої друзі»</a:t>
            </a:r>
          </a:p>
        </p:txBody>
      </p:sp>
      <p:sp>
        <p:nvSpPr>
          <p:cNvPr id="24580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E51E7E2-2A1B-4ACE-9B2A-DFC8C05360CB}" type="datetime1">
              <a:rPr lang="uk-UA" altLang="uk-UA">
                <a:solidFill>
                  <a:srgbClr val="FFFFFF"/>
                </a:solidFill>
              </a:rPr>
              <a:pPr eaLnBrk="1" hangingPunct="1"/>
              <a:t>14.01.2015</a:t>
            </a:fld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Кравчук Г.Т., </a:t>
            </a:r>
            <a:r>
              <a:rPr lang="en-US"/>
              <a:t>http://sayt-portfolio.at.ua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C4159E-0AFE-489A-BB80-5C56F7A0C67D}" type="slidenum">
              <a:rPr lang="ru-RU"/>
              <a:pPr>
                <a:defRPr/>
              </a:pPr>
              <a:t>27</a:t>
            </a:fld>
            <a:endParaRPr lang="ru-RU"/>
          </a:p>
        </p:txBody>
      </p:sp>
      <p:pic>
        <p:nvPicPr>
          <p:cNvPr id="245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21812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92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4624"/>
            <a:ext cx="7520940" cy="548640"/>
          </a:xfrm>
        </p:spPr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Заповніть діаграму</a:t>
            </a:r>
            <a:endParaRPr lang="uk-UA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Місце для вмісту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7814673"/>
              </p:ext>
            </p:extLst>
          </p:nvPr>
        </p:nvGraphicFramePr>
        <p:xfrm>
          <a:off x="827584" y="980728"/>
          <a:ext cx="7521575" cy="4011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5F35-D838-4002-BD8F-5A01BE6EDC1C}" type="datetime1">
              <a:rPr lang="uk-UA" smtClean="0"/>
              <a:t>14.01.2015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88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19140000">
            <a:off x="948682" y="1514879"/>
            <a:ext cx="5212080" cy="1588628"/>
          </a:xfrm>
        </p:spPr>
        <p:txBody>
          <a:bodyPr/>
          <a:lstStyle/>
          <a:p>
            <a:r>
              <a:rPr lang="uk-UA" sz="3200" dirty="0">
                <a:solidFill>
                  <a:srgbClr val="FF0000"/>
                </a:solidFill>
              </a:rPr>
              <a:t/>
            </a:r>
            <a:br>
              <a:rPr lang="uk-UA" sz="3200" dirty="0">
                <a:solidFill>
                  <a:srgbClr val="FF0000"/>
                </a:solidFill>
              </a:rPr>
            </a:br>
            <a:r>
              <a:rPr lang="uk-UA" sz="3600" dirty="0" smtClean="0">
                <a:solidFill>
                  <a:schemeClr val="bg1"/>
                </a:solidFill>
              </a:rPr>
              <a:t>Урок </a:t>
            </a:r>
            <a:r>
              <a:rPr lang="uk-UA" sz="3600" dirty="0">
                <a:solidFill>
                  <a:schemeClr val="bg1"/>
                </a:solidFill>
              </a:rPr>
              <a:t>26. Фотоальбом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8" name="Місце для дати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70EA-1537-43A9-A4C6-21654828A4A5}" type="datetime1">
              <a:rPr lang="uk-UA" smtClean="0"/>
              <a:t>14.01.2015</a:t>
            </a:fld>
            <a:endParaRPr lang="ru-RU"/>
          </a:p>
        </p:txBody>
      </p:sp>
      <p:sp>
        <p:nvSpPr>
          <p:cNvPr id="9" name="Місце для нижнього колонтитула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10" name="Місце для номера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714356"/>
            <a:ext cx="807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i="1" dirty="0" smtClean="0"/>
              <a:t>На цьому уроці ти дізнаєшся:</a:t>
            </a:r>
            <a:endParaRPr lang="ru-RU" sz="3200" i="1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04406105"/>
              </p:ext>
            </p:extLst>
          </p:nvPr>
        </p:nvGraphicFramePr>
        <p:xfrm>
          <a:off x="179512" y="1556792"/>
          <a:ext cx="8750776" cy="2648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25A0-B03D-4257-AB7B-E33913E7A718}" type="datetime1">
              <a:rPr lang="uk-UA" smtClean="0"/>
              <a:t>14.01.2015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4" y="332656"/>
            <a:ext cx="1625192" cy="157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60648"/>
            <a:ext cx="850112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     Як часто ти переглядаєш альбоми з фотографіями твоєї        родини, фото спогадами про відпочинок, фоторепортажем зі спортивних змагань чи екскурсій? Багато людей захоплюються створенням фотоальбомів. Щоб забезпечити їх зручне та цікаве створення за допомогою комп'ютера, у програмі </a:t>
            </a:r>
            <a:r>
              <a:rPr lang="en-US" sz="2400" b="1" dirty="0" smtClean="0"/>
              <a:t>Microsoft Power Point</a:t>
            </a:r>
            <a:r>
              <a:rPr lang="uk-UA" sz="2400" dirty="0" smtClean="0"/>
              <a:t> передбачено спеціальні інструменти для створення фотоальбомів. </a:t>
            </a:r>
          </a:p>
          <a:p>
            <a:endParaRPr lang="uk-UA" dirty="0" smtClean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4085-8DDA-4972-8F60-D6144B020EAE}" type="datetime1">
              <a:rPr lang="uk-UA" smtClean="0"/>
              <a:t>14.01.2015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90" y="2924944"/>
            <a:ext cx="3101388" cy="207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3068960"/>
            <a:ext cx="280831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068960"/>
            <a:ext cx="1872208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C1C2-0A50-41CA-BBA9-0A7BEA5C1135}" type="datetime1">
              <a:rPr lang="uk-UA" smtClean="0"/>
              <a:t>14.01.2015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7" name="Округлений прямокутник 6"/>
          <p:cNvSpPr/>
          <p:nvPr/>
        </p:nvSpPr>
        <p:spPr>
          <a:xfrm>
            <a:off x="179512" y="260648"/>
            <a:ext cx="3240360" cy="25922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i="1" dirty="0"/>
              <a:t>Фотоальбом</a:t>
            </a:r>
            <a:r>
              <a:rPr lang="uk-UA" sz="2400" dirty="0"/>
              <a:t> - це презентація, що містить лише зображення, текстові заголовки та підписи.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0648"/>
            <a:ext cx="476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1EA38-C0A3-445E-8822-500B3A98E57D}" type="datetime1">
              <a:rPr lang="uk-UA" smtClean="0"/>
              <a:t>14.01.2015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127754471"/>
              </p:ext>
            </p:extLst>
          </p:nvPr>
        </p:nvGraphicFramePr>
        <p:xfrm>
          <a:off x="179512" y="116632"/>
          <a:ext cx="856895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E6C5-5F7B-4660-BA12-61D606E71A67}" type="datetime1">
              <a:rPr lang="uk-UA" smtClean="0"/>
              <a:t>14.01.2015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Кравчук Г.Т., </a:t>
            </a:r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734"/>
            <a:ext cx="5225875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132856"/>
            <a:ext cx="5713710" cy="394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91260" y="692696"/>
            <a:ext cx="266429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Приклад створення класичного фотоальбому в середовищі редактора презентацій</a:t>
            </a:r>
            <a:endParaRPr lang="uk-UA" dirty="0"/>
          </a:p>
        </p:txBody>
      </p:sp>
      <p:sp>
        <p:nvSpPr>
          <p:cNvPr id="6" name="Овал 5"/>
          <p:cNvSpPr/>
          <p:nvPr/>
        </p:nvSpPr>
        <p:spPr>
          <a:xfrm>
            <a:off x="3419872" y="1628800"/>
            <a:ext cx="86409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799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и">
  <a:themeElements>
    <a:clrScheme name="Кути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Кути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и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459</TotalTime>
  <Words>1116</Words>
  <Application>Microsoft Office PowerPoint</Application>
  <PresentationFormat>Экран (4:3)</PresentationFormat>
  <Paragraphs>189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Кути</vt:lpstr>
      <vt:lpstr>Інформатика. 5 клас</vt:lpstr>
      <vt:lpstr>Відгадайте загадки</vt:lpstr>
      <vt:lpstr>Заповніть діаграму</vt:lpstr>
      <vt:lpstr> Урок 26. Фотоальбом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Титульний слайд та Текстові об'єкти </vt:lpstr>
      <vt:lpstr>До уваги!</vt:lpstr>
      <vt:lpstr>Збереження створеного фотоальбому</vt:lpstr>
      <vt:lpstr>Презентация PowerPoint</vt:lpstr>
      <vt:lpstr>Презентация PowerPoint</vt:lpstr>
      <vt:lpstr>Презентация PowerPoint</vt:lpstr>
      <vt:lpstr>Досліджуємо</vt:lpstr>
      <vt:lpstr>Обговорення вивченого</vt:lpstr>
      <vt:lpstr>Працюємо в парах</vt:lpstr>
      <vt:lpstr>повторяємо</vt:lpstr>
      <vt:lpstr>Презентация PowerPoint</vt:lpstr>
      <vt:lpstr> </vt:lpstr>
      <vt:lpstr>На уроці ми дізналися!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Інформатика. 5 клас</dc:title>
  <dc:creator>kekc</dc:creator>
  <cp:lastModifiedBy>Ира</cp:lastModifiedBy>
  <cp:revision>37</cp:revision>
  <dcterms:modified xsi:type="dcterms:W3CDTF">2015-01-14T15:52:39Z</dcterms:modified>
</cp:coreProperties>
</file>