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6"/>
  </p:notesMasterIdLst>
  <p:sldIdLst>
    <p:sldId id="256" r:id="rId2"/>
    <p:sldId id="284" r:id="rId3"/>
    <p:sldId id="259" r:id="rId4"/>
    <p:sldId id="262" r:id="rId5"/>
    <p:sldId id="263" r:id="rId6"/>
    <p:sldId id="264" r:id="rId7"/>
    <p:sldId id="257" r:id="rId8"/>
    <p:sldId id="258" r:id="rId9"/>
    <p:sldId id="265" r:id="rId10"/>
    <p:sldId id="266" r:id="rId11"/>
    <p:sldId id="270" r:id="rId12"/>
    <p:sldId id="273" r:id="rId13"/>
    <p:sldId id="283" r:id="rId14"/>
    <p:sldId id="272" r:id="rId15"/>
    <p:sldId id="271" r:id="rId16"/>
    <p:sldId id="274" r:id="rId17"/>
    <p:sldId id="275" r:id="rId18"/>
    <p:sldId id="277" r:id="rId19"/>
    <p:sldId id="278" r:id="rId20"/>
    <p:sldId id="282" r:id="rId21"/>
    <p:sldId id="276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B3F6A-BAE9-4F8A-8D40-4A13218FEA7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8CFCFE-00C5-489D-8594-DBF670C93044}">
      <dgm:prSet phldrT="[Текст]"/>
      <dgm:spPr/>
      <dgm:t>
        <a:bodyPr/>
        <a:lstStyle/>
        <a:p>
          <a:r>
            <a:rPr lang="uk-UA" dirty="0" smtClean="0"/>
            <a:t>Як зберегти створене зображення у файлі</a:t>
          </a:r>
          <a:endParaRPr lang="ru-RU" dirty="0"/>
        </a:p>
      </dgm:t>
    </dgm:pt>
    <dgm:pt modelId="{1A768751-2E3A-406E-81C7-109FD41911CE}" type="parTrans" cxnId="{53FD173B-8BD9-4D06-BFA0-6079DD17C62A}">
      <dgm:prSet/>
      <dgm:spPr/>
      <dgm:t>
        <a:bodyPr/>
        <a:lstStyle/>
        <a:p>
          <a:endParaRPr lang="uk-UA"/>
        </a:p>
      </dgm:t>
    </dgm:pt>
    <dgm:pt modelId="{E5960822-8F1F-4919-B202-2644BEEE74B2}" type="sibTrans" cxnId="{53FD173B-8BD9-4D06-BFA0-6079DD17C62A}">
      <dgm:prSet/>
      <dgm:spPr/>
      <dgm:t>
        <a:bodyPr/>
        <a:lstStyle/>
        <a:p>
          <a:endParaRPr lang="uk-UA"/>
        </a:p>
      </dgm:t>
    </dgm:pt>
    <dgm:pt modelId="{A8651E8E-F08A-4E00-886B-4CEA68ABF20A}">
      <dgm:prSet phldrT="[Текст]"/>
      <dgm:spPr/>
      <dgm:t>
        <a:bodyPr/>
        <a:lstStyle/>
        <a:p>
          <a:r>
            <a:rPr lang="uk-UA" dirty="0" smtClean="0"/>
            <a:t>Як зберегти зображення із змінами у іншому файлі</a:t>
          </a:r>
          <a:endParaRPr lang="ru-RU" dirty="0"/>
        </a:p>
      </dgm:t>
    </dgm:pt>
    <dgm:pt modelId="{8A902C07-69AD-471D-A749-30CF9A453567}" type="parTrans" cxnId="{5F139CC5-C01C-4BF9-A1BA-02238CB2CAEF}">
      <dgm:prSet/>
      <dgm:spPr/>
      <dgm:t>
        <a:bodyPr/>
        <a:lstStyle/>
        <a:p>
          <a:endParaRPr lang="uk-UA"/>
        </a:p>
      </dgm:t>
    </dgm:pt>
    <dgm:pt modelId="{E0F5EE27-2D6D-44CA-86E0-B3A72498F4C3}" type="sibTrans" cxnId="{5F139CC5-C01C-4BF9-A1BA-02238CB2CAEF}">
      <dgm:prSet/>
      <dgm:spPr/>
      <dgm:t>
        <a:bodyPr/>
        <a:lstStyle/>
        <a:p>
          <a:endParaRPr lang="uk-UA"/>
        </a:p>
      </dgm:t>
    </dgm:pt>
    <dgm:pt modelId="{A074D33B-DCE4-46C6-BACD-0CE7E5E9D4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62DD197-D0FB-4D48-8C18-9D1920E5A4D3}" type="parTrans" cxnId="{5E639DC0-C8D4-47EA-8601-DC80F143FE91}">
      <dgm:prSet/>
      <dgm:spPr/>
      <dgm:t>
        <a:bodyPr/>
        <a:lstStyle/>
        <a:p>
          <a:endParaRPr lang="uk-UA"/>
        </a:p>
      </dgm:t>
    </dgm:pt>
    <dgm:pt modelId="{C3E7830D-472F-46D4-8E05-E0B659161AB1}" type="sibTrans" cxnId="{5E639DC0-C8D4-47EA-8601-DC80F143FE91}">
      <dgm:prSet/>
      <dgm:spPr/>
      <dgm:t>
        <a:bodyPr/>
        <a:lstStyle/>
        <a:p>
          <a:endParaRPr lang="uk-UA"/>
        </a:p>
      </dgm:t>
    </dgm:pt>
    <dgm:pt modelId="{7F0A5165-B8C6-47AB-912C-DAD609E13755}">
      <dgm:prSet phldrT="[Текст]"/>
      <dgm:spPr/>
      <dgm:t>
        <a:bodyPr/>
        <a:lstStyle/>
        <a:p>
          <a:r>
            <a:rPr lang="uk-UA" dirty="0" smtClean="0"/>
            <a:t>Чим діалогові вікна відрізняються від інформаційних</a:t>
          </a:r>
          <a:endParaRPr lang="ru-RU" dirty="0"/>
        </a:p>
      </dgm:t>
    </dgm:pt>
    <dgm:pt modelId="{B71FC40F-C183-421C-BF2C-3F060950DD25}" type="parTrans" cxnId="{3321F845-94D9-4F33-AB93-454E47F1665F}">
      <dgm:prSet/>
      <dgm:spPr/>
      <dgm:t>
        <a:bodyPr/>
        <a:lstStyle/>
        <a:p>
          <a:endParaRPr lang="uk-UA"/>
        </a:p>
      </dgm:t>
    </dgm:pt>
    <dgm:pt modelId="{A31BC35B-E4A6-41EB-AF3F-7E7B371A452B}" type="sibTrans" cxnId="{3321F845-94D9-4F33-AB93-454E47F1665F}">
      <dgm:prSet/>
      <dgm:spPr/>
      <dgm:t>
        <a:bodyPr/>
        <a:lstStyle/>
        <a:p>
          <a:endParaRPr lang="uk-UA"/>
        </a:p>
      </dgm:t>
    </dgm:pt>
    <dgm:pt modelId="{0C9EFA09-3B87-4C05-A618-CBFA0025D84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9B8F93D-5DF1-41C3-9E78-F8B4F1F4C063}" type="parTrans" cxnId="{EEAA9D28-2483-4020-97A6-2D8E0DC55A25}">
      <dgm:prSet/>
      <dgm:spPr/>
      <dgm:t>
        <a:bodyPr/>
        <a:lstStyle/>
        <a:p>
          <a:endParaRPr lang="uk-UA"/>
        </a:p>
      </dgm:t>
    </dgm:pt>
    <dgm:pt modelId="{0EECD0D0-DC63-4927-B18E-F54F6FA9CE46}" type="sibTrans" cxnId="{EEAA9D28-2483-4020-97A6-2D8E0DC55A25}">
      <dgm:prSet/>
      <dgm:spPr/>
      <dgm:t>
        <a:bodyPr/>
        <a:lstStyle/>
        <a:p>
          <a:endParaRPr lang="uk-UA"/>
        </a:p>
      </dgm:t>
    </dgm:pt>
    <dgm:pt modelId="{203D7F08-DF73-46D8-A551-F086B2D1DC2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EB0472-DE1F-4ABA-BCA2-9AA9E10C29A9}" type="parTrans" cxnId="{9D30EE1B-101B-4948-9B30-347DA3BC0A98}">
      <dgm:prSet/>
      <dgm:spPr/>
      <dgm:t>
        <a:bodyPr/>
        <a:lstStyle/>
        <a:p>
          <a:endParaRPr lang="uk-UA"/>
        </a:p>
      </dgm:t>
    </dgm:pt>
    <dgm:pt modelId="{6F8DB91D-B2F7-43F5-B4E4-1489F625701B}" type="sibTrans" cxnId="{9D30EE1B-101B-4948-9B30-347DA3BC0A98}">
      <dgm:prSet/>
      <dgm:spPr/>
      <dgm:t>
        <a:bodyPr/>
        <a:lstStyle/>
        <a:p>
          <a:endParaRPr lang="uk-UA"/>
        </a:p>
      </dgm:t>
    </dgm:pt>
    <dgm:pt modelId="{009DFA7B-F5E3-4FAE-8FD4-C39DC61C3DC1}" type="pres">
      <dgm:prSet presAssocID="{4E3B3F6A-BAE9-4F8A-8D40-4A13218FE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57CD2-B630-4123-AA7E-4340E7E13861}" type="pres">
      <dgm:prSet presAssocID="{4E3B3F6A-BAE9-4F8A-8D40-4A13218FEA73}" presName="tSp" presStyleCnt="0"/>
      <dgm:spPr/>
    </dgm:pt>
    <dgm:pt modelId="{50072AA2-4CE6-4E09-BF3F-DF7C7284FA3F}" type="pres">
      <dgm:prSet presAssocID="{4E3B3F6A-BAE9-4F8A-8D40-4A13218FEA73}" presName="bSp" presStyleCnt="0"/>
      <dgm:spPr/>
    </dgm:pt>
    <dgm:pt modelId="{9D9EBB7F-4D47-4517-BA2A-69503890232C}" type="pres">
      <dgm:prSet presAssocID="{4E3B3F6A-BAE9-4F8A-8D40-4A13218FEA73}" presName="process" presStyleCnt="0"/>
      <dgm:spPr/>
    </dgm:pt>
    <dgm:pt modelId="{31318A18-EE04-493F-B2E4-E25426EAD06E}" type="pres">
      <dgm:prSet presAssocID="{0C9EFA09-3B87-4C05-A618-CBFA0025D84C}" presName="composite1" presStyleCnt="0"/>
      <dgm:spPr/>
    </dgm:pt>
    <dgm:pt modelId="{A17B7D64-8B53-4E23-B7EF-BD8DB906F665}" type="pres">
      <dgm:prSet presAssocID="{0C9EFA09-3B87-4C05-A618-CBFA0025D84C}" presName="dummyNode1" presStyleLbl="node1" presStyleIdx="0" presStyleCnt="3"/>
      <dgm:spPr/>
    </dgm:pt>
    <dgm:pt modelId="{1E3A9893-9354-44AD-B633-C560A32A8B0C}" type="pres">
      <dgm:prSet presAssocID="{0C9EFA09-3B87-4C05-A618-CBFA0025D84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E5EA3-5366-47A3-B75B-B089ABFB6422}" type="pres">
      <dgm:prSet presAssocID="{0C9EFA09-3B87-4C05-A618-CBFA0025D8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65107-8D3F-4CD0-B531-35BF015895C9}" type="pres">
      <dgm:prSet presAssocID="{0C9EFA09-3B87-4C05-A618-CBFA0025D8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5A55FA-85DD-4F63-BA29-39BA42A81038}" type="pres">
      <dgm:prSet presAssocID="{0C9EFA09-3B87-4C05-A618-CBFA0025D84C}" presName="connSite1" presStyleCnt="0"/>
      <dgm:spPr/>
    </dgm:pt>
    <dgm:pt modelId="{32C4F7EA-2095-4C25-A617-DD5530A73CA8}" type="pres">
      <dgm:prSet presAssocID="{0EECD0D0-DC63-4927-B18E-F54F6FA9CE46}" presName="Name9" presStyleLbl="sibTrans2D1" presStyleIdx="0" presStyleCnt="2"/>
      <dgm:spPr/>
      <dgm:t>
        <a:bodyPr/>
        <a:lstStyle/>
        <a:p>
          <a:endParaRPr lang="uk-UA"/>
        </a:p>
      </dgm:t>
    </dgm:pt>
    <dgm:pt modelId="{33BEA167-F178-4E2D-8FA0-DB6CC37BA53D}" type="pres">
      <dgm:prSet presAssocID="{203D7F08-DF73-46D8-A551-F086B2D1DC21}" presName="composite2" presStyleCnt="0"/>
      <dgm:spPr/>
    </dgm:pt>
    <dgm:pt modelId="{98BB285C-B343-4726-8547-4F5E7DD07897}" type="pres">
      <dgm:prSet presAssocID="{203D7F08-DF73-46D8-A551-F086B2D1DC21}" presName="dummyNode2" presStyleLbl="node1" presStyleIdx="0" presStyleCnt="3"/>
      <dgm:spPr/>
    </dgm:pt>
    <dgm:pt modelId="{5384833C-BB0D-4B5A-B27C-3ACD0AAE1BD6}" type="pres">
      <dgm:prSet presAssocID="{203D7F08-DF73-46D8-A551-F086B2D1DC2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1DADB3-8BBF-4FF7-9B64-34D15D16A3A8}" type="pres">
      <dgm:prSet presAssocID="{203D7F08-DF73-46D8-A551-F086B2D1DC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2294D-41EF-425C-8C06-B23918746D2D}" type="pres">
      <dgm:prSet presAssocID="{203D7F08-DF73-46D8-A551-F086B2D1DC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2ED34E-6C99-457C-8B68-6059934A3064}" type="pres">
      <dgm:prSet presAssocID="{203D7F08-DF73-46D8-A551-F086B2D1DC21}" presName="connSite2" presStyleCnt="0"/>
      <dgm:spPr/>
    </dgm:pt>
    <dgm:pt modelId="{5ABC6A5C-FA44-4332-BFDF-834B9D297AF2}" type="pres">
      <dgm:prSet presAssocID="{6F8DB91D-B2F7-43F5-B4E4-1489F625701B}" presName="Name18" presStyleLbl="sibTrans2D1" presStyleIdx="1" presStyleCnt="2"/>
      <dgm:spPr/>
      <dgm:t>
        <a:bodyPr/>
        <a:lstStyle/>
        <a:p>
          <a:endParaRPr lang="uk-UA"/>
        </a:p>
      </dgm:t>
    </dgm:pt>
    <dgm:pt modelId="{BBFD69D9-9EDD-473E-AEB0-5D734A3A8A85}" type="pres">
      <dgm:prSet presAssocID="{A074D33B-DCE4-46C6-BACD-0CE7E5E9D4AB}" presName="composite1" presStyleCnt="0"/>
      <dgm:spPr/>
    </dgm:pt>
    <dgm:pt modelId="{93FB3F2B-27DD-4804-AF5B-80A9056CCF72}" type="pres">
      <dgm:prSet presAssocID="{A074D33B-DCE4-46C6-BACD-0CE7E5E9D4AB}" presName="dummyNode1" presStyleLbl="node1" presStyleIdx="1" presStyleCnt="3"/>
      <dgm:spPr/>
    </dgm:pt>
    <dgm:pt modelId="{1A144BF0-9FD8-48E7-9FA3-7CBE075E8125}" type="pres">
      <dgm:prSet presAssocID="{A074D33B-DCE4-46C6-BACD-0CE7E5E9D4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F5337-A19E-4F27-BED4-53D3F6BE4BDB}" type="pres">
      <dgm:prSet presAssocID="{A074D33B-DCE4-46C6-BACD-0CE7E5E9D4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5C617F-6CA6-4563-B967-6E93163BD09F}" type="pres">
      <dgm:prSet presAssocID="{A074D33B-DCE4-46C6-BACD-0CE7E5E9D4A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AC12C2-7165-4478-BA14-709859D7A7D5}" type="pres">
      <dgm:prSet presAssocID="{A074D33B-DCE4-46C6-BACD-0CE7E5E9D4AB}" presName="connSite1" presStyleCnt="0"/>
      <dgm:spPr/>
    </dgm:pt>
  </dgm:ptLst>
  <dgm:cxnLst>
    <dgm:cxn modelId="{EEAA9D28-2483-4020-97A6-2D8E0DC55A25}" srcId="{4E3B3F6A-BAE9-4F8A-8D40-4A13218FEA73}" destId="{0C9EFA09-3B87-4C05-A618-CBFA0025D84C}" srcOrd="0" destOrd="0" parTransId="{69B8F93D-5DF1-41C3-9E78-F8B4F1F4C063}" sibTransId="{0EECD0D0-DC63-4927-B18E-F54F6FA9CE46}"/>
    <dgm:cxn modelId="{5CBD23E5-C0EB-4905-87AC-688AF1EA5BD3}" type="presOf" srcId="{7F0A5165-B8C6-47AB-912C-DAD609E13755}" destId="{22DF5337-A19E-4F27-BED4-53D3F6BE4BDB}" srcOrd="1" destOrd="0" presId="urn:microsoft.com/office/officeart/2005/8/layout/hProcess4"/>
    <dgm:cxn modelId="{2BFCDAD4-A722-422B-B3E9-F8EE0BF0FDAD}" type="presOf" srcId="{6F8DB91D-B2F7-43F5-B4E4-1489F625701B}" destId="{5ABC6A5C-FA44-4332-BFDF-834B9D297AF2}" srcOrd="0" destOrd="0" presId="urn:microsoft.com/office/officeart/2005/8/layout/hProcess4"/>
    <dgm:cxn modelId="{84E4AC73-D622-4AD9-9782-A676DE74903E}" type="presOf" srcId="{7F0A5165-B8C6-47AB-912C-DAD609E13755}" destId="{1A144BF0-9FD8-48E7-9FA3-7CBE075E8125}" srcOrd="0" destOrd="0" presId="urn:microsoft.com/office/officeart/2005/8/layout/hProcess4"/>
    <dgm:cxn modelId="{E90BDD2A-30DA-4DF1-8D8F-CBA7E22CD11B}" type="presOf" srcId="{4E3B3F6A-BAE9-4F8A-8D40-4A13218FEA73}" destId="{009DFA7B-F5E3-4FAE-8FD4-C39DC61C3DC1}" srcOrd="0" destOrd="0" presId="urn:microsoft.com/office/officeart/2005/8/layout/hProcess4"/>
    <dgm:cxn modelId="{53FD173B-8BD9-4D06-BFA0-6079DD17C62A}" srcId="{0C9EFA09-3B87-4C05-A618-CBFA0025D84C}" destId="{588CFCFE-00C5-489D-8594-DBF670C93044}" srcOrd="0" destOrd="0" parTransId="{1A768751-2E3A-406E-81C7-109FD41911CE}" sibTransId="{E5960822-8F1F-4919-B202-2644BEEE74B2}"/>
    <dgm:cxn modelId="{5F139CC5-C01C-4BF9-A1BA-02238CB2CAEF}" srcId="{203D7F08-DF73-46D8-A551-F086B2D1DC21}" destId="{A8651E8E-F08A-4E00-886B-4CEA68ABF20A}" srcOrd="0" destOrd="0" parTransId="{8A902C07-69AD-471D-A749-30CF9A453567}" sibTransId="{E0F5EE27-2D6D-44CA-86E0-B3A72498F4C3}"/>
    <dgm:cxn modelId="{EECA9D8A-C6D9-4683-B550-767D562E79C2}" type="presOf" srcId="{A074D33B-DCE4-46C6-BACD-0CE7E5E9D4AB}" destId="{005C617F-6CA6-4563-B967-6E93163BD09F}" srcOrd="0" destOrd="0" presId="urn:microsoft.com/office/officeart/2005/8/layout/hProcess4"/>
    <dgm:cxn modelId="{BF34F66E-0E01-4DC6-9E49-1378F489934D}" type="presOf" srcId="{A8651E8E-F08A-4E00-886B-4CEA68ABF20A}" destId="{5384833C-BB0D-4B5A-B27C-3ACD0AAE1BD6}" srcOrd="0" destOrd="0" presId="urn:microsoft.com/office/officeart/2005/8/layout/hProcess4"/>
    <dgm:cxn modelId="{C8F4AAD1-9940-4324-82D7-CDB4E90B778C}" type="presOf" srcId="{588CFCFE-00C5-489D-8594-DBF670C93044}" destId="{1E3A9893-9354-44AD-B633-C560A32A8B0C}" srcOrd="0" destOrd="0" presId="urn:microsoft.com/office/officeart/2005/8/layout/hProcess4"/>
    <dgm:cxn modelId="{8F543B04-A0EE-4703-8C9F-A716E93DCE39}" type="presOf" srcId="{A8651E8E-F08A-4E00-886B-4CEA68ABF20A}" destId="{711DADB3-8BBF-4FF7-9B64-34D15D16A3A8}" srcOrd="1" destOrd="0" presId="urn:microsoft.com/office/officeart/2005/8/layout/hProcess4"/>
    <dgm:cxn modelId="{274064EE-3EDB-4102-B9B1-676B8D7EDC1D}" type="presOf" srcId="{588CFCFE-00C5-489D-8594-DBF670C93044}" destId="{460E5EA3-5366-47A3-B75B-B089ABFB6422}" srcOrd="1" destOrd="0" presId="urn:microsoft.com/office/officeart/2005/8/layout/hProcess4"/>
    <dgm:cxn modelId="{DECEA2E3-998F-471D-8C41-A66C21F8E097}" type="presOf" srcId="{0EECD0D0-DC63-4927-B18E-F54F6FA9CE46}" destId="{32C4F7EA-2095-4C25-A617-DD5530A73CA8}" srcOrd="0" destOrd="0" presId="urn:microsoft.com/office/officeart/2005/8/layout/hProcess4"/>
    <dgm:cxn modelId="{3321F845-94D9-4F33-AB93-454E47F1665F}" srcId="{A074D33B-DCE4-46C6-BACD-0CE7E5E9D4AB}" destId="{7F0A5165-B8C6-47AB-912C-DAD609E13755}" srcOrd="0" destOrd="0" parTransId="{B71FC40F-C183-421C-BF2C-3F060950DD25}" sibTransId="{A31BC35B-E4A6-41EB-AF3F-7E7B371A452B}"/>
    <dgm:cxn modelId="{33D26088-1134-409B-93A7-B5A6BF00A75E}" type="presOf" srcId="{0C9EFA09-3B87-4C05-A618-CBFA0025D84C}" destId="{F5E65107-8D3F-4CD0-B531-35BF015895C9}" srcOrd="0" destOrd="0" presId="urn:microsoft.com/office/officeart/2005/8/layout/hProcess4"/>
    <dgm:cxn modelId="{F09A2478-0886-4C91-B009-FCFD0498BD1E}" type="presOf" srcId="{203D7F08-DF73-46D8-A551-F086B2D1DC21}" destId="{CEC2294D-41EF-425C-8C06-B23918746D2D}" srcOrd="0" destOrd="0" presId="urn:microsoft.com/office/officeart/2005/8/layout/hProcess4"/>
    <dgm:cxn modelId="{9D30EE1B-101B-4948-9B30-347DA3BC0A98}" srcId="{4E3B3F6A-BAE9-4F8A-8D40-4A13218FEA73}" destId="{203D7F08-DF73-46D8-A551-F086B2D1DC21}" srcOrd="1" destOrd="0" parTransId="{0BEB0472-DE1F-4ABA-BCA2-9AA9E10C29A9}" sibTransId="{6F8DB91D-B2F7-43F5-B4E4-1489F625701B}"/>
    <dgm:cxn modelId="{5E639DC0-C8D4-47EA-8601-DC80F143FE91}" srcId="{4E3B3F6A-BAE9-4F8A-8D40-4A13218FEA73}" destId="{A074D33B-DCE4-46C6-BACD-0CE7E5E9D4AB}" srcOrd="2" destOrd="0" parTransId="{C62DD197-D0FB-4D48-8C18-9D1920E5A4D3}" sibTransId="{C3E7830D-472F-46D4-8E05-E0B659161AB1}"/>
    <dgm:cxn modelId="{A6CD2284-1CCD-47CF-B554-6C9B657436AB}" type="presParOf" srcId="{009DFA7B-F5E3-4FAE-8FD4-C39DC61C3DC1}" destId="{F1757CD2-B630-4123-AA7E-4340E7E13861}" srcOrd="0" destOrd="0" presId="urn:microsoft.com/office/officeart/2005/8/layout/hProcess4"/>
    <dgm:cxn modelId="{E07355C1-6ED8-4827-9893-725C4DDB1050}" type="presParOf" srcId="{009DFA7B-F5E3-4FAE-8FD4-C39DC61C3DC1}" destId="{50072AA2-4CE6-4E09-BF3F-DF7C7284FA3F}" srcOrd="1" destOrd="0" presId="urn:microsoft.com/office/officeart/2005/8/layout/hProcess4"/>
    <dgm:cxn modelId="{98153821-666E-4A0A-BB67-9C797AF35430}" type="presParOf" srcId="{009DFA7B-F5E3-4FAE-8FD4-C39DC61C3DC1}" destId="{9D9EBB7F-4D47-4517-BA2A-69503890232C}" srcOrd="2" destOrd="0" presId="urn:microsoft.com/office/officeart/2005/8/layout/hProcess4"/>
    <dgm:cxn modelId="{8905F6B0-9C29-418E-9E40-5652197848EF}" type="presParOf" srcId="{9D9EBB7F-4D47-4517-BA2A-69503890232C}" destId="{31318A18-EE04-493F-B2E4-E25426EAD06E}" srcOrd="0" destOrd="0" presId="urn:microsoft.com/office/officeart/2005/8/layout/hProcess4"/>
    <dgm:cxn modelId="{97514EC0-9AA8-4CDF-A628-D2E934E66E81}" type="presParOf" srcId="{31318A18-EE04-493F-B2E4-E25426EAD06E}" destId="{A17B7D64-8B53-4E23-B7EF-BD8DB906F665}" srcOrd="0" destOrd="0" presId="urn:microsoft.com/office/officeart/2005/8/layout/hProcess4"/>
    <dgm:cxn modelId="{08E024D1-404C-4027-A976-DAC4EDEBA656}" type="presParOf" srcId="{31318A18-EE04-493F-B2E4-E25426EAD06E}" destId="{1E3A9893-9354-44AD-B633-C560A32A8B0C}" srcOrd="1" destOrd="0" presId="urn:microsoft.com/office/officeart/2005/8/layout/hProcess4"/>
    <dgm:cxn modelId="{6CA8FF46-77F2-4B93-980A-1BDC1A118CFF}" type="presParOf" srcId="{31318A18-EE04-493F-B2E4-E25426EAD06E}" destId="{460E5EA3-5366-47A3-B75B-B089ABFB6422}" srcOrd="2" destOrd="0" presId="urn:microsoft.com/office/officeart/2005/8/layout/hProcess4"/>
    <dgm:cxn modelId="{8EF9D8F3-E495-4888-88D2-840DF78A42C7}" type="presParOf" srcId="{31318A18-EE04-493F-B2E4-E25426EAD06E}" destId="{F5E65107-8D3F-4CD0-B531-35BF015895C9}" srcOrd="3" destOrd="0" presId="urn:microsoft.com/office/officeart/2005/8/layout/hProcess4"/>
    <dgm:cxn modelId="{801A984E-A99F-453B-B7CA-2A0DEAB333E6}" type="presParOf" srcId="{31318A18-EE04-493F-B2E4-E25426EAD06E}" destId="{2E5A55FA-85DD-4F63-BA29-39BA42A81038}" srcOrd="4" destOrd="0" presId="urn:microsoft.com/office/officeart/2005/8/layout/hProcess4"/>
    <dgm:cxn modelId="{AD7F05E7-F0FA-4752-94CF-7ACB28C79A15}" type="presParOf" srcId="{9D9EBB7F-4D47-4517-BA2A-69503890232C}" destId="{32C4F7EA-2095-4C25-A617-DD5530A73CA8}" srcOrd="1" destOrd="0" presId="urn:microsoft.com/office/officeart/2005/8/layout/hProcess4"/>
    <dgm:cxn modelId="{D3FF3931-5258-4BBA-B48D-4525CC352EA0}" type="presParOf" srcId="{9D9EBB7F-4D47-4517-BA2A-69503890232C}" destId="{33BEA167-F178-4E2D-8FA0-DB6CC37BA53D}" srcOrd="2" destOrd="0" presId="urn:microsoft.com/office/officeart/2005/8/layout/hProcess4"/>
    <dgm:cxn modelId="{7CCB7B0B-DE60-49D6-9C66-744729CBACB4}" type="presParOf" srcId="{33BEA167-F178-4E2D-8FA0-DB6CC37BA53D}" destId="{98BB285C-B343-4726-8547-4F5E7DD07897}" srcOrd="0" destOrd="0" presId="urn:microsoft.com/office/officeart/2005/8/layout/hProcess4"/>
    <dgm:cxn modelId="{011A3C25-A5C6-423D-8E0A-E9CE3EA8DC5B}" type="presParOf" srcId="{33BEA167-F178-4E2D-8FA0-DB6CC37BA53D}" destId="{5384833C-BB0D-4B5A-B27C-3ACD0AAE1BD6}" srcOrd="1" destOrd="0" presId="urn:microsoft.com/office/officeart/2005/8/layout/hProcess4"/>
    <dgm:cxn modelId="{79819281-EA9B-4B0C-BDE0-F30F84BF1EAC}" type="presParOf" srcId="{33BEA167-F178-4E2D-8FA0-DB6CC37BA53D}" destId="{711DADB3-8BBF-4FF7-9B64-34D15D16A3A8}" srcOrd="2" destOrd="0" presId="urn:microsoft.com/office/officeart/2005/8/layout/hProcess4"/>
    <dgm:cxn modelId="{D403EF6D-77A8-4451-BB16-B52ED0DFFCCA}" type="presParOf" srcId="{33BEA167-F178-4E2D-8FA0-DB6CC37BA53D}" destId="{CEC2294D-41EF-425C-8C06-B23918746D2D}" srcOrd="3" destOrd="0" presId="urn:microsoft.com/office/officeart/2005/8/layout/hProcess4"/>
    <dgm:cxn modelId="{CEED4E2D-7274-4CA3-96AC-122E2D779BEF}" type="presParOf" srcId="{33BEA167-F178-4E2D-8FA0-DB6CC37BA53D}" destId="{942ED34E-6C99-457C-8B68-6059934A3064}" srcOrd="4" destOrd="0" presId="urn:microsoft.com/office/officeart/2005/8/layout/hProcess4"/>
    <dgm:cxn modelId="{3F360F03-BB8C-4D37-9925-0C396F55BC49}" type="presParOf" srcId="{9D9EBB7F-4D47-4517-BA2A-69503890232C}" destId="{5ABC6A5C-FA44-4332-BFDF-834B9D297AF2}" srcOrd="3" destOrd="0" presId="urn:microsoft.com/office/officeart/2005/8/layout/hProcess4"/>
    <dgm:cxn modelId="{747EE7B1-2B10-49E2-9F37-008BAE09A1CD}" type="presParOf" srcId="{9D9EBB7F-4D47-4517-BA2A-69503890232C}" destId="{BBFD69D9-9EDD-473E-AEB0-5D734A3A8A85}" srcOrd="4" destOrd="0" presId="urn:microsoft.com/office/officeart/2005/8/layout/hProcess4"/>
    <dgm:cxn modelId="{F22670A5-C881-4A80-9C8C-488B498EBB43}" type="presParOf" srcId="{BBFD69D9-9EDD-473E-AEB0-5D734A3A8A85}" destId="{93FB3F2B-27DD-4804-AF5B-80A9056CCF72}" srcOrd="0" destOrd="0" presId="urn:microsoft.com/office/officeart/2005/8/layout/hProcess4"/>
    <dgm:cxn modelId="{8C807CD3-AC67-4F30-BC6B-A048B1E09AE6}" type="presParOf" srcId="{BBFD69D9-9EDD-473E-AEB0-5D734A3A8A85}" destId="{1A144BF0-9FD8-48E7-9FA3-7CBE075E8125}" srcOrd="1" destOrd="0" presId="urn:microsoft.com/office/officeart/2005/8/layout/hProcess4"/>
    <dgm:cxn modelId="{A72A28B9-28CD-403A-852B-C8EEA0C21D29}" type="presParOf" srcId="{BBFD69D9-9EDD-473E-AEB0-5D734A3A8A85}" destId="{22DF5337-A19E-4F27-BED4-53D3F6BE4BDB}" srcOrd="2" destOrd="0" presId="urn:microsoft.com/office/officeart/2005/8/layout/hProcess4"/>
    <dgm:cxn modelId="{8D89B9F3-EAE7-405B-B29D-7AE80DD07591}" type="presParOf" srcId="{BBFD69D9-9EDD-473E-AEB0-5D734A3A8A85}" destId="{005C617F-6CA6-4563-B967-6E93163BD09F}" srcOrd="3" destOrd="0" presId="urn:microsoft.com/office/officeart/2005/8/layout/hProcess4"/>
    <dgm:cxn modelId="{2680D4E3-2FDB-4647-8588-24A6356C11FC}" type="presParOf" srcId="{BBFD69D9-9EDD-473E-AEB0-5D734A3A8A85}" destId="{1DAC12C2-7165-4478-BA14-709859D7A7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24BE3-A385-46CB-8667-2787126C90B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B16D409-1A65-4AAB-ACCC-1C9623CB4AAF}">
      <dgm:prSet phldrT="[Текст]"/>
      <dgm:spPr/>
      <dgm:t>
        <a:bodyPr/>
        <a:lstStyle/>
        <a:p>
          <a:r>
            <a:rPr lang="uk-UA" dirty="0" smtClean="0"/>
            <a:t>Вказівки збереження</a:t>
          </a:r>
          <a:endParaRPr lang="ru-RU" dirty="0"/>
        </a:p>
      </dgm:t>
    </dgm:pt>
    <dgm:pt modelId="{12F9BBD1-AB09-48DE-A062-56FC963E5DCE}" type="parTrans" cxnId="{6FD7EBAD-24CA-426F-A4AB-5AAF0CE84584}">
      <dgm:prSet/>
      <dgm:spPr/>
      <dgm:t>
        <a:bodyPr/>
        <a:lstStyle/>
        <a:p>
          <a:endParaRPr lang="ru-RU"/>
        </a:p>
      </dgm:t>
    </dgm:pt>
    <dgm:pt modelId="{75A3B6F1-71B8-401A-90FC-A7BA3F31369A}" type="sibTrans" cxnId="{6FD7EBAD-24CA-426F-A4AB-5AAF0CE84584}">
      <dgm:prSet/>
      <dgm:spPr/>
      <dgm:t>
        <a:bodyPr/>
        <a:lstStyle/>
        <a:p>
          <a:endParaRPr lang="ru-RU"/>
        </a:p>
      </dgm:t>
    </dgm:pt>
    <dgm:pt modelId="{F5498E98-4DD3-46B0-AFC5-51C0BF5A4FDA}">
      <dgm:prSet phldrT="[Текст]"/>
      <dgm:spPr/>
      <dgm:t>
        <a:bodyPr/>
        <a:lstStyle/>
        <a:p>
          <a:r>
            <a:rPr lang="uk-UA" dirty="0" smtClean="0"/>
            <a:t>Зберегти </a:t>
          </a:r>
          <a:endParaRPr lang="ru-RU" dirty="0"/>
        </a:p>
      </dgm:t>
    </dgm:pt>
    <dgm:pt modelId="{C1D37112-B3D8-4380-82AF-E5871DF5E438}" type="parTrans" cxnId="{1C05A500-94EF-42A7-B4F6-716F30B6D092}">
      <dgm:prSet/>
      <dgm:spPr/>
      <dgm:t>
        <a:bodyPr/>
        <a:lstStyle/>
        <a:p>
          <a:endParaRPr lang="ru-RU"/>
        </a:p>
      </dgm:t>
    </dgm:pt>
    <dgm:pt modelId="{6EF39363-A414-451A-B248-647745EFEE0B}" type="sibTrans" cxnId="{1C05A500-94EF-42A7-B4F6-716F30B6D092}">
      <dgm:prSet/>
      <dgm:spPr/>
      <dgm:t>
        <a:bodyPr/>
        <a:lstStyle/>
        <a:p>
          <a:endParaRPr lang="ru-RU"/>
        </a:p>
      </dgm:t>
    </dgm:pt>
    <dgm:pt modelId="{3621762F-22BE-46CB-B00F-631FC4AA1966}">
      <dgm:prSet phldrT="[Текст]"/>
      <dgm:spPr/>
      <dgm:t>
        <a:bodyPr/>
        <a:lstStyle/>
        <a:p>
          <a:r>
            <a:rPr lang="uk-UA" dirty="0" smtClean="0"/>
            <a:t>Зберегти як</a:t>
          </a:r>
          <a:endParaRPr lang="ru-RU" dirty="0"/>
        </a:p>
      </dgm:t>
    </dgm:pt>
    <dgm:pt modelId="{ED901055-1B09-4CF8-A9DE-9A759FD2664C}" type="parTrans" cxnId="{CB95BDFD-E5E8-4ABE-A6E2-1740D990858F}">
      <dgm:prSet/>
      <dgm:spPr/>
      <dgm:t>
        <a:bodyPr/>
        <a:lstStyle/>
        <a:p>
          <a:endParaRPr lang="ru-RU"/>
        </a:p>
      </dgm:t>
    </dgm:pt>
    <dgm:pt modelId="{227CB912-0D60-4EF0-B4A2-A006FFF91ED1}" type="sibTrans" cxnId="{CB95BDFD-E5E8-4ABE-A6E2-1740D990858F}">
      <dgm:prSet/>
      <dgm:spPr/>
      <dgm:t>
        <a:bodyPr/>
        <a:lstStyle/>
        <a:p>
          <a:endParaRPr lang="ru-RU"/>
        </a:p>
      </dgm:t>
    </dgm:pt>
    <dgm:pt modelId="{6F36FAB9-4446-4725-9EA5-F45C0FBCDD42}" type="pres">
      <dgm:prSet presAssocID="{CF224BE3-A385-46CB-8667-2787126C9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5577B3-5AAD-4C61-961B-D70035446A9A}" type="pres">
      <dgm:prSet presAssocID="{1B16D409-1A65-4AAB-ACCC-1C9623CB4AAF}" presName="hierRoot1" presStyleCnt="0"/>
      <dgm:spPr/>
    </dgm:pt>
    <dgm:pt modelId="{5B9EDDBA-556F-4E57-B0CD-3B840297F2A4}" type="pres">
      <dgm:prSet presAssocID="{1B16D409-1A65-4AAB-ACCC-1C9623CB4AAF}" presName="composite" presStyleCnt="0"/>
      <dgm:spPr/>
    </dgm:pt>
    <dgm:pt modelId="{2EE256E3-CA16-4F1F-BF8E-3BDC804FC974}" type="pres">
      <dgm:prSet presAssocID="{1B16D409-1A65-4AAB-ACCC-1C9623CB4AAF}" presName="background" presStyleLbl="node0" presStyleIdx="0" presStyleCnt="1"/>
      <dgm:spPr/>
    </dgm:pt>
    <dgm:pt modelId="{7887F43E-DB63-4F8D-8A79-B71D5E442C77}" type="pres">
      <dgm:prSet presAssocID="{1B16D409-1A65-4AAB-ACCC-1C9623CB4A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9DAE1-8315-4205-BBF8-12FCBC5AB453}" type="pres">
      <dgm:prSet presAssocID="{1B16D409-1A65-4AAB-ACCC-1C9623CB4AAF}" presName="hierChild2" presStyleCnt="0"/>
      <dgm:spPr/>
    </dgm:pt>
    <dgm:pt modelId="{042B7E9D-BC7D-42D0-B603-197CC4F0469C}" type="pres">
      <dgm:prSet presAssocID="{C1D37112-B3D8-4380-82AF-E5871DF5E43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B2A4A29-1AE9-41D7-B351-05481CB4A806}" type="pres">
      <dgm:prSet presAssocID="{F5498E98-4DD3-46B0-AFC5-51C0BF5A4FDA}" presName="hierRoot2" presStyleCnt="0"/>
      <dgm:spPr/>
    </dgm:pt>
    <dgm:pt modelId="{05033946-EDC2-4CED-AA26-0AEE64186B3D}" type="pres">
      <dgm:prSet presAssocID="{F5498E98-4DD3-46B0-AFC5-51C0BF5A4FDA}" presName="composite2" presStyleCnt="0"/>
      <dgm:spPr/>
    </dgm:pt>
    <dgm:pt modelId="{C22BFA13-D833-43B4-8717-1825DC6C9B5B}" type="pres">
      <dgm:prSet presAssocID="{F5498E98-4DD3-46B0-AFC5-51C0BF5A4FDA}" presName="background2" presStyleLbl="node2" presStyleIdx="0" presStyleCnt="2"/>
      <dgm:spPr/>
    </dgm:pt>
    <dgm:pt modelId="{7FE4FBE8-B2F0-4DA7-8814-B8BF1F34C049}" type="pres">
      <dgm:prSet presAssocID="{F5498E98-4DD3-46B0-AFC5-51C0BF5A4F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AF9F3B-743A-497E-B2AE-BCCAA2D55892}" type="pres">
      <dgm:prSet presAssocID="{F5498E98-4DD3-46B0-AFC5-51C0BF5A4FDA}" presName="hierChild3" presStyleCnt="0"/>
      <dgm:spPr/>
    </dgm:pt>
    <dgm:pt modelId="{0C3A00C8-804F-4A93-B5F6-E3C27680AF8A}" type="pres">
      <dgm:prSet presAssocID="{ED901055-1B09-4CF8-A9DE-9A759FD2664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08723A0-E03C-4A1A-A5CF-5687FE25F7F2}" type="pres">
      <dgm:prSet presAssocID="{3621762F-22BE-46CB-B00F-631FC4AA1966}" presName="hierRoot2" presStyleCnt="0"/>
      <dgm:spPr/>
    </dgm:pt>
    <dgm:pt modelId="{C5A4F4CF-4121-46A6-B1E8-D1E0E7938302}" type="pres">
      <dgm:prSet presAssocID="{3621762F-22BE-46CB-B00F-631FC4AA1966}" presName="composite2" presStyleCnt="0"/>
      <dgm:spPr/>
    </dgm:pt>
    <dgm:pt modelId="{8F4EFC6D-5D29-4C38-9DF5-06897D32E553}" type="pres">
      <dgm:prSet presAssocID="{3621762F-22BE-46CB-B00F-631FC4AA1966}" presName="background2" presStyleLbl="node2" presStyleIdx="1" presStyleCnt="2"/>
      <dgm:spPr/>
    </dgm:pt>
    <dgm:pt modelId="{64A38287-349F-45C5-B0EA-40A4A1235784}" type="pres">
      <dgm:prSet presAssocID="{3621762F-22BE-46CB-B00F-631FC4AA196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BDFF5E-91B7-40C7-A39A-6AC5670D6633}" type="pres">
      <dgm:prSet presAssocID="{3621762F-22BE-46CB-B00F-631FC4AA1966}" presName="hierChild3" presStyleCnt="0"/>
      <dgm:spPr/>
    </dgm:pt>
  </dgm:ptLst>
  <dgm:cxnLst>
    <dgm:cxn modelId="{02D22B00-AA7F-4311-A5C7-A7DEE194203B}" type="presOf" srcId="{CF224BE3-A385-46CB-8667-2787126C90B0}" destId="{6F36FAB9-4446-4725-9EA5-F45C0FBCDD42}" srcOrd="0" destOrd="0" presId="urn:microsoft.com/office/officeart/2005/8/layout/hierarchy1"/>
    <dgm:cxn modelId="{CB95BDFD-E5E8-4ABE-A6E2-1740D990858F}" srcId="{1B16D409-1A65-4AAB-ACCC-1C9623CB4AAF}" destId="{3621762F-22BE-46CB-B00F-631FC4AA1966}" srcOrd="1" destOrd="0" parTransId="{ED901055-1B09-4CF8-A9DE-9A759FD2664C}" sibTransId="{227CB912-0D60-4EF0-B4A2-A006FFF91ED1}"/>
    <dgm:cxn modelId="{E0F6B9C6-2D16-4BB8-A4AE-A8361482A9BC}" type="presOf" srcId="{F5498E98-4DD3-46B0-AFC5-51C0BF5A4FDA}" destId="{7FE4FBE8-B2F0-4DA7-8814-B8BF1F34C049}" srcOrd="0" destOrd="0" presId="urn:microsoft.com/office/officeart/2005/8/layout/hierarchy1"/>
    <dgm:cxn modelId="{6FD7EBAD-24CA-426F-A4AB-5AAF0CE84584}" srcId="{CF224BE3-A385-46CB-8667-2787126C90B0}" destId="{1B16D409-1A65-4AAB-ACCC-1C9623CB4AAF}" srcOrd="0" destOrd="0" parTransId="{12F9BBD1-AB09-48DE-A062-56FC963E5DCE}" sibTransId="{75A3B6F1-71B8-401A-90FC-A7BA3F31369A}"/>
    <dgm:cxn modelId="{F153D496-7660-45AD-8FA7-3604C2B392F8}" type="presOf" srcId="{C1D37112-B3D8-4380-82AF-E5871DF5E438}" destId="{042B7E9D-BC7D-42D0-B603-197CC4F0469C}" srcOrd="0" destOrd="0" presId="urn:microsoft.com/office/officeart/2005/8/layout/hierarchy1"/>
    <dgm:cxn modelId="{1C05A500-94EF-42A7-B4F6-716F30B6D092}" srcId="{1B16D409-1A65-4AAB-ACCC-1C9623CB4AAF}" destId="{F5498E98-4DD3-46B0-AFC5-51C0BF5A4FDA}" srcOrd="0" destOrd="0" parTransId="{C1D37112-B3D8-4380-82AF-E5871DF5E438}" sibTransId="{6EF39363-A414-451A-B248-647745EFEE0B}"/>
    <dgm:cxn modelId="{1BCE39B2-A2F7-4F74-A705-A62160CECEB9}" type="presOf" srcId="{1B16D409-1A65-4AAB-ACCC-1C9623CB4AAF}" destId="{7887F43E-DB63-4F8D-8A79-B71D5E442C77}" srcOrd="0" destOrd="0" presId="urn:microsoft.com/office/officeart/2005/8/layout/hierarchy1"/>
    <dgm:cxn modelId="{A7E49BD1-413B-46B4-BF49-171575F2060A}" type="presOf" srcId="{3621762F-22BE-46CB-B00F-631FC4AA1966}" destId="{64A38287-349F-45C5-B0EA-40A4A1235784}" srcOrd="0" destOrd="0" presId="urn:microsoft.com/office/officeart/2005/8/layout/hierarchy1"/>
    <dgm:cxn modelId="{B817D6FD-77A8-4E17-84CF-D6A98CA226AF}" type="presOf" srcId="{ED901055-1B09-4CF8-A9DE-9A759FD2664C}" destId="{0C3A00C8-804F-4A93-B5F6-E3C27680AF8A}" srcOrd="0" destOrd="0" presId="urn:microsoft.com/office/officeart/2005/8/layout/hierarchy1"/>
    <dgm:cxn modelId="{C0EAA3BC-A3C2-4E1C-823B-8EA6A18F9B75}" type="presParOf" srcId="{6F36FAB9-4446-4725-9EA5-F45C0FBCDD42}" destId="{485577B3-5AAD-4C61-961B-D70035446A9A}" srcOrd="0" destOrd="0" presId="urn:microsoft.com/office/officeart/2005/8/layout/hierarchy1"/>
    <dgm:cxn modelId="{8DD9AEE4-C54A-461C-82A0-F9AF76C12B6A}" type="presParOf" srcId="{485577B3-5AAD-4C61-961B-D70035446A9A}" destId="{5B9EDDBA-556F-4E57-B0CD-3B840297F2A4}" srcOrd="0" destOrd="0" presId="urn:microsoft.com/office/officeart/2005/8/layout/hierarchy1"/>
    <dgm:cxn modelId="{2A4C2773-7DF4-4A78-9BA8-F3E45464D6B4}" type="presParOf" srcId="{5B9EDDBA-556F-4E57-B0CD-3B840297F2A4}" destId="{2EE256E3-CA16-4F1F-BF8E-3BDC804FC974}" srcOrd="0" destOrd="0" presId="urn:microsoft.com/office/officeart/2005/8/layout/hierarchy1"/>
    <dgm:cxn modelId="{8DD1AE5E-5630-448D-9D6F-B31B993A4EEF}" type="presParOf" srcId="{5B9EDDBA-556F-4E57-B0CD-3B840297F2A4}" destId="{7887F43E-DB63-4F8D-8A79-B71D5E442C77}" srcOrd="1" destOrd="0" presId="urn:microsoft.com/office/officeart/2005/8/layout/hierarchy1"/>
    <dgm:cxn modelId="{268C0649-AA20-4BB1-B1C7-EAEF37377D51}" type="presParOf" srcId="{485577B3-5AAD-4C61-961B-D70035446A9A}" destId="{ABF9DAE1-8315-4205-BBF8-12FCBC5AB453}" srcOrd="1" destOrd="0" presId="urn:microsoft.com/office/officeart/2005/8/layout/hierarchy1"/>
    <dgm:cxn modelId="{D998220C-CE60-4ABF-B466-8585AFAC7A4B}" type="presParOf" srcId="{ABF9DAE1-8315-4205-BBF8-12FCBC5AB453}" destId="{042B7E9D-BC7D-42D0-B603-197CC4F0469C}" srcOrd="0" destOrd="0" presId="urn:microsoft.com/office/officeart/2005/8/layout/hierarchy1"/>
    <dgm:cxn modelId="{24941E89-DC13-420D-8CD4-AFECD9C69316}" type="presParOf" srcId="{ABF9DAE1-8315-4205-BBF8-12FCBC5AB453}" destId="{FB2A4A29-1AE9-41D7-B351-05481CB4A806}" srcOrd="1" destOrd="0" presId="urn:microsoft.com/office/officeart/2005/8/layout/hierarchy1"/>
    <dgm:cxn modelId="{01D6175B-C72B-4148-B650-066780AB6C3A}" type="presParOf" srcId="{FB2A4A29-1AE9-41D7-B351-05481CB4A806}" destId="{05033946-EDC2-4CED-AA26-0AEE64186B3D}" srcOrd="0" destOrd="0" presId="urn:microsoft.com/office/officeart/2005/8/layout/hierarchy1"/>
    <dgm:cxn modelId="{0A96FDCC-9569-4E4A-8837-344DCF57C64B}" type="presParOf" srcId="{05033946-EDC2-4CED-AA26-0AEE64186B3D}" destId="{C22BFA13-D833-43B4-8717-1825DC6C9B5B}" srcOrd="0" destOrd="0" presId="urn:microsoft.com/office/officeart/2005/8/layout/hierarchy1"/>
    <dgm:cxn modelId="{A1CF5609-BBC4-494A-A9EC-1A21A390EE6A}" type="presParOf" srcId="{05033946-EDC2-4CED-AA26-0AEE64186B3D}" destId="{7FE4FBE8-B2F0-4DA7-8814-B8BF1F34C049}" srcOrd="1" destOrd="0" presId="urn:microsoft.com/office/officeart/2005/8/layout/hierarchy1"/>
    <dgm:cxn modelId="{D0C9C950-C412-4CFE-B181-07F7BCB6548F}" type="presParOf" srcId="{FB2A4A29-1AE9-41D7-B351-05481CB4A806}" destId="{CCAF9F3B-743A-497E-B2AE-BCCAA2D55892}" srcOrd="1" destOrd="0" presId="urn:microsoft.com/office/officeart/2005/8/layout/hierarchy1"/>
    <dgm:cxn modelId="{D6D6E957-084D-4DE9-8DBA-1C49B0B1B890}" type="presParOf" srcId="{ABF9DAE1-8315-4205-BBF8-12FCBC5AB453}" destId="{0C3A00C8-804F-4A93-B5F6-E3C27680AF8A}" srcOrd="2" destOrd="0" presId="urn:microsoft.com/office/officeart/2005/8/layout/hierarchy1"/>
    <dgm:cxn modelId="{03DF5943-C3EB-46AA-B700-E6DC96D9D310}" type="presParOf" srcId="{ABF9DAE1-8315-4205-BBF8-12FCBC5AB453}" destId="{E08723A0-E03C-4A1A-A5CF-5687FE25F7F2}" srcOrd="3" destOrd="0" presId="urn:microsoft.com/office/officeart/2005/8/layout/hierarchy1"/>
    <dgm:cxn modelId="{E966EEEC-7139-425E-9698-CD359B2BC899}" type="presParOf" srcId="{E08723A0-E03C-4A1A-A5CF-5687FE25F7F2}" destId="{C5A4F4CF-4121-46A6-B1E8-D1E0E7938302}" srcOrd="0" destOrd="0" presId="urn:microsoft.com/office/officeart/2005/8/layout/hierarchy1"/>
    <dgm:cxn modelId="{C41E5FAC-513B-4D61-8D05-F6EC89AFB1F4}" type="presParOf" srcId="{C5A4F4CF-4121-46A6-B1E8-D1E0E7938302}" destId="{8F4EFC6D-5D29-4C38-9DF5-06897D32E553}" srcOrd="0" destOrd="0" presId="urn:microsoft.com/office/officeart/2005/8/layout/hierarchy1"/>
    <dgm:cxn modelId="{AC4A2CB9-2BBC-4C6B-8152-9E4B9DE02539}" type="presParOf" srcId="{C5A4F4CF-4121-46A6-B1E8-D1E0E7938302}" destId="{64A38287-349F-45C5-B0EA-40A4A1235784}" srcOrd="1" destOrd="0" presId="urn:microsoft.com/office/officeart/2005/8/layout/hierarchy1"/>
    <dgm:cxn modelId="{AC933D19-991F-42F7-8832-F0CDC478F310}" type="presParOf" srcId="{E08723A0-E03C-4A1A-A5CF-5687FE25F7F2}" destId="{51BDFF5E-91B7-40C7-A39A-6AC5670D6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146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7A052C8D-A25F-4F28-852C-E49780E9B9D7}" type="presOf" srcId="{E4DC7A6D-6458-4D40-8B72-786E2B43194F}" destId="{E07D53DF-6452-4009-8A85-F59B951C65CA}" srcOrd="0" destOrd="0" presId="urn:microsoft.com/office/officeart/2005/8/layout/vList4#2"/>
    <dgm:cxn modelId="{94B06D49-5039-4308-9FA6-618830C22292}" type="presOf" srcId="{E4DC7A6D-6458-4D40-8B72-786E2B43194F}" destId="{654347DA-5AB8-4D3E-B0C7-A56D667A19FF}" srcOrd="1" destOrd="0" presId="urn:microsoft.com/office/officeart/2005/8/layout/vList4#2"/>
    <dgm:cxn modelId="{00AF790E-7445-45A0-B7CA-90DCC340DC5F}" type="presOf" srcId="{F627B413-A2B4-431A-886A-9E69AE033872}" destId="{5E032831-D853-4C13-97AC-21D3F99245D7}" srcOrd="0" destOrd="0" presId="urn:microsoft.com/office/officeart/2005/8/layout/vList4#2"/>
    <dgm:cxn modelId="{3D2E9D00-D78E-4A09-9D35-821DFBC40B2A}" type="presParOf" srcId="{5E032831-D853-4C13-97AC-21D3F99245D7}" destId="{FD012F7B-13FE-47A0-B83B-EC23C2DD5EDC}" srcOrd="0" destOrd="0" presId="urn:microsoft.com/office/officeart/2005/8/layout/vList4#2"/>
    <dgm:cxn modelId="{3EFC11EC-7883-4914-B881-2B7B139DDDCD}" type="presParOf" srcId="{FD012F7B-13FE-47A0-B83B-EC23C2DD5EDC}" destId="{E07D53DF-6452-4009-8A85-F59B951C65CA}" srcOrd="0" destOrd="0" presId="urn:microsoft.com/office/officeart/2005/8/layout/vList4#2"/>
    <dgm:cxn modelId="{DDF29E72-9406-4A7B-987F-F0244404A893}" type="presParOf" srcId="{FD012F7B-13FE-47A0-B83B-EC23C2DD5EDC}" destId="{E2502320-D2CF-4315-97ED-EB529052F563}" srcOrd="1" destOrd="0" presId="urn:microsoft.com/office/officeart/2005/8/layout/vList4#2"/>
    <dgm:cxn modelId="{B0EC8138-339A-4693-9F04-640AA1C70E03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/>
      <dgm:spPr/>
      <dgm:t>
        <a:bodyPr/>
        <a:lstStyle/>
        <a:p>
          <a:r>
            <a:rPr lang="uk-UA" b="1" dirty="0" smtClean="0"/>
            <a:t>3. Обговоріть, чи можливо:</a:t>
          </a:r>
        </a:p>
        <a:p>
          <a:r>
            <a:rPr lang="uk-UA" b="1" dirty="0" smtClean="0"/>
            <a:t>- Зберегти два файли з однаковими іменами;</a:t>
          </a:r>
        </a:p>
        <a:p>
          <a:r>
            <a:rPr lang="uk-UA" b="1" dirty="0" smtClean="0"/>
            <a:t>- Зберегти змінений файл та його початковий варіант;</a:t>
          </a:r>
        </a:p>
        <a:p>
          <a:r>
            <a:rPr lang="uk-UA" b="1" dirty="0" smtClean="0"/>
            <a:t>- Отримати копію </a:t>
          </a:r>
          <a:r>
            <a:rPr lang="uk-UA" b="1" dirty="0" err="1" smtClean="0"/>
            <a:t>файла</a:t>
          </a:r>
          <a:r>
            <a:rPr lang="uk-UA" b="1" dirty="0" smtClean="0"/>
            <a:t> в новій папці.</a:t>
          </a:r>
        </a:p>
        <a:p>
          <a:r>
            <a:rPr lang="uk-UA" b="1" dirty="0" smtClean="0"/>
            <a:t>Якщо так, поясніть, за яких умов це можливо. Обґрунтуйте свою відповідь.</a:t>
          </a:r>
          <a:endParaRPr lang="ru-RU" dirty="0"/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</dgm:pt>
    <dgm:pt modelId="{1A3EB3C5-0C49-407E-B6A9-4F06E73A4004}" type="pres">
      <dgm:prSet presAssocID="{CAAC1930-F32B-482F-BFA4-C4C045B60DDF}" presName="box" presStyleLbl="node1" presStyleIdx="0" presStyleCnt="1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83333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40474-368E-4F3E-885B-D0ADCDAC5FDD}" type="presOf" srcId="{CAAC1930-F32B-482F-BFA4-C4C045B60DDF}" destId="{1A3EB3C5-0C49-407E-B6A9-4F06E73A4004}" srcOrd="0" destOrd="0" presId="urn:microsoft.com/office/officeart/2005/8/layout/vList4#3"/>
    <dgm:cxn modelId="{5BBDB44E-B6A1-44C4-A043-D9ECC286B4A4}" type="presOf" srcId="{2ED365F7-7545-4363-A91E-F3BC86FCDBB0}" destId="{A04534A9-E890-4AF3-9C81-BC280D2D637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FCBDB12D-DD24-41AD-BDF1-E53F7A1593C9}" type="presOf" srcId="{CAAC1930-F32B-482F-BFA4-C4C045B60DDF}" destId="{8E65A334-53A6-4A5C-9DD5-F6DB264C03C9}" srcOrd="1" destOrd="0" presId="urn:microsoft.com/office/officeart/2005/8/layout/vList4#3"/>
    <dgm:cxn modelId="{5B1A153B-5EA9-4DE8-90E7-4FF74690F926}" type="presParOf" srcId="{A04534A9-E890-4AF3-9C81-BC280D2D6374}" destId="{CA70D292-286B-47B9-9AF0-D097CE6D69C9}" srcOrd="0" destOrd="0" presId="urn:microsoft.com/office/officeart/2005/8/layout/vList4#3"/>
    <dgm:cxn modelId="{E65EB9DF-57D9-4518-9DCA-4310CDC80047}" type="presParOf" srcId="{CA70D292-286B-47B9-9AF0-D097CE6D69C9}" destId="{1A3EB3C5-0C49-407E-B6A9-4F06E73A4004}" srcOrd="0" destOrd="0" presId="urn:microsoft.com/office/officeart/2005/8/layout/vList4#3"/>
    <dgm:cxn modelId="{25665ED0-8476-40BC-9D0E-FA567BF1C9CD}" type="presParOf" srcId="{CA70D292-286B-47B9-9AF0-D097CE6D69C9}" destId="{00E4200C-50D8-4A3B-B13B-E98186C3614E}" srcOrd="1" destOrd="0" presId="urn:microsoft.com/office/officeart/2005/8/layout/vList4#3"/>
    <dgm:cxn modelId="{55C7D96C-A1CF-4BA7-B2E4-08834F7F3631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456EB8-514E-4E00-818D-236BEEB03DB9}" type="presOf" srcId="{C76C93D6-948A-47CA-B48B-514D5A94E7C0}" destId="{E780363D-FD32-4ACC-B9F9-85AA6ADFB5E9}" srcOrd="0" destOrd="0" presId="urn:microsoft.com/office/officeart/2005/8/layout/vList4"/>
    <dgm:cxn modelId="{245C1F33-93E3-4AE9-904E-3F97C004970F}" type="presOf" srcId="{18E77F73-9AAA-4DCC-AF48-C73B220C63BC}" destId="{CF6E34D8-E829-4186-A51D-6C3F9066F48C}" srcOrd="0" destOrd="0" presId="urn:microsoft.com/office/officeart/2005/8/layout/vList4"/>
    <dgm:cxn modelId="{EC6E62BA-7CC8-4440-958C-00E4D4FC2CAD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16D8B73A-D8B9-4DE7-A1E7-9E8AA87EB1DD}" type="presParOf" srcId="{E780363D-FD32-4ACC-B9F9-85AA6ADFB5E9}" destId="{08B3B227-B69F-48AF-BE60-E822A5D29973}" srcOrd="0" destOrd="0" presId="urn:microsoft.com/office/officeart/2005/8/layout/vList4"/>
    <dgm:cxn modelId="{2DEE48D0-9A32-448E-9E6F-6C245F227034}" type="presParOf" srcId="{08B3B227-B69F-48AF-BE60-E822A5D29973}" destId="{CF6E34D8-E829-4186-A51D-6C3F9066F48C}" srcOrd="0" destOrd="0" presId="urn:microsoft.com/office/officeart/2005/8/layout/vList4"/>
    <dgm:cxn modelId="{F226E6C3-458A-4C5A-844C-66E07A670284}" type="presParOf" srcId="{08B3B227-B69F-48AF-BE60-E822A5D29973}" destId="{A12AEEBC-C124-45C8-B0E3-FBE7E2BBDE88}" srcOrd="1" destOrd="0" presId="urn:microsoft.com/office/officeart/2005/8/layout/vList4"/>
    <dgm:cxn modelId="{956AA9BE-7612-4894-86E9-E2EC70BAD790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3B3F6A-BAE9-4F8A-8D40-4A13218FEA7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8CFCFE-00C5-489D-8594-DBF670C93044}">
      <dgm:prSet phldrT="[Текст]"/>
      <dgm:spPr/>
      <dgm:t>
        <a:bodyPr/>
        <a:lstStyle/>
        <a:p>
          <a:r>
            <a:rPr lang="uk-UA" dirty="0" smtClean="0"/>
            <a:t>Як зберегти створене зображення у файлі</a:t>
          </a:r>
          <a:endParaRPr lang="ru-RU" dirty="0"/>
        </a:p>
      </dgm:t>
    </dgm:pt>
    <dgm:pt modelId="{1A768751-2E3A-406E-81C7-109FD41911CE}" type="parTrans" cxnId="{53FD173B-8BD9-4D06-BFA0-6079DD17C62A}">
      <dgm:prSet/>
      <dgm:spPr/>
      <dgm:t>
        <a:bodyPr/>
        <a:lstStyle/>
        <a:p>
          <a:endParaRPr lang="uk-UA"/>
        </a:p>
      </dgm:t>
    </dgm:pt>
    <dgm:pt modelId="{E5960822-8F1F-4919-B202-2644BEEE74B2}" type="sibTrans" cxnId="{53FD173B-8BD9-4D06-BFA0-6079DD17C62A}">
      <dgm:prSet/>
      <dgm:spPr/>
      <dgm:t>
        <a:bodyPr/>
        <a:lstStyle/>
        <a:p>
          <a:endParaRPr lang="uk-UA"/>
        </a:p>
      </dgm:t>
    </dgm:pt>
    <dgm:pt modelId="{A8651E8E-F08A-4E00-886B-4CEA68ABF20A}">
      <dgm:prSet phldrT="[Текст]"/>
      <dgm:spPr/>
      <dgm:t>
        <a:bodyPr/>
        <a:lstStyle/>
        <a:p>
          <a:r>
            <a:rPr lang="uk-UA" dirty="0" smtClean="0"/>
            <a:t>Як зберегти зображення із змінами у іншому файлі</a:t>
          </a:r>
          <a:endParaRPr lang="ru-RU" dirty="0"/>
        </a:p>
      </dgm:t>
    </dgm:pt>
    <dgm:pt modelId="{8A902C07-69AD-471D-A749-30CF9A453567}" type="parTrans" cxnId="{5F139CC5-C01C-4BF9-A1BA-02238CB2CAEF}">
      <dgm:prSet/>
      <dgm:spPr/>
      <dgm:t>
        <a:bodyPr/>
        <a:lstStyle/>
        <a:p>
          <a:endParaRPr lang="uk-UA"/>
        </a:p>
      </dgm:t>
    </dgm:pt>
    <dgm:pt modelId="{E0F5EE27-2D6D-44CA-86E0-B3A72498F4C3}" type="sibTrans" cxnId="{5F139CC5-C01C-4BF9-A1BA-02238CB2CAEF}">
      <dgm:prSet/>
      <dgm:spPr/>
      <dgm:t>
        <a:bodyPr/>
        <a:lstStyle/>
        <a:p>
          <a:endParaRPr lang="uk-UA"/>
        </a:p>
      </dgm:t>
    </dgm:pt>
    <dgm:pt modelId="{A074D33B-DCE4-46C6-BACD-0CE7E5E9D4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62DD197-D0FB-4D48-8C18-9D1920E5A4D3}" type="parTrans" cxnId="{5E639DC0-C8D4-47EA-8601-DC80F143FE91}">
      <dgm:prSet/>
      <dgm:spPr/>
      <dgm:t>
        <a:bodyPr/>
        <a:lstStyle/>
        <a:p>
          <a:endParaRPr lang="uk-UA"/>
        </a:p>
      </dgm:t>
    </dgm:pt>
    <dgm:pt modelId="{C3E7830D-472F-46D4-8E05-E0B659161AB1}" type="sibTrans" cxnId="{5E639DC0-C8D4-47EA-8601-DC80F143FE91}">
      <dgm:prSet/>
      <dgm:spPr/>
      <dgm:t>
        <a:bodyPr/>
        <a:lstStyle/>
        <a:p>
          <a:endParaRPr lang="uk-UA"/>
        </a:p>
      </dgm:t>
    </dgm:pt>
    <dgm:pt modelId="{7F0A5165-B8C6-47AB-912C-DAD609E13755}">
      <dgm:prSet phldrT="[Текст]"/>
      <dgm:spPr/>
      <dgm:t>
        <a:bodyPr/>
        <a:lstStyle/>
        <a:p>
          <a:r>
            <a:rPr lang="uk-UA" dirty="0" smtClean="0"/>
            <a:t>Чим діалогові вікна відрізняються від інформаційних</a:t>
          </a:r>
          <a:endParaRPr lang="ru-RU" dirty="0"/>
        </a:p>
      </dgm:t>
    </dgm:pt>
    <dgm:pt modelId="{B71FC40F-C183-421C-BF2C-3F060950DD25}" type="parTrans" cxnId="{3321F845-94D9-4F33-AB93-454E47F1665F}">
      <dgm:prSet/>
      <dgm:spPr/>
      <dgm:t>
        <a:bodyPr/>
        <a:lstStyle/>
        <a:p>
          <a:endParaRPr lang="uk-UA"/>
        </a:p>
      </dgm:t>
    </dgm:pt>
    <dgm:pt modelId="{A31BC35B-E4A6-41EB-AF3F-7E7B371A452B}" type="sibTrans" cxnId="{3321F845-94D9-4F33-AB93-454E47F1665F}">
      <dgm:prSet/>
      <dgm:spPr/>
      <dgm:t>
        <a:bodyPr/>
        <a:lstStyle/>
        <a:p>
          <a:endParaRPr lang="uk-UA"/>
        </a:p>
      </dgm:t>
    </dgm:pt>
    <dgm:pt modelId="{0C9EFA09-3B87-4C05-A618-CBFA0025D84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9B8F93D-5DF1-41C3-9E78-F8B4F1F4C063}" type="parTrans" cxnId="{EEAA9D28-2483-4020-97A6-2D8E0DC55A25}">
      <dgm:prSet/>
      <dgm:spPr/>
      <dgm:t>
        <a:bodyPr/>
        <a:lstStyle/>
        <a:p>
          <a:endParaRPr lang="uk-UA"/>
        </a:p>
      </dgm:t>
    </dgm:pt>
    <dgm:pt modelId="{0EECD0D0-DC63-4927-B18E-F54F6FA9CE46}" type="sibTrans" cxnId="{EEAA9D28-2483-4020-97A6-2D8E0DC55A25}">
      <dgm:prSet/>
      <dgm:spPr/>
      <dgm:t>
        <a:bodyPr/>
        <a:lstStyle/>
        <a:p>
          <a:endParaRPr lang="uk-UA"/>
        </a:p>
      </dgm:t>
    </dgm:pt>
    <dgm:pt modelId="{203D7F08-DF73-46D8-A551-F086B2D1DC2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EB0472-DE1F-4ABA-BCA2-9AA9E10C29A9}" type="parTrans" cxnId="{9D30EE1B-101B-4948-9B30-347DA3BC0A98}">
      <dgm:prSet/>
      <dgm:spPr/>
      <dgm:t>
        <a:bodyPr/>
        <a:lstStyle/>
        <a:p>
          <a:endParaRPr lang="uk-UA"/>
        </a:p>
      </dgm:t>
    </dgm:pt>
    <dgm:pt modelId="{6F8DB91D-B2F7-43F5-B4E4-1489F625701B}" type="sibTrans" cxnId="{9D30EE1B-101B-4948-9B30-347DA3BC0A98}">
      <dgm:prSet/>
      <dgm:spPr/>
      <dgm:t>
        <a:bodyPr/>
        <a:lstStyle/>
        <a:p>
          <a:endParaRPr lang="uk-UA"/>
        </a:p>
      </dgm:t>
    </dgm:pt>
    <dgm:pt modelId="{009DFA7B-F5E3-4FAE-8FD4-C39DC61C3DC1}" type="pres">
      <dgm:prSet presAssocID="{4E3B3F6A-BAE9-4F8A-8D40-4A13218FE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57CD2-B630-4123-AA7E-4340E7E13861}" type="pres">
      <dgm:prSet presAssocID="{4E3B3F6A-BAE9-4F8A-8D40-4A13218FEA73}" presName="tSp" presStyleCnt="0"/>
      <dgm:spPr/>
    </dgm:pt>
    <dgm:pt modelId="{50072AA2-4CE6-4E09-BF3F-DF7C7284FA3F}" type="pres">
      <dgm:prSet presAssocID="{4E3B3F6A-BAE9-4F8A-8D40-4A13218FEA73}" presName="bSp" presStyleCnt="0"/>
      <dgm:spPr/>
    </dgm:pt>
    <dgm:pt modelId="{9D9EBB7F-4D47-4517-BA2A-69503890232C}" type="pres">
      <dgm:prSet presAssocID="{4E3B3F6A-BAE9-4F8A-8D40-4A13218FEA73}" presName="process" presStyleCnt="0"/>
      <dgm:spPr/>
    </dgm:pt>
    <dgm:pt modelId="{31318A18-EE04-493F-B2E4-E25426EAD06E}" type="pres">
      <dgm:prSet presAssocID="{0C9EFA09-3B87-4C05-A618-CBFA0025D84C}" presName="composite1" presStyleCnt="0"/>
      <dgm:spPr/>
    </dgm:pt>
    <dgm:pt modelId="{A17B7D64-8B53-4E23-B7EF-BD8DB906F665}" type="pres">
      <dgm:prSet presAssocID="{0C9EFA09-3B87-4C05-A618-CBFA0025D84C}" presName="dummyNode1" presStyleLbl="node1" presStyleIdx="0" presStyleCnt="3"/>
      <dgm:spPr/>
    </dgm:pt>
    <dgm:pt modelId="{1E3A9893-9354-44AD-B633-C560A32A8B0C}" type="pres">
      <dgm:prSet presAssocID="{0C9EFA09-3B87-4C05-A618-CBFA0025D84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E5EA3-5366-47A3-B75B-B089ABFB6422}" type="pres">
      <dgm:prSet presAssocID="{0C9EFA09-3B87-4C05-A618-CBFA0025D8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65107-8D3F-4CD0-B531-35BF015895C9}" type="pres">
      <dgm:prSet presAssocID="{0C9EFA09-3B87-4C05-A618-CBFA0025D8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5A55FA-85DD-4F63-BA29-39BA42A81038}" type="pres">
      <dgm:prSet presAssocID="{0C9EFA09-3B87-4C05-A618-CBFA0025D84C}" presName="connSite1" presStyleCnt="0"/>
      <dgm:spPr/>
    </dgm:pt>
    <dgm:pt modelId="{32C4F7EA-2095-4C25-A617-DD5530A73CA8}" type="pres">
      <dgm:prSet presAssocID="{0EECD0D0-DC63-4927-B18E-F54F6FA9CE46}" presName="Name9" presStyleLbl="sibTrans2D1" presStyleIdx="0" presStyleCnt="2"/>
      <dgm:spPr/>
      <dgm:t>
        <a:bodyPr/>
        <a:lstStyle/>
        <a:p>
          <a:endParaRPr lang="uk-UA"/>
        </a:p>
      </dgm:t>
    </dgm:pt>
    <dgm:pt modelId="{33BEA167-F178-4E2D-8FA0-DB6CC37BA53D}" type="pres">
      <dgm:prSet presAssocID="{203D7F08-DF73-46D8-A551-F086B2D1DC21}" presName="composite2" presStyleCnt="0"/>
      <dgm:spPr/>
    </dgm:pt>
    <dgm:pt modelId="{98BB285C-B343-4726-8547-4F5E7DD07897}" type="pres">
      <dgm:prSet presAssocID="{203D7F08-DF73-46D8-A551-F086B2D1DC21}" presName="dummyNode2" presStyleLbl="node1" presStyleIdx="0" presStyleCnt="3"/>
      <dgm:spPr/>
    </dgm:pt>
    <dgm:pt modelId="{5384833C-BB0D-4B5A-B27C-3ACD0AAE1BD6}" type="pres">
      <dgm:prSet presAssocID="{203D7F08-DF73-46D8-A551-F086B2D1DC2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1DADB3-8BBF-4FF7-9B64-34D15D16A3A8}" type="pres">
      <dgm:prSet presAssocID="{203D7F08-DF73-46D8-A551-F086B2D1DC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2294D-41EF-425C-8C06-B23918746D2D}" type="pres">
      <dgm:prSet presAssocID="{203D7F08-DF73-46D8-A551-F086B2D1DC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2ED34E-6C99-457C-8B68-6059934A3064}" type="pres">
      <dgm:prSet presAssocID="{203D7F08-DF73-46D8-A551-F086B2D1DC21}" presName="connSite2" presStyleCnt="0"/>
      <dgm:spPr/>
    </dgm:pt>
    <dgm:pt modelId="{5ABC6A5C-FA44-4332-BFDF-834B9D297AF2}" type="pres">
      <dgm:prSet presAssocID="{6F8DB91D-B2F7-43F5-B4E4-1489F625701B}" presName="Name18" presStyleLbl="sibTrans2D1" presStyleIdx="1" presStyleCnt="2"/>
      <dgm:spPr/>
      <dgm:t>
        <a:bodyPr/>
        <a:lstStyle/>
        <a:p>
          <a:endParaRPr lang="uk-UA"/>
        </a:p>
      </dgm:t>
    </dgm:pt>
    <dgm:pt modelId="{BBFD69D9-9EDD-473E-AEB0-5D734A3A8A85}" type="pres">
      <dgm:prSet presAssocID="{A074D33B-DCE4-46C6-BACD-0CE7E5E9D4AB}" presName="composite1" presStyleCnt="0"/>
      <dgm:spPr/>
    </dgm:pt>
    <dgm:pt modelId="{93FB3F2B-27DD-4804-AF5B-80A9056CCF72}" type="pres">
      <dgm:prSet presAssocID="{A074D33B-DCE4-46C6-BACD-0CE7E5E9D4AB}" presName="dummyNode1" presStyleLbl="node1" presStyleIdx="1" presStyleCnt="3"/>
      <dgm:spPr/>
    </dgm:pt>
    <dgm:pt modelId="{1A144BF0-9FD8-48E7-9FA3-7CBE075E8125}" type="pres">
      <dgm:prSet presAssocID="{A074D33B-DCE4-46C6-BACD-0CE7E5E9D4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F5337-A19E-4F27-BED4-53D3F6BE4BDB}" type="pres">
      <dgm:prSet presAssocID="{A074D33B-DCE4-46C6-BACD-0CE7E5E9D4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5C617F-6CA6-4563-B967-6E93163BD09F}" type="pres">
      <dgm:prSet presAssocID="{A074D33B-DCE4-46C6-BACD-0CE7E5E9D4A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AC12C2-7165-4478-BA14-709859D7A7D5}" type="pres">
      <dgm:prSet presAssocID="{A074D33B-DCE4-46C6-BACD-0CE7E5E9D4AB}" presName="connSite1" presStyleCnt="0"/>
      <dgm:spPr/>
    </dgm:pt>
  </dgm:ptLst>
  <dgm:cxnLst>
    <dgm:cxn modelId="{3DC2196C-C999-4D53-812B-E13820ACC9EE}" type="presOf" srcId="{0EECD0D0-DC63-4927-B18E-F54F6FA9CE46}" destId="{32C4F7EA-2095-4C25-A617-DD5530A73CA8}" srcOrd="0" destOrd="0" presId="urn:microsoft.com/office/officeart/2005/8/layout/hProcess4"/>
    <dgm:cxn modelId="{4BABADE1-EBD0-4ED3-A8A0-1868920785B8}" type="presOf" srcId="{A074D33B-DCE4-46C6-BACD-0CE7E5E9D4AB}" destId="{005C617F-6CA6-4563-B967-6E93163BD09F}" srcOrd="0" destOrd="0" presId="urn:microsoft.com/office/officeart/2005/8/layout/hProcess4"/>
    <dgm:cxn modelId="{EEAA9D28-2483-4020-97A6-2D8E0DC55A25}" srcId="{4E3B3F6A-BAE9-4F8A-8D40-4A13218FEA73}" destId="{0C9EFA09-3B87-4C05-A618-CBFA0025D84C}" srcOrd="0" destOrd="0" parTransId="{69B8F93D-5DF1-41C3-9E78-F8B4F1F4C063}" sibTransId="{0EECD0D0-DC63-4927-B18E-F54F6FA9CE46}"/>
    <dgm:cxn modelId="{7CBCEF7F-E12D-45D4-8D6A-0B75B2E66DBC}" type="presOf" srcId="{7F0A5165-B8C6-47AB-912C-DAD609E13755}" destId="{1A144BF0-9FD8-48E7-9FA3-7CBE075E8125}" srcOrd="0" destOrd="0" presId="urn:microsoft.com/office/officeart/2005/8/layout/hProcess4"/>
    <dgm:cxn modelId="{53FD173B-8BD9-4D06-BFA0-6079DD17C62A}" srcId="{0C9EFA09-3B87-4C05-A618-CBFA0025D84C}" destId="{588CFCFE-00C5-489D-8594-DBF670C93044}" srcOrd="0" destOrd="0" parTransId="{1A768751-2E3A-406E-81C7-109FD41911CE}" sibTransId="{E5960822-8F1F-4919-B202-2644BEEE74B2}"/>
    <dgm:cxn modelId="{A70716D0-3B7C-4645-97B0-9415F78B4C9A}" type="presOf" srcId="{588CFCFE-00C5-489D-8594-DBF670C93044}" destId="{460E5EA3-5366-47A3-B75B-B089ABFB6422}" srcOrd="1" destOrd="0" presId="urn:microsoft.com/office/officeart/2005/8/layout/hProcess4"/>
    <dgm:cxn modelId="{5F139CC5-C01C-4BF9-A1BA-02238CB2CAEF}" srcId="{203D7F08-DF73-46D8-A551-F086B2D1DC21}" destId="{A8651E8E-F08A-4E00-886B-4CEA68ABF20A}" srcOrd="0" destOrd="0" parTransId="{8A902C07-69AD-471D-A749-30CF9A453567}" sibTransId="{E0F5EE27-2D6D-44CA-86E0-B3A72498F4C3}"/>
    <dgm:cxn modelId="{302BF3F4-109E-42B7-B910-615BC0884604}" type="presOf" srcId="{4E3B3F6A-BAE9-4F8A-8D40-4A13218FEA73}" destId="{009DFA7B-F5E3-4FAE-8FD4-C39DC61C3DC1}" srcOrd="0" destOrd="0" presId="urn:microsoft.com/office/officeart/2005/8/layout/hProcess4"/>
    <dgm:cxn modelId="{4D3D483F-6045-40DC-B501-7A8F20C14315}" type="presOf" srcId="{A8651E8E-F08A-4E00-886B-4CEA68ABF20A}" destId="{711DADB3-8BBF-4FF7-9B64-34D15D16A3A8}" srcOrd="1" destOrd="0" presId="urn:microsoft.com/office/officeart/2005/8/layout/hProcess4"/>
    <dgm:cxn modelId="{021904FB-BBE7-4C14-9E01-2B75FEACF964}" type="presOf" srcId="{203D7F08-DF73-46D8-A551-F086B2D1DC21}" destId="{CEC2294D-41EF-425C-8C06-B23918746D2D}" srcOrd="0" destOrd="0" presId="urn:microsoft.com/office/officeart/2005/8/layout/hProcess4"/>
    <dgm:cxn modelId="{3321F845-94D9-4F33-AB93-454E47F1665F}" srcId="{A074D33B-DCE4-46C6-BACD-0CE7E5E9D4AB}" destId="{7F0A5165-B8C6-47AB-912C-DAD609E13755}" srcOrd="0" destOrd="0" parTransId="{B71FC40F-C183-421C-BF2C-3F060950DD25}" sibTransId="{A31BC35B-E4A6-41EB-AF3F-7E7B371A452B}"/>
    <dgm:cxn modelId="{AD363DCB-773D-4C8E-8B0D-A597A3B7C6AF}" type="presOf" srcId="{0C9EFA09-3B87-4C05-A618-CBFA0025D84C}" destId="{F5E65107-8D3F-4CD0-B531-35BF015895C9}" srcOrd="0" destOrd="0" presId="urn:microsoft.com/office/officeart/2005/8/layout/hProcess4"/>
    <dgm:cxn modelId="{E9A25EE8-8F1A-4426-ACDF-F4A5279B99CE}" type="presOf" srcId="{588CFCFE-00C5-489D-8594-DBF670C93044}" destId="{1E3A9893-9354-44AD-B633-C560A32A8B0C}" srcOrd="0" destOrd="0" presId="urn:microsoft.com/office/officeart/2005/8/layout/hProcess4"/>
    <dgm:cxn modelId="{9D30EE1B-101B-4948-9B30-347DA3BC0A98}" srcId="{4E3B3F6A-BAE9-4F8A-8D40-4A13218FEA73}" destId="{203D7F08-DF73-46D8-A551-F086B2D1DC21}" srcOrd="1" destOrd="0" parTransId="{0BEB0472-DE1F-4ABA-BCA2-9AA9E10C29A9}" sibTransId="{6F8DB91D-B2F7-43F5-B4E4-1489F625701B}"/>
    <dgm:cxn modelId="{5E639DC0-C8D4-47EA-8601-DC80F143FE91}" srcId="{4E3B3F6A-BAE9-4F8A-8D40-4A13218FEA73}" destId="{A074D33B-DCE4-46C6-BACD-0CE7E5E9D4AB}" srcOrd="2" destOrd="0" parTransId="{C62DD197-D0FB-4D48-8C18-9D1920E5A4D3}" sibTransId="{C3E7830D-472F-46D4-8E05-E0B659161AB1}"/>
    <dgm:cxn modelId="{80D21C6C-D42D-4EAC-A78E-17EE7AC8A522}" type="presOf" srcId="{6F8DB91D-B2F7-43F5-B4E4-1489F625701B}" destId="{5ABC6A5C-FA44-4332-BFDF-834B9D297AF2}" srcOrd="0" destOrd="0" presId="urn:microsoft.com/office/officeart/2005/8/layout/hProcess4"/>
    <dgm:cxn modelId="{039C9858-B2D2-41A2-A2F3-1C70C7B81F72}" type="presOf" srcId="{A8651E8E-F08A-4E00-886B-4CEA68ABF20A}" destId="{5384833C-BB0D-4B5A-B27C-3ACD0AAE1BD6}" srcOrd="0" destOrd="0" presId="urn:microsoft.com/office/officeart/2005/8/layout/hProcess4"/>
    <dgm:cxn modelId="{B9E2B097-9F17-48DE-A2B3-EB5F44849DEC}" type="presOf" srcId="{7F0A5165-B8C6-47AB-912C-DAD609E13755}" destId="{22DF5337-A19E-4F27-BED4-53D3F6BE4BDB}" srcOrd="1" destOrd="0" presId="urn:microsoft.com/office/officeart/2005/8/layout/hProcess4"/>
    <dgm:cxn modelId="{EC90DA41-735D-4CAE-A03B-41F83ADB6159}" type="presParOf" srcId="{009DFA7B-F5E3-4FAE-8FD4-C39DC61C3DC1}" destId="{F1757CD2-B630-4123-AA7E-4340E7E13861}" srcOrd="0" destOrd="0" presId="urn:microsoft.com/office/officeart/2005/8/layout/hProcess4"/>
    <dgm:cxn modelId="{8F5DF1CD-0038-4B88-A138-89FA35E46EDF}" type="presParOf" srcId="{009DFA7B-F5E3-4FAE-8FD4-C39DC61C3DC1}" destId="{50072AA2-4CE6-4E09-BF3F-DF7C7284FA3F}" srcOrd="1" destOrd="0" presId="urn:microsoft.com/office/officeart/2005/8/layout/hProcess4"/>
    <dgm:cxn modelId="{5799DFBF-DF83-4D7C-ADE6-A43B30D710C1}" type="presParOf" srcId="{009DFA7B-F5E3-4FAE-8FD4-C39DC61C3DC1}" destId="{9D9EBB7F-4D47-4517-BA2A-69503890232C}" srcOrd="2" destOrd="0" presId="urn:microsoft.com/office/officeart/2005/8/layout/hProcess4"/>
    <dgm:cxn modelId="{9F0DBEB2-77AB-48A6-A98A-0C7B3A053811}" type="presParOf" srcId="{9D9EBB7F-4D47-4517-BA2A-69503890232C}" destId="{31318A18-EE04-493F-B2E4-E25426EAD06E}" srcOrd="0" destOrd="0" presId="urn:microsoft.com/office/officeart/2005/8/layout/hProcess4"/>
    <dgm:cxn modelId="{533D9C96-FEBA-4A38-8070-A04A36163C21}" type="presParOf" srcId="{31318A18-EE04-493F-B2E4-E25426EAD06E}" destId="{A17B7D64-8B53-4E23-B7EF-BD8DB906F665}" srcOrd="0" destOrd="0" presId="urn:microsoft.com/office/officeart/2005/8/layout/hProcess4"/>
    <dgm:cxn modelId="{9C43F3A9-57C4-4174-B17D-4B7C9D073E6A}" type="presParOf" srcId="{31318A18-EE04-493F-B2E4-E25426EAD06E}" destId="{1E3A9893-9354-44AD-B633-C560A32A8B0C}" srcOrd="1" destOrd="0" presId="urn:microsoft.com/office/officeart/2005/8/layout/hProcess4"/>
    <dgm:cxn modelId="{BA16F2B5-71CA-4627-85BF-7458EE58E036}" type="presParOf" srcId="{31318A18-EE04-493F-B2E4-E25426EAD06E}" destId="{460E5EA3-5366-47A3-B75B-B089ABFB6422}" srcOrd="2" destOrd="0" presId="urn:microsoft.com/office/officeart/2005/8/layout/hProcess4"/>
    <dgm:cxn modelId="{61C1855A-2EB0-4FC5-8E32-501F006B9453}" type="presParOf" srcId="{31318A18-EE04-493F-B2E4-E25426EAD06E}" destId="{F5E65107-8D3F-4CD0-B531-35BF015895C9}" srcOrd="3" destOrd="0" presId="urn:microsoft.com/office/officeart/2005/8/layout/hProcess4"/>
    <dgm:cxn modelId="{2424B8C1-F949-4365-BB3A-2FEC369FB53F}" type="presParOf" srcId="{31318A18-EE04-493F-B2E4-E25426EAD06E}" destId="{2E5A55FA-85DD-4F63-BA29-39BA42A81038}" srcOrd="4" destOrd="0" presId="urn:microsoft.com/office/officeart/2005/8/layout/hProcess4"/>
    <dgm:cxn modelId="{A7E05008-DD74-431A-A81C-0F3E5A1A0377}" type="presParOf" srcId="{9D9EBB7F-4D47-4517-BA2A-69503890232C}" destId="{32C4F7EA-2095-4C25-A617-DD5530A73CA8}" srcOrd="1" destOrd="0" presId="urn:microsoft.com/office/officeart/2005/8/layout/hProcess4"/>
    <dgm:cxn modelId="{8067F2AA-7AEC-414F-8C23-A1C55F61F77D}" type="presParOf" srcId="{9D9EBB7F-4D47-4517-BA2A-69503890232C}" destId="{33BEA167-F178-4E2D-8FA0-DB6CC37BA53D}" srcOrd="2" destOrd="0" presId="urn:microsoft.com/office/officeart/2005/8/layout/hProcess4"/>
    <dgm:cxn modelId="{858FAF30-9DF4-43DB-A1EB-022B7A9A33E6}" type="presParOf" srcId="{33BEA167-F178-4E2D-8FA0-DB6CC37BA53D}" destId="{98BB285C-B343-4726-8547-4F5E7DD07897}" srcOrd="0" destOrd="0" presId="urn:microsoft.com/office/officeart/2005/8/layout/hProcess4"/>
    <dgm:cxn modelId="{7626A79F-998A-439B-94EF-C7C17062095F}" type="presParOf" srcId="{33BEA167-F178-4E2D-8FA0-DB6CC37BA53D}" destId="{5384833C-BB0D-4B5A-B27C-3ACD0AAE1BD6}" srcOrd="1" destOrd="0" presId="urn:microsoft.com/office/officeart/2005/8/layout/hProcess4"/>
    <dgm:cxn modelId="{CBB97613-DE7B-4BF8-9B06-89D9B72A0BC2}" type="presParOf" srcId="{33BEA167-F178-4E2D-8FA0-DB6CC37BA53D}" destId="{711DADB3-8BBF-4FF7-9B64-34D15D16A3A8}" srcOrd="2" destOrd="0" presId="urn:microsoft.com/office/officeart/2005/8/layout/hProcess4"/>
    <dgm:cxn modelId="{A8B612CF-A968-4B9B-8C77-37A962BE0567}" type="presParOf" srcId="{33BEA167-F178-4E2D-8FA0-DB6CC37BA53D}" destId="{CEC2294D-41EF-425C-8C06-B23918746D2D}" srcOrd="3" destOrd="0" presId="urn:microsoft.com/office/officeart/2005/8/layout/hProcess4"/>
    <dgm:cxn modelId="{D24720B9-08AA-4E1F-8183-03BEB143E2C8}" type="presParOf" srcId="{33BEA167-F178-4E2D-8FA0-DB6CC37BA53D}" destId="{942ED34E-6C99-457C-8B68-6059934A3064}" srcOrd="4" destOrd="0" presId="urn:microsoft.com/office/officeart/2005/8/layout/hProcess4"/>
    <dgm:cxn modelId="{4DF758B8-B87C-4BAE-AE82-E80ACA0F30F3}" type="presParOf" srcId="{9D9EBB7F-4D47-4517-BA2A-69503890232C}" destId="{5ABC6A5C-FA44-4332-BFDF-834B9D297AF2}" srcOrd="3" destOrd="0" presId="urn:microsoft.com/office/officeart/2005/8/layout/hProcess4"/>
    <dgm:cxn modelId="{D61D956E-9035-45FD-9736-B91A625EB662}" type="presParOf" srcId="{9D9EBB7F-4D47-4517-BA2A-69503890232C}" destId="{BBFD69D9-9EDD-473E-AEB0-5D734A3A8A85}" srcOrd="4" destOrd="0" presId="urn:microsoft.com/office/officeart/2005/8/layout/hProcess4"/>
    <dgm:cxn modelId="{7ABA9E1F-8D0E-42F9-BDBA-3B7BA7650A36}" type="presParOf" srcId="{BBFD69D9-9EDD-473E-AEB0-5D734A3A8A85}" destId="{93FB3F2B-27DD-4804-AF5B-80A9056CCF72}" srcOrd="0" destOrd="0" presId="urn:microsoft.com/office/officeart/2005/8/layout/hProcess4"/>
    <dgm:cxn modelId="{CA3C29BC-5E84-4F18-8C96-D647A2DF9F10}" type="presParOf" srcId="{BBFD69D9-9EDD-473E-AEB0-5D734A3A8A85}" destId="{1A144BF0-9FD8-48E7-9FA3-7CBE075E8125}" srcOrd="1" destOrd="0" presId="urn:microsoft.com/office/officeart/2005/8/layout/hProcess4"/>
    <dgm:cxn modelId="{0250D0AB-D8A8-4C98-A20C-2E1C72CCA87F}" type="presParOf" srcId="{BBFD69D9-9EDD-473E-AEB0-5D734A3A8A85}" destId="{22DF5337-A19E-4F27-BED4-53D3F6BE4BDB}" srcOrd="2" destOrd="0" presId="urn:microsoft.com/office/officeart/2005/8/layout/hProcess4"/>
    <dgm:cxn modelId="{426F4886-044A-435D-A635-90BC82DE9D8A}" type="presParOf" srcId="{BBFD69D9-9EDD-473E-AEB0-5D734A3A8A85}" destId="{005C617F-6CA6-4563-B967-6E93163BD09F}" srcOrd="3" destOrd="0" presId="urn:microsoft.com/office/officeart/2005/8/layout/hProcess4"/>
    <dgm:cxn modelId="{8984CD7E-B406-4007-9E40-EC8165D24130}" type="presParOf" srcId="{BBFD69D9-9EDD-473E-AEB0-5D734A3A8A85}" destId="{1DAC12C2-7165-4478-BA14-709859D7A7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A9893-9354-44AD-B633-C560A32A8B0C}">
      <dsp:nvSpPr>
        <dsp:cNvPr id="0" name=""/>
        <dsp:cNvSpPr/>
      </dsp:nvSpPr>
      <dsp:spPr>
        <a:xfrm>
          <a:off x="306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Як зберегти створене зображення у файлі</a:t>
          </a:r>
          <a:endParaRPr lang="ru-RU" sz="1500" kern="1200" dirty="0"/>
        </a:p>
      </dsp:txBody>
      <dsp:txXfrm>
        <a:off x="35463" y="1025484"/>
        <a:ext cx="1781936" cy="1130036"/>
      </dsp:txXfrm>
    </dsp:sp>
    <dsp:sp modelId="{32C4F7EA-2095-4C25-A617-DD5530A73CA8}">
      <dsp:nvSpPr>
        <dsp:cNvPr id="0" name=""/>
        <dsp:cNvSpPr/>
      </dsp:nvSpPr>
      <dsp:spPr>
        <a:xfrm>
          <a:off x="1042946" y="1360374"/>
          <a:ext cx="2033541" cy="2033541"/>
        </a:xfrm>
        <a:prstGeom prst="leftCircularArrow">
          <a:avLst>
            <a:gd name="adj1" fmla="val 3110"/>
            <a:gd name="adj2" fmla="val 382285"/>
            <a:gd name="adj3" fmla="val 2157796"/>
            <a:gd name="adj4" fmla="val 9024489"/>
            <a:gd name="adj5" fmla="val 3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65107-8D3F-4CD0-B531-35BF015895C9}">
      <dsp:nvSpPr>
        <dsp:cNvPr id="0" name=""/>
        <dsp:cNvSpPr/>
      </dsp:nvSpPr>
      <dsp:spPr>
        <a:xfrm>
          <a:off x="411917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</a:t>
          </a:r>
          <a:endParaRPr lang="uk-UA" sz="3700" kern="1200" dirty="0"/>
        </a:p>
      </dsp:txBody>
      <dsp:txXfrm>
        <a:off x="431094" y="2209855"/>
        <a:ext cx="1608090" cy="616382"/>
      </dsp:txXfrm>
    </dsp:sp>
    <dsp:sp modelId="{5384833C-BB0D-4B5A-B27C-3ACD0AAE1BD6}">
      <dsp:nvSpPr>
        <dsp:cNvPr id="0" name=""/>
        <dsp:cNvSpPr/>
      </dsp:nvSpPr>
      <dsp:spPr>
        <a:xfrm>
          <a:off x="2359490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Як зберегти зображення із змінами у іншому файлі</a:t>
          </a:r>
          <a:endParaRPr lang="ru-RU" sz="1500" kern="1200" dirty="0"/>
        </a:p>
      </dsp:txBody>
      <dsp:txXfrm>
        <a:off x="2394647" y="1352853"/>
        <a:ext cx="1781936" cy="1130036"/>
      </dsp:txXfrm>
    </dsp:sp>
    <dsp:sp modelId="{5ABC6A5C-FA44-4332-BFDF-834B9D297AF2}">
      <dsp:nvSpPr>
        <dsp:cNvPr id="0" name=""/>
        <dsp:cNvSpPr/>
      </dsp:nvSpPr>
      <dsp:spPr>
        <a:xfrm>
          <a:off x="3386695" y="54558"/>
          <a:ext cx="2270217" cy="2270217"/>
        </a:xfrm>
        <a:prstGeom prst="circularArrow">
          <a:avLst>
            <a:gd name="adj1" fmla="val 2785"/>
            <a:gd name="adj2" fmla="val 339835"/>
            <a:gd name="adj3" fmla="val 19484655"/>
            <a:gd name="adj4" fmla="val 12575511"/>
            <a:gd name="adj5" fmla="val 32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2294D-41EF-425C-8C06-B23918746D2D}">
      <dsp:nvSpPr>
        <dsp:cNvPr id="0" name=""/>
        <dsp:cNvSpPr/>
      </dsp:nvSpPr>
      <dsp:spPr>
        <a:xfrm>
          <a:off x="2771101" y="662959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2790278" y="682136"/>
        <a:ext cx="1608090" cy="616382"/>
      </dsp:txXfrm>
    </dsp:sp>
    <dsp:sp modelId="{1A144BF0-9FD8-48E7-9FA3-7CBE075E8125}">
      <dsp:nvSpPr>
        <dsp:cNvPr id="0" name=""/>
        <dsp:cNvSpPr/>
      </dsp:nvSpPr>
      <dsp:spPr>
        <a:xfrm>
          <a:off x="4718674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Чим діалогові вікна відрізняються від інформаційних</a:t>
          </a:r>
          <a:endParaRPr lang="ru-RU" sz="1500" kern="1200" dirty="0"/>
        </a:p>
      </dsp:txBody>
      <dsp:txXfrm>
        <a:off x="4753831" y="1025484"/>
        <a:ext cx="1781936" cy="1130036"/>
      </dsp:txXfrm>
    </dsp:sp>
    <dsp:sp modelId="{005C617F-6CA6-4563-B967-6E93163BD09F}">
      <dsp:nvSpPr>
        <dsp:cNvPr id="0" name=""/>
        <dsp:cNvSpPr/>
      </dsp:nvSpPr>
      <dsp:spPr>
        <a:xfrm>
          <a:off x="5130285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149462" y="2209855"/>
        <a:ext cx="1608090" cy="616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00C8-804F-4A93-B5F6-E3C27680AF8A}">
      <dsp:nvSpPr>
        <dsp:cNvPr id="0" name=""/>
        <dsp:cNvSpPr/>
      </dsp:nvSpPr>
      <dsp:spPr>
        <a:xfrm>
          <a:off x="1653285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29"/>
              </a:lnTo>
              <a:lnTo>
                <a:pt x="909074" y="294829"/>
              </a:lnTo>
              <a:lnTo>
                <a:pt x="909074" y="4326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B7E9D-BC7D-42D0-B603-197CC4F0469C}">
      <dsp:nvSpPr>
        <dsp:cNvPr id="0" name=""/>
        <dsp:cNvSpPr/>
      </dsp:nvSpPr>
      <dsp:spPr>
        <a:xfrm>
          <a:off x="744211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909074" y="0"/>
              </a:moveTo>
              <a:lnTo>
                <a:pt x="909074" y="294829"/>
              </a:lnTo>
              <a:lnTo>
                <a:pt x="0" y="294829"/>
              </a:lnTo>
              <a:lnTo>
                <a:pt x="0" y="4326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56E3-CA16-4F1F-BF8E-3BDC804FC974}">
      <dsp:nvSpPr>
        <dsp:cNvPr id="0" name=""/>
        <dsp:cNvSpPr/>
      </dsp:nvSpPr>
      <dsp:spPr>
        <a:xfrm>
          <a:off x="909497" y="306586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87F43E-DB63-4F8D-8A79-B71D5E442C77}">
      <dsp:nvSpPr>
        <dsp:cNvPr id="0" name=""/>
        <dsp:cNvSpPr/>
      </dsp:nvSpPr>
      <dsp:spPr>
        <a:xfrm>
          <a:off x="1074784" y="463608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Вказівки збереження</a:t>
          </a:r>
          <a:endParaRPr lang="ru-RU" sz="1600" kern="1200" dirty="0"/>
        </a:p>
      </dsp:txBody>
      <dsp:txXfrm>
        <a:off x="1102451" y="491275"/>
        <a:ext cx="1432241" cy="889276"/>
      </dsp:txXfrm>
    </dsp:sp>
    <dsp:sp modelId="{C22BFA13-D833-43B4-8717-1825DC6C9B5B}">
      <dsp:nvSpPr>
        <dsp:cNvPr id="0" name=""/>
        <dsp:cNvSpPr/>
      </dsp:nvSpPr>
      <dsp:spPr>
        <a:xfrm>
          <a:off x="423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4FBE8-B2F0-4DA7-8814-B8BF1F34C049}">
      <dsp:nvSpPr>
        <dsp:cNvPr id="0" name=""/>
        <dsp:cNvSpPr/>
      </dsp:nvSpPr>
      <dsp:spPr>
        <a:xfrm>
          <a:off x="165710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Зберегти </a:t>
          </a:r>
          <a:endParaRPr lang="ru-RU" sz="1600" kern="1200" dirty="0"/>
        </a:p>
      </dsp:txBody>
      <dsp:txXfrm>
        <a:off x="193377" y="1868522"/>
        <a:ext cx="1432241" cy="889276"/>
      </dsp:txXfrm>
    </dsp:sp>
    <dsp:sp modelId="{8F4EFC6D-5D29-4C38-9DF5-06897D32E553}">
      <dsp:nvSpPr>
        <dsp:cNvPr id="0" name=""/>
        <dsp:cNvSpPr/>
      </dsp:nvSpPr>
      <dsp:spPr>
        <a:xfrm>
          <a:off x="1818572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38287-349F-45C5-B0EA-40A4A1235784}">
      <dsp:nvSpPr>
        <dsp:cNvPr id="0" name=""/>
        <dsp:cNvSpPr/>
      </dsp:nvSpPr>
      <dsp:spPr>
        <a:xfrm>
          <a:off x="1983858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Зберегти як</a:t>
          </a:r>
          <a:endParaRPr lang="ru-RU" sz="1600" kern="1200" dirty="0"/>
        </a:p>
      </dsp:txBody>
      <dsp:txXfrm>
        <a:off x="2011525" y="1868522"/>
        <a:ext cx="1432241" cy="889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7920880" cy="1972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Коментоване виконання завдання з рубрики “Обговорюємо” ст. 146</a:t>
          </a:r>
          <a:endParaRPr lang="en-U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Як працювати із завданнями цієї рубрики?</a:t>
          </a:r>
          <a:endParaRPr lang="ru-RU" sz="2700" kern="1200" dirty="0"/>
        </a:p>
      </dsp:txBody>
      <dsp:txXfrm>
        <a:off x="1781457" y="0"/>
        <a:ext cx="6139422" cy="1972815"/>
      </dsp:txXfrm>
    </dsp:sp>
    <dsp:sp modelId="{E2502320-D2CF-4315-97ED-EB529052F563}">
      <dsp:nvSpPr>
        <dsp:cNvPr id="0" name=""/>
        <dsp:cNvSpPr/>
      </dsp:nvSpPr>
      <dsp:spPr>
        <a:xfrm>
          <a:off x="197281" y="197281"/>
          <a:ext cx="1584176" cy="15782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B3C5-0C49-407E-B6A9-4F06E73A4004}">
      <dsp:nvSpPr>
        <dsp:cNvPr id="0" name=""/>
        <dsp:cNvSpPr/>
      </dsp:nvSpPr>
      <dsp:spPr>
        <a:xfrm>
          <a:off x="0" y="0"/>
          <a:ext cx="7848872" cy="2160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3. Обговоріть, чи можливо: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- Зберегти два файли з однаковими іменами;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- Зберегти змінений файл та його початковий варіант;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- Отримати копію </a:t>
          </a:r>
          <a:r>
            <a:rPr lang="uk-UA" sz="1600" b="1" kern="1200" dirty="0" err="1" smtClean="0"/>
            <a:t>файла</a:t>
          </a:r>
          <a:r>
            <a:rPr lang="uk-UA" sz="1600" b="1" kern="1200" dirty="0" smtClean="0"/>
            <a:t> в новій папці.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Якщо так, поясніть, за яких умов це можливо. Обґрунтуйте свою відповідь.</a:t>
          </a:r>
          <a:endParaRPr lang="ru-RU" sz="1600" kern="1200" dirty="0"/>
        </a:p>
      </dsp:txBody>
      <dsp:txXfrm>
        <a:off x="1785798" y="0"/>
        <a:ext cx="6063073" cy="2160240"/>
      </dsp:txXfrm>
    </dsp:sp>
    <dsp:sp modelId="{00E4200C-50D8-4A3B-B13B-E98186C3614E}">
      <dsp:nvSpPr>
        <dsp:cNvPr id="0" name=""/>
        <dsp:cNvSpPr/>
      </dsp:nvSpPr>
      <dsp:spPr>
        <a:xfrm>
          <a:off x="115213" y="360042"/>
          <a:ext cx="1569774" cy="14401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34D8-E829-4186-A51D-6C3F9066F48C}">
      <dsp:nvSpPr>
        <dsp:cNvPr id="0" name=""/>
        <dsp:cNvSpPr/>
      </dsp:nvSpPr>
      <dsp:spPr>
        <a:xfrm>
          <a:off x="0" y="0"/>
          <a:ext cx="7968208" cy="1383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sz="6300" kern="1200" dirty="0"/>
        </a:p>
      </dsp:txBody>
      <dsp:txXfrm>
        <a:off x="1732034" y="0"/>
        <a:ext cx="6236173" cy="1383928"/>
      </dsp:txXfrm>
    </dsp:sp>
    <dsp:sp modelId="{A12AEEBC-C124-45C8-B0E3-FBE7E2BBDE88}">
      <dsp:nvSpPr>
        <dsp:cNvPr id="0" name=""/>
        <dsp:cNvSpPr/>
      </dsp:nvSpPr>
      <dsp:spPr>
        <a:xfrm>
          <a:off x="138392" y="138392"/>
          <a:ext cx="1593641" cy="1107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A9893-9354-44AD-B633-C560A32A8B0C}">
      <dsp:nvSpPr>
        <dsp:cNvPr id="0" name=""/>
        <dsp:cNvSpPr/>
      </dsp:nvSpPr>
      <dsp:spPr>
        <a:xfrm>
          <a:off x="306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Як зберегти створене зображення у файлі</a:t>
          </a:r>
          <a:endParaRPr lang="ru-RU" sz="1500" kern="1200" dirty="0"/>
        </a:p>
      </dsp:txBody>
      <dsp:txXfrm>
        <a:off x="35463" y="1025484"/>
        <a:ext cx="1781936" cy="1130036"/>
      </dsp:txXfrm>
    </dsp:sp>
    <dsp:sp modelId="{32C4F7EA-2095-4C25-A617-DD5530A73CA8}">
      <dsp:nvSpPr>
        <dsp:cNvPr id="0" name=""/>
        <dsp:cNvSpPr/>
      </dsp:nvSpPr>
      <dsp:spPr>
        <a:xfrm>
          <a:off x="1042946" y="1360374"/>
          <a:ext cx="2033541" cy="2033541"/>
        </a:xfrm>
        <a:prstGeom prst="leftCircularArrow">
          <a:avLst>
            <a:gd name="adj1" fmla="val 3110"/>
            <a:gd name="adj2" fmla="val 382285"/>
            <a:gd name="adj3" fmla="val 2157796"/>
            <a:gd name="adj4" fmla="val 9024489"/>
            <a:gd name="adj5" fmla="val 3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65107-8D3F-4CD0-B531-35BF015895C9}">
      <dsp:nvSpPr>
        <dsp:cNvPr id="0" name=""/>
        <dsp:cNvSpPr/>
      </dsp:nvSpPr>
      <dsp:spPr>
        <a:xfrm>
          <a:off x="411917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</a:t>
          </a:r>
          <a:endParaRPr lang="uk-UA" sz="3700" kern="1200" dirty="0"/>
        </a:p>
      </dsp:txBody>
      <dsp:txXfrm>
        <a:off x="431094" y="2209855"/>
        <a:ext cx="1608090" cy="616382"/>
      </dsp:txXfrm>
    </dsp:sp>
    <dsp:sp modelId="{5384833C-BB0D-4B5A-B27C-3ACD0AAE1BD6}">
      <dsp:nvSpPr>
        <dsp:cNvPr id="0" name=""/>
        <dsp:cNvSpPr/>
      </dsp:nvSpPr>
      <dsp:spPr>
        <a:xfrm>
          <a:off x="2359490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Як зберегти зображення із змінами у іншому файлі</a:t>
          </a:r>
          <a:endParaRPr lang="ru-RU" sz="1500" kern="1200" dirty="0"/>
        </a:p>
      </dsp:txBody>
      <dsp:txXfrm>
        <a:off x="2394647" y="1352853"/>
        <a:ext cx="1781936" cy="1130036"/>
      </dsp:txXfrm>
    </dsp:sp>
    <dsp:sp modelId="{5ABC6A5C-FA44-4332-BFDF-834B9D297AF2}">
      <dsp:nvSpPr>
        <dsp:cNvPr id="0" name=""/>
        <dsp:cNvSpPr/>
      </dsp:nvSpPr>
      <dsp:spPr>
        <a:xfrm>
          <a:off x="3386695" y="54558"/>
          <a:ext cx="2270217" cy="2270217"/>
        </a:xfrm>
        <a:prstGeom prst="circularArrow">
          <a:avLst>
            <a:gd name="adj1" fmla="val 2785"/>
            <a:gd name="adj2" fmla="val 339835"/>
            <a:gd name="adj3" fmla="val 19484655"/>
            <a:gd name="adj4" fmla="val 12575511"/>
            <a:gd name="adj5" fmla="val 32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2294D-41EF-425C-8C06-B23918746D2D}">
      <dsp:nvSpPr>
        <dsp:cNvPr id="0" name=""/>
        <dsp:cNvSpPr/>
      </dsp:nvSpPr>
      <dsp:spPr>
        <a:xfrm>
          <a:off x="2771101" y="662959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2790278" y="682136"/>
        <a:ext cx="1608090" cy="616382"/>
      </dsp:txXfrm>
    </dsp:sp>
    <dsp:sp modelId="{1A144BF0-9FD8-48E7-9FA3-7CBE075E8125}">
      <dsp:nvSpPr>
        <dsp:cNvPr id="0" name=""/>
        <dsp:cNvSpPr/>
      </dsp:nvSpPr>
      <dsp:spPr>
        <a:xfrm>
          <a:off x="4718674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Чим діалогові вікна відрізняються від інформаційних</a:t>
          </a:r>
          <a:endParaRPr lang="ru-RU" sz="1500" kern="1200" dirty="0"/>
        </a:p>
      </dsp:txBody>
      <dsp:txXfrm>
        <a:off x="4753831" y="1025484"/>
        <a:ext cx="1781936" cy="1130036"/>
      </dsp:txXfrm>
    </dsp:sp>
    <dsp:sp modelId="{005C617F-6CA6-4563-B967-6E93163BD09F}">
      <dsp:nvSpPr>
        <dsp:cNvPr id="0" name=""/>
        <dsp:cNvSpPr/>
      </dsp:nvSpPr>
      <dsp:spPr>
        <a:xfrm>
          <a:off x="5130285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149462" y="2209855"/>
        <a:ext cx="1608090" cy="61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7331-8A25-40DB-A842-4649645CC392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22CF-262A-4BEF-9441-D7E2197CBA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0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CBC8C6-F428-4878-806E-32B37308A9FD}" type="datetime1">
              <a:rPr lang="uk-UA" smtClean="0"/>
              <a:t>14.01.2015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9823-1FFE-4C81-B83F-F0F2C0C592E4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E275-E399-4F0A-8FEC-5472BF281000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2499-D37B-4105-9BC3-8EE40AE5162F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EA8-7FA7-49E8-9B31-3A5D85DE2488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3EAC-B121-4945-A36C-C0874E3F5D23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A926-6B15-48B2-90AF-B9736B176F04}" type="datetime1">
              <a:rPr lang="uk-UA" smtClean="0"/>
              <a:t>14.01.2015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7756-1B2D-4CC9-A676-3F1F5132BD63}" type="datetime1">
              <a:rPr lang="uk-UA" smtClean="0"/>
              <a:t>14.01.2015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E5F8-F92B-46F6-8E3A-C3C8A208C223}" type="datetime1">
              <a:rPr lang="uk-UA" smtClean="0"/>
              <a:t>14.01.2015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033-21A5-4F4F-8404-E8B63F449E4B}" type="datetime1">
              <a:rPr lang="uk-UA" smtClean="0"/>
              <a:t>14.01.2015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9132-09BC-438D-9EA2-1A64B45F47D7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DB98D9-20CB-4E62-9F18-147C26452F38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5 клас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3. Графічний редактор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980728"/>
            <a:ext cx="37798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5013176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</p:spTree>
    <p:extLst>
      <p:ext uri="{BB962C8B-B14F-4D97-AF65-F5344CB8AC3E}">
        <p14:creationId xmlns:p14="http://schemas.microsoft.com/office/powerpoint/2010/main" val="312635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008112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Діалогове вікно «Зберегти як»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166608" cy="4046519"/>
          </a:xfrm>
          <a:prstGeom prst="rect">
            <a:avLst/>
          </a:prstGeom>
        </p:spPr>
      </p:pic>
      <p:sp>
        <p:nvSpPr>
          <p:cNvPr id="8" name="Овальна виноска 7"/>
          <p:cNvSpPr/>
          <p:nvPr/>
        </p:nvSpPr>
        <p:spPr>
          <a:xfrm>
            <a:off x="4067944" y="3933056"/>
            <a:ext cx="1368152" cy="648072"/>
          </a:xfrm>
          <a:prstGeom prst="wedgeEllipseCallout">
            <a:avLst>
              <a:gd name="adj1" fmla="val -88830"/>
              <a:gd name="adj2" fmla="val 7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C00000"/>
                </a:solidFill>
              </a:rPr>
              <a:t>Рядок введення імені</a:t>
            </a:r>
            <a:endParaRPr lang="uk-UA" sz="1200" dirty="0">
              <a:solidFill>
                <a:srgbClr val="C00000"/>
              </a:solidFill>
            </a:endParaRPr>
          </a:p>
        </p:txBody>
      </p:sp>
      <p:sp>
        <p:nvSpPr>
          <p:cNvPr id="9" name="Овальна виноска 8"/>
          <p:cNvSpPr/>
          <p:nvPr/>
        </p:nvSpPr>
        <p:spPr>
          <a:xfrm rot="18914291">
            <a:off x="448884" y="2503712"/>
            <a:ext cx="1783356" cy="789943"/>
          </a:xfrm>
          <a:prstGeom prst="wedgeEllipseCallout">
            <a:avLst>
              <a:gd name="adj1" fmla="val 3527"/>
              <a:gd name="adj2" fmla="val 162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C00000"/>
                </a:solidFill>
              </a:rPr>
              <a:t>Вибір папки для збереження зображення</a:t>
            </a:r>
            <a:endParaRPr lang="uk-UA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70"/>
            <a:ext cx="8085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змін у зображенні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29" y="2492896"/>
            <a:ext cx="3433833" cy="15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1844824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зображення, що створене в середовищі графічного редактора, не було збережено, то при закритті вікна програми з'являється інформаційне вікно </a:t>
            </a:r>
          </a:p>
          <a:p>
            <a:r>
              <a:rPr lang="uk-UA" dirty="0" smtClean="0"/>
              <a:t>з пропозицією виконати збереження даних.</a:t>
            </a:r>
            <a:endParaRPr lang="uk-UA" dirty="0"/>
          </a:p>
        </p:txBody>
      </p:sp>
      <p:sp>
        <p:nvSpPr>
          <p:cNvPr id="11" name="Стрілка вправо 10"/>
          <p:cNvSpPr/>
          <p:nvPr/>
        </p:nvSpPr>
        <p:spPr>
          <a:xfrm rot="21230628">
            <a:off x="3494806" y="3539628"/>
            <a:ext cx="936104" cy="215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8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1521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Відкривання графічного зображення  з графічного редактора</a:t>
            </a:r>
            <a:endParaRPr lang="uk-U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Місце для вмісту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2724054" cy="3383838"/>
          </a:xfrm>
          <a:ln>
            <a:solidFill>
              <a:schemeClr val="accent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4996842" cy="29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Інструктаж з ТБ. Робота з комп'ютером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1" y="1484784"/>
            <a:ext cx="7920879" cy="2114265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Зайняти своє робочу місце. Підготувати комп'ютер до роботи.</a:t>
            </a:r>
          </a:p>
          <a:p>
            <a:r>
              <a:rPr lang="uk-UA" dirty="0" smtClean="0"/>
              <a:t>У папці Мої документи/Зображення створити власну папку, давши їй назву – власне прізвище.</a:t>
            </a:r>
          </a:p>
          <a:p>
            <a:r>
              <a:rPr lang="uk-UA" dirty="0" smtClean="0"/>
              <a:t>Завантажити растровий графічний редактор </a:t>
            </a:r>
            <a:r>
              <a:rPr lang="en-US" dirty="0" smtClean="0"/>
              <a:t>Paint </a:t>
            </a:r>
            <a:endParaRPr lang="uk-UA" dirty="0" smtClean="0"/>
          </a:p>
          <a:p>
            <a:r>
              <a:rPr lang="uk-UA" dirty="0" smtClean="0"/>
              <a:t>Створити рисунок за зразком.</a:t>
            </a:r>
          </a:p>
          <a:p>
            <a:r>
              <a:rPr lang="uk-UA" dirty="0" smtClean="0"/>
              <a:t>Зберегти рисунок у власній папці з ім'ям файлу Колобок</a:t>
            </a:r>
          </a:p>
          <a:p>
            <a:r>
              <a:rPr lang="uk-UA" dirty="0" smtClean="0"/>
              <a:t>Додати до рисунка власні елементи (квіти, кущі, паркан тощо)</a:t>
            </a:r>
          </a:p>
          <a:p>
            <a:r>
              <a:rPr lang="uk-UA" dirty="0" smtClean="0"/>
              <a:t>Зберегти рисунок зі змінами у власній папці з ім'ям файлу Колобок2</a:t>
            </a:r>
          </a:p>
          <a:p>
            <a:r>
              <a:rPr lang="uk-UA" dirty="0" smtClean="0"/>
              <a:t>Здати роботу вчителеві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99050"/>
            <a:ext cx="4088904" cy="25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864096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Вправи для очей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1600200"/>
            <a:ext cx="4608512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Міцно стиснути повіки. Розімкніть повільно віки.                    Декілька разів моргніть,          </a:t>
            </a:r>
          </a:p>
          <a:p>
            <a:pPr marL="0" indent="0">
              <a:buNone/>
            </a:pPr>
            <a:r>
              <a:rPr lang="uk-UA" dirty="0" smtClean="0"/>
              <a:t>Вправу ще раз повторіть. Поморгайте дві хвилини Швидко-швидко, час бо лине.</a:t>
            </a:r>
          </a:p>
          <a:p>
            <a:pPr marL="0" indent="0">
              <a:buNone/>
            </a:pPr>
            <a:r>
              <a:rPr lang="uk-UA" dirty="0" smtClean="0"/>
              <a:t>Притуліться до долонь, Проведіть ними до скронь.</a:t>
            </a:r>
          </a:p>
          <a:p>
            <a:pPr marL="0" indent="0">
              <a:buNone/>
            </a:pPr>
            <a:r>
              <a:rPr lang="uk-UA" dirty="0" smtClean="0"/>
              <a:t>Всі </a:t>
            </a:r>
            <a:r>
              <a:rPr lang="uk-UA" dirty="0" err="1" smtClean="0"/>
              <a:t>заплющіть</a:t>
            </a:r>
            <a:r>
              <a:rPr lang="uk-UA" dirty="0" smtClean="0"/>
              <a:t> міцно очі,</a:t>
            </a:r>
          </a:p>
          <a:p>
            <a:pPr marL="0" indent="0">
              <a:buNone/>
            </a:pPr>
            <a:r>
              <a:rPr lang="uk-UA" dirty="0" smtClean="0"/>
              <a:t>Вверх та вниз ними ведіть.</a:t>
            </a:r>
          </a:p>
          <a:p>
            <a:pPr marL="0" indent="0">
              <a:buNone/>
            </a:pPr>
            <a:r>
              <a:rPr lang="uk-UA" dirty="0" smtClean="0"/>
              <a:t>Зосередьтеся на точці </a:t>
            </a:r>
          </a:p>
          <a:p>
            <a:pPr marL="0" indent="0">
              <a:buNone/>
            </a:pPr>
            <a:r>
              <a:rPr lang="uk-UA" dirty="0" smtClean="0"/>
              <a:t>І спокійно вже сидіть.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844824"/>
            <a:ext cx="382257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4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1.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 та збереження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3568" y="2060848"/>
            <a:ext cx="4038600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Завдання. Розфарбуй зображення, збережене у файлі Машини у папці Графічний редактор, та збережи з тим самим іменем у папці Зображення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49" y="2276872"/>
            <a:ext cx="30497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2.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Дофарбовування зображень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3"/>
          </p:nvPr>
        </p:nvSpPr>
        <p:spPr>
          <a:xfrm>
            <a:off x="683568" y="2313432"/>
            <a:ext cx="3778704" cy="233970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uk-UA" dirty="0" smtClean="0"/>
              <a:t>Дофарбуй частини зображення, збереженого у файлі Марки автомобілів у папці Графічний редактор, потрібними кольорами та збережи з тим самим іменем у папці Зображення</a:t>
            </a:r>
            <a:endParaRPr lang="uk-UA" dirty="0"/>
          </a:p>
        </p:txBody>
      </p:sp>
      <p:pic>
        <p:nvPicPr>
          <p:cNvPr id="13" name="Місце для вмісту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816424" cy="1583108"/>
          </a:xfrm>
        </p:spPr>
      </p:pic>
    </p:spTree>
    <p:extLst>
      <p:ext uri="{BB962C8B-B14F-4D97-AF65-F5344CB8AC3E}">
        <p14:creationId xmlns:p14="http://schemas.microsoft.com/office/powerpoint/2010/main" val="1975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3. Фарбування зображень за зразком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4"/>
          </p:nvPr>
        </p:nvSpPr>
        <p:spPr>
          <a:xfrm>
            <a:off x="4788024" y="2313431"/>
            <a:ext cx="3528392" cy="2915769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uk-UA" dirty="0" smtClean="0"/>
              <a:t>Для зображення, збереженого у файлі Прикраси у папці Графічний редактор, зафарбуй каблучки так, щоб отримати набір з різними вставками. Вибирай кольори такі, як на каменях, зображених на малюнку 71 (ст. 145). Збережи результат з іменем Каблучки у папці Зображення</a:t>
            </a:r>
            <a:endParaRPr lang="uk-UA" dirty="0"/>
          </a:p>
        </p:txBody>
      </p:sp>
      <p:pic>
        <p:nvPicPr>
          <p:cNvPr id="13" name="Місце для вмісту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860154" cy="1296144"/>
          </a:xfrm>
        </p:spPr>
      </p:pic>
    </p:spTree>
    <p:extLst>
      <p:ext uri="{BB962C8B-B14F-4D97-AF65-F5344CB8AC3E}">
        <p14:creationId xmlns:p14="http://schemas.microsoft.com/office/powerpoint/2010/main" val="1702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uk-UA" dirty="0" smtClean="0"/>
              <a:t>Обговорення вивченого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09545"/>
              </p:ext>
            </p:extLst>
          </p:nvPr>
        </p:nvGraphicFramePr>
        <p:xfrm>
          <a:off x="611560" y="1628800"/>
          <a:ext cx="792088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714356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парах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28910616"/>
              </p:ext>
            </p:extLst>
          </p:nvPr>
        </p:nvGraphicFramePr>
        <p:xfrm>
          <a:off x="611560" y="1844824"/>
          <a:ext cx="784887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2780928"/>
            <a:ext cx="6637468" cy="249008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uk-U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зображень</a:t>
            </a:r>
            <a:endParaRPr lang="uk-UA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17"/>
          <p:cNvSpPr/>
          <p:nvPr/>
        </p:nvSpPr>
        <p:spPr>
          <a:xfrm>
            <a:off x="755576" y="980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1400" dirty="0" smtClean="0"/>
              <a:t>Робота вчителя Кравчук Г.Т., СЗШ І – ІІІ ступенів №8 м. Хмельницького </a:t>
            </a:r>
            <a:endParaRPr lang="uk-UA" altLang="uk-U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500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6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Головоломки (для роботи вдома)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1751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 smtClean="0"/>
              <a:t>Руслан відкрив у графічному редакторі малюнок, розбитий на клітинки. Він виділив межі декількох клітинок та розділив малюнок на дві однакові частини. А потім поміркував та зрозумів, що початковий малюнок можна було розділити й на три рівні частини. А ти зможеш таке зробити в себе на комп'ютері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7319"/>
            <a:ext cx="2160240" cy="16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Повторюємо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864095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пов'язані між собою складові схеми</a:t>
            </a:r>
          </a:p>
          <a:p>
            <a:pPr marL="68580" indent="0">
              <a:buNone/>
            </a:pPr>
            <a:endParaRPr lang="uk-UA" dirty="0"/>
          </a:p>
        </p:txBody>
      </p:sp>
      <p:grpSp>
        <p:nvGrpSpPr>
          <p:cNvPr id="33" name="Групувати 32"/>
          <p:cNvGrpSpPr/>
          <p:nvPr/>
        </p:nvGrpSpPr>
        <p:grpSpPr>
          <a:xfrm>
            <a:off x="971600" y="2780928"/>
            <a:ext cx="6971246" cy="3024336"/>
            <a:chOff x="971600" y="2780928"/>
            <a:chExt cx="6971246" cy="3024336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6214654" y="4403137"/>
              <a:ext cx="144016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Ім'я </a:t>
              </a:r>
              <a:endParaRPr lang="uk-UA" dirty="0"/>
            </a:p>
          </p:txBody>
        </p:sp>
        <p:sp>
          <p:nvSpPr>
            <p:cNvPr id="10" name="Округлений прямокутник 9"/>
            <p:cNvSpPr/>
            <p:nvPr/>
          </p:nvSpPr>
          <p:spPr>
            <a:xfrm>
              <a:off x="6225092" y="3581400"/>
              <a:ext cx="1440160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Змінене</a:t>
              </a:r>
              <a:endParaRPr lang="uk-UA" dirty="0"/>
            </a:p>
          </p:txBody>
        </p:sp>
        <p:sp>
          <p:nvSpPr>
            <p:cNvPr id="11" name="Округлений прямокутник 10"/>
            <p:cNvSpPr/>
            <p:nvPr/>
          </p:nvSpPr>
          <p:spPr>
            <a:xfrm>
              <a:off x="6214654" y="2780928"/>
              <a:ext cx="1728192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Зберегти як</a:t>
              </a:r>
              <a:endParaRPr lang="uk-UA" dirty="0"/>
            </a:p>
          </p:txBody>
        </p:sp>
        <p:sp>
          <p:nvSpPr>
            <p:cNvPr id="12" name="Округлений прямокутник 11"/>
            <p:cNvSpPr/>
            <p:nvPr/>
          </p:nvSpPr>
          <p:spPr>
            <a:xfrm>
              <a:off x="3203848" y="4403137"/>
              <a:ext cx="2088232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Місце розташування</a:t>
              </a:r>
              <a:endParaRPr lang="uk-UA" dirty="0"/>
            </a:p>
          </p:txBody>
        </p:sp>
        <p:sp>
          <p:nvSpPr>
            <p:cNvPr id="13" name="Округлений прямокутник 12"/>
            <p:cNvSpPr/>
            <p:nvPr/>
          </p:nvSpPr>
          <p:spPr>
            <a:xfrm>
              <a:off x="3491880" y="3501008"/>
              <a:ext cx="1656184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Не змінене</a:t>
              </a:r>
              <a:endParaRPr lang="uk-UA" dirty="0"/>
            </a:p>
          </p:txBody>
        </p:sp>
        <p:sp>
          <p:nvSpPr>
            <p:cNvPr id="14" name="Округлений прямокутник 13"/>
            <p:cNvSpPr/>
            <p:nvPr/>
          </p:nvSpPr>
          <p:spPr>
            <a:xfrm>
              <a:off x="3491880" y="2780928"/>
              <a:ext cx="144016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Зберегти</a:t>
              </a:r>
              <a:endParaRPr lang="uk-UA" dirty="0"/>
            </a:p>
          </p:txBody>
        </p:sp>
        <p:sp>
          <p:nvSpPr>
            <p:cNvPr id="15" name="Округлений прямокутник 14"/>
            <p:cNvSpPr/>
            <p:nvPr/>
          </p:nvSpPr>
          <p:spPr>
            <a:xfrm>
              <a:off x="971600" y="4005064"/>
              <a:ext cx="144016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Файл</a:t>
              </a:r>
              <a:endParaRPr lang="uk-UA" dirty="0"/>
            </a:p>
          </p:txBody>
        </p:sp>
        <p:sp>
          <p:nvSpPr>
            <p:cNvPr id="16" name="Округлений прямокутник 15"/>
            <p:cNvSpPr/>
            <p:nvPr/>
          </p:nvSpPr>
          <p:spPr>
            <a:xfrm>
              <a:off x="4900798" y="5229200"/>
              <a:ext cx="144016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Відкрити</a:t>
              </a:r>
              <a:endParaRPr lang="uk-UA" dirty="0"/>
            </a:p>
          </p:txBody>
        </p:sp>
        <p:cxnSp>
          <p:nvCxnSpPr>
            <p:cNvPr id="18" name="Пряма зі стрілкою 17"/>
            <p:cNvCxnSpPr>
              <a:stCxn id="15" idx="0"/>
              <a:endCxn id="14" idx="1"/>
            </p:cNvCxnSpPr>
            <p:nvPr/>
          </p:nvCxnSpPr>
          <p:spPr>
            <a:xfrm flipV="1">
              <a:off x="1691680" y="3068960"/>
              <a:ext cx="180020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зі стрілкою 19"/>
            <p:cNvCxnSpPr>
              <a:stCxn id="15" idx="2"/>
              <a:endCxn id="16" idx="1"/>
            </p:cNvCxnSpPr>
            <p:nvPr/>
          </p:nvCxnSpPr>
          <p:spPr>
            <a:xfrm>
              <a:off x="1691680" y="4581128"/>
              <a:ext cx="3209118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зі стрілкою 21"/>
            <p:cNvCxnSpPr>
              <a:stCxn id="16" idx="0"/>
              <a:endCxn id="12" idx="2"/>
            </p:cNvCxnSpPr>
            <p:nvPr/>
          </p:nvCxnSpPr>
          <p:spPr>
            <a:xfrm flipH="1" flipV="1">
              <a:off x="4247964" y="4979201"/>
              <a:ext cx="1372914" cy="249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зі стрілкою 23"/>
            <p:cNvCxnSpPr>
              <a:stCxn id="16" idx="0"/>
              <a:endCxn id="9" idx="2"/>
            </p:cNvCxnSpPr>
            <p:nvPr/>
          </p:nvCxnSpPr>
          <p:spPr>
            <a:xfrm flipV="1">
              <a:off x="5620878" y="4979201"/>
              <a:ext cx="1313856" cy="249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зі стрілкою 25"/>
            <p:cNvCxnSpPr>
              <a:stCxn id="10" idx="1"/>
              <a:endCxn id="12" idx="0"/>
            </p:cNvCxnSpPr>
            <p:nvPr/>
          </p:nvCxnSpPr>
          <p:spPr>
            <a:xfrm flipH="1">
              <a:off x="4247964" y="3869432"/>
              <a:ext cx="1977128" cy="533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зі стрілкою 27"/>
            <p:cNvCxnSpPr>
              <a:stCxn id="13" idx="2"/>
              <a:endCxn id="12" idx="0"/>
            </p:cNvCxnSpPr>
            <p:nvPr/>
          </p:nvCxnSpPr>
          <p:spPr>
            <a:xfrm flipH="1">
              <a:off x="4247964" y="4077072"/>
              <a:ext cx="72008" cy="326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зі стрілкою 29"/>
            <p:cNvCxnSpPr>
              <a:stCxn id="10" idx="2"/>
              <a:endCxn id="9" idx="0"/>
            </p:cNvCxnSpPr>
            <p:nvPr/>
          </p:nvCxnSpPr>
          <p:spPr>
            <a:xfrm flipH="1">
              <a:off x="6934734" y="4157464"/>
              <a:ext cx="10438" cy="2456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зі стрілкою 31"/>
            <p:cNvCxnSpPr>
              <a:stCxn id="13" idx="3"/>
              <a:endCxn id="9" idx="1"/>
            </p:cNvCxnSpPr>
            <p:nvPr/>
          </p:nvCxnSpPr>
          <p:spPr>
            <a:xfrm>
              <a:off x="5148064" y="3789040"/>
              <a:ext cx="1066590" cy="902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Діалогове вікно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Інформаційне вікно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Рядок введення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0643438"/>
              </p:ext>
            </p:extLst>
          </p:nvPr>
        </p:nvGraphicFramePr>
        <p:xfrm>
          <a:off x="611560" y="836712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55">
            <a:off x="649964" y="620688"/>
            <a:ext cx="2409867" cy="2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39498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дізналися?!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92158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2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41530"/>
            <a:ext cx="5972188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88304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17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Виконати вправу 1, 2,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Розв'язати головоломку ст. 147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Оцінити свої знання та вміння за допомогою тверджень на ст. 146, 147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Нарисувати у зошиті рисунок з орнаментом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4" y="527655"/>
            <a:ext cx="1758795" cy="16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91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02474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«Конверт знань»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3212976"/>
            <a:ext cx="6777317" cy="2619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Один учень на дошці малює конверт, не відриваючи руки.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У учителя «конверт знань».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По черзі витягніть із конверта запитання, прочитайте його уголос та дайте відповідь на запитання.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642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Актуалізація опорних знань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1"/>
            <a:ext cx="7776864" cy="1080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Назвіть зображені інструменти графічного редактора </a:t>
            </a:r>
            <a:r>
              <a:rPr lang="en-US" dirty="0" smtClean="0"/>
              <a:t>Paint</a:t>
            </a:r>
            <a:r>
              <a:rPr lang="uk-UA" dirty="0" smtClean="0"/>
              <a:t>. У виділених комірках прочитайте одне з ключових слів теми уроку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82357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79099"/>
              </p:ext>
            </p:extLst>
          </p:nvPr>
        </p:nvGraphicFramePr>
        <p:xfrm>
          <a:off x="5508104" y="2780928"/>
          <a:ext cx="136815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9361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36" y="4029755"/>
            <a:ext cx="382179" cy="3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0" y="4581128"/>
            <a:ext cx="402065" cy="3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36" y="5157192"/>
            <a:ext cx="384870" cy="3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0" y="2852936"/>
            <a:ext cx="376932" cy="37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49" y="3491101"/>
            <a:ext cx="402065" cy="29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5661248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вікно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62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знаємо про вікна?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1043493" y="2323652"/>
            <a:ext cx="5040676" cy="3508977"/>
          </a:xfrm>
        </p:spPr>
        <p:txBody>
          <a:bodyPr/>
          <a:lstStyle/>
          <a:p>
            <a:r>
              <a:rPr lang="uk-UA" dirty="0" smtClean="0"/>
              <a:t>Які типи вікон ви знаєте?</a:t>
            </a:r>
          </a:p>
          <a:p>
            <a:r>
              <a:rPr lang="uk-UA" dirty="0" smtClean="0"/>
              <a:t>До якого типу належить вікно програми </a:t>
            </a:r>
            <a:r>
              <a:rPr lang="en-US" dirty="0" smtClean="0"/>
              <a:t>Paint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Яку інформацію може відображати інформаційне вікно?</a:t>
            </a:r>
          </a:p>
          <a:p>
            <a:r>
              <a:rPr lang="uk-UA" dirty="0" smtClean="0"/>
              <a:t>Назвіть елементи діалогового вікна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755576" y="1844824"/>
            <a:ext cx="7776864" cy="3987805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uk-UA" dirty="0" smtClean="0"/>
              <a:t>Найбільше в світі полюбляю малювати</a:t>
            </a:r>
          </a:p>
          <a:p>
            <a:pPr marL="68580" indent="0">
              <a:buNone/>
            </a:pPr>
            <a:r>
              <a:rPr lang="uk-UA" dirty="0" smtClean="0"/>
              <a:t>Ялинку, м'ячик, квітку, хату.</a:t>
            </a:r>
          </a:p>
          <a:p>
            <a:pPr marL="68580" indent="0">
              <a:buNone/>
            </a:pPr>
            <a:r>
              <a:rPr lang="uk-UA" dirty="0" smtClean="0"/>
              <a:t>Сиджу з комп'ютером я і малюю,</a:t>
            </a:r>
          </a:p>
          <a:p>
            <a:pPr marL="68580" indent="0">
              <a:buNone/>
            </a:pPr>
            <a:r>
              <a:rPr lang="uk-UA" dirty="0" smtClean="0"/>
              <a:t>Так наполегливо працюю!</a:t>
            </a:r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Та ось раптово продзвенів дзвінок,</a:t>
            </a:r>
          </a:p>
          <a:p>
            <a:pPr marL="68580" indent="0">
              <a:buNone/>
            </a:pPr>
            <a:r>
              <a:rPr lang="uk-UA" dirty="0" smtClean="0"/>
              <a:t>Товариш кличе з ковзанами на каток,</a:t>
            </a:r>
          </a:p>
          <a:p>
            <a:pPr marL="68580" indent="0">
              <a:buNone/>
            </a:pPr>
            <a:r>
              <a:rPr lang="uk-UA" dirty="0" smtClean="0"/>
              <a:t>Малюнок потім хочу завершити, </a:t>
            </a:r>
          </a:p>
          <a:p>
            <a:pPr marL="68580" indent="0">
              <a:buNone/>
            </a:pPr>
            <a:r>
              <a:rPr lang="uk-UA" dirty="0" smtClean="0"/>
              <a:t>Порадьте, друзі, що мені робити?</a:t>
            </a:r>
          </a:p>
          <a:p>
            <a:pPr marL="68580" indent="0">
              <a:buNone/>
            </a:pPr>
            <a:endParaRPr lang="uk-UA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Порадьте, що зробити, щоб не втратити, те, що намалював хлопець.</a:t>
            </a:r>
          </a:p>
          <a:p>
            <a:endParaRPr lang="uk-UA" dirty="0"/>
          </a:p>
        </p:txBody>
      </p:sp>
      <p:pic>
        <p:nvPicPr>
          <p:cNvPr id="9218" name="Picture 2" descr="http://im0-tub-ua.yandex.net/i?id=282638049-0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52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17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зображень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1027664"/>
            <a:ext cx="4864386" cy="1143000"/>
          </a:xfrm>
        </p:spPr>
        <p:txBody>
          <a:bodyPr/>
          <a:lstStyle/>
          <a:p>
            <a:r>
              <a:rPr lang="uk-UA" dirty="0"/>
              <a:t>Ти дізнаєшся</a:t>
            </a: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5924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64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72008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зображення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700173"/>
              </p:ext>
            </p:extLst>
          </p:nvPr>
        </p:nvGraphicFramePr>
        <p:xfrm>
          <a:off x="692931" y="1489075"/>
          <a:ext cx="3471858" cy="309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471230"/>
            <a:ext cx="2066191" cy="4262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3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</TotalTime>
  <Words>760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Остін</vt:lpstr>
      <vt:lpstr>Інформатика. 5 клас</vt:lpstr>
      <vt:lpstr>Урок 17. Збереження зображень</vt:lpstr>
      <vt:lpstr>Гра «Конверт знань»</vt:lpstr>
      <vt:lpstr>Актуалізація опорних знань</vt:lpstr>
      <vt:lpstr>Що ми знаємо про вікна?</vt:lpstr>
      <vt:lpstr>Презентация PowerPoint</vt:lpstr>
      <vt:lpstr>Урок 17</vt:lpstr>
      <vt:lpstr>Ти дізнаєшся</vt:lpstr>
      <vt:lpstr>Збереження зображення</vt:lpstr>
      <vt:lpstr>Діалогове вікно «Зберегти як» </vt:lpstr>
      <vt:lpstr>Збереження змін у зображенні</vt:lpstr>
      <vt:lpstr>Відкривання графічного зображення  з графічного редактора</vt:lpstr>
      <vt:lpstr>Інструктаж з ТБ. Робота з комп'ютером </vt:lpstr>
      <vt:lpstr>Вправи для очей</vt:lpstr>
      <vt:lpstr>Вправа 1.  Відкриття та збереження файла</vt:lpstr>
      <vt:lpstr>Вправа 2.  Дофарбовування зображень</vt:lpstr>
      <vt:lpstr>Вправа 3. Фарбування зображень за зразком</vt:lpstr>
      <vt:lpstr>Обговорення вивченого</vt:lpstr>
      <vt:lpstr>Працюємо в парах</vt:lpstr>
      <vt:lpstr>Головоломки (для роботи вдома)</vt:lpstr>
      <vt:lpstr>Повторюємо </vt:lpstr>
      <vt:lpstr> </vt:lpstr>
      <vt:lpstr>Що ми дізналися?!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29</cp:revision>
  <dcterms:created xsi:type="dcterms:W3CDTF">2013-11-04T14:33:00Z</dcterms:created>
  <dcterms:modified xsi:type="dcterms:W3CDTF">2015-01-14T15:54:37Z</dcterms:modified>
</cp:coreProperties>
</file>