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6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53EA-286D-4DF2-930C-BC6E708D1E4F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74F3-6846-4D35-82AB-96FD43CAD1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60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74F3-6846-4D35-82AB-96FD43CAD10B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C3C6-85AE-4C56-81A5-4941CBD6F121}" type="datetime1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F162-1D73-4E40-9FD3-58B6B5DBABA1}" type="datetime1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3C1E-284A-41FD-9034-A8F4F5E4F368}" type="datetime1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08A1-17EE-4CC3-ACDC-B2D9BEB1CDD9}" type="datetime1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49A3-8E21-4A4A-AD18-F5224A196D1E}" type="datetime1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7375-BCC3-4A10-97CF-A1196C49551D}" type="datetime1">
              <a:rPr lang="uk-UA" smtClean="0"/>
              <a:t>14.01.2015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F6D6-BEC7-4ED8-8D35-9FD103EB838E}" type="datetime1">
              <a:rPr lang="uk-UA" smtClean="0"/>
              <a:t>14.01.2015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0658-D02B-45A5-93F7-73621C863546}" type="datetime1">
              <a:rPr lang="uk-UA" smtClean="0"/>
              <a:t>14.01.2015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BBD1-0969-43BD-954F-C2A78A472388}" type="datetime1">
              <a:rPr lang="uk-UA" smtClean="0"/>
              <a:t>14.01.2015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D059-4DFD-4308-9AC9-3083CE7271ED}" type="datetime1">
              <a:rPr lang="uk-UA" smtClean="0"/>
              <a:t>14.01.2015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575B-70DF-4371-8572-FEFB453BAA5C}" type="datetime1">
              <a:rPr lang="uk-UA" smtClean="0"/>
              <a:t>14.01.2015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E8E0E16-59BC-466E-9A48-689FF9E93B69}" type="datetime1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83756C1-B6AE-4D3C-A3EB-8518E3A499F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620688"/>
            <a:ext cx="3744416" cy="1702160"/>
          </a:xfrm>
        </p:spPr>
        <p:txBody>
          <a:bodyPr/>
          <a:lstStyle/>
          <a:p>
            <a:r>
              <a:rPr lang="uk-U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Інформатика.  5 клас</a:t>
            </a:r>
            <a:endParaRPr lang="uk-UA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356992"/>
            <a:ext cx="6858000" cy="9906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3. Графічний редактор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856"/>
            <a:ext cx="3341435" cy="285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4941168"/>
            <a:ext cx="3671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 smtClean="0"/>
              <a:t>За підручником </a:t>
            </a:r>
            <a:r>
              <a:rPr lang="uk-UA" altLang="uk-UA" sz="1800" dirty="0"/>
              <a:t>авторського колективу Н.В. Морзе, О.В. Барна, В.П. </a:t>
            </a:r>
            <a:r>
              <a:rPr lang="uk-UA" altLang="uk-UA" sz="1800" dirty="0" err="1"/>
              <a:t>Вембер</a:t>
            </a:r>
            <a:r>
              <a:rPr lang="uk-UA" altLang="uk-UA" sz="1800" dirty="0"/>
              <a:t>, О.Г. </a:t>
            </a:r>
            <a:r>
              <a:rPr lang="uk-UA" altLang="uk-UA" sz="1800" dirty="0" err="1"/>
              <a:t>Кузьмінська</a:t>
            </a:r>
            <a:r>
              <a:rPr lang="uk-UA" altLang="uk-UA" sz="1800" dirty="0"/>
              <a:t>, Н.А. </a:t>
            </a:r>
            <a:r>
              <a:rPr lang="uk-UA" altLang="uk-UA" sz="1800" dirty="0" err="1"/>
              <a:t>Саражинська</a:t>
            </a:r>
            <a:endParaRPr lang="uk-UA" altLang="uk-UA" sz="1800" dirty="0"/>
          </a:p>
        </p:txBody>
      </p:sp>
      <p:sp>
        <p:nvSpPr>
          <p:cNvPr id="6" name="Прямоугольник 17"/>
          <p:cNvSpPr/>
          <p:nvPr/>
        </p:nvSpPr>
        <p:spPr>
          <a:xfrm>
            <a:off x="449999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uk-UA" dirty="0" smtClean="0"/>
              <a:t>Робота вчителя Кравчук Г.Т., СЗШ І – ІІІ ступенів №8 м. Хмельницького </a:t>
            </a: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4817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УЗАГАЛЬНЮЄМО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5898"/>
            <a:ext cx="8568952" cy="33872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    </a:t>
            </a:r>
            <a:r>
              <a:rPr lang="uk-UA" b="1" dirty="0" smtClean="0"/>
              <a:t>«Добро починається з тебе»</a:t>
            </a:r>
          </a:p>
          <a:p>
            <a:pPr>
              <a:buNone/>
            </a:pPr>
            <a:r>
              <a:rPr lang="uk-UA" dirty="0" smtClean="0"/>
              <a:t>    	Учні твого класу вирішили підготувати паперові іграшки для дитячого</a:t>
            </a:r>
            <a:r>
              <a:rPr lang="uk-UA" dirty="0"/>
              <a:t> </a:t>
            </a:r>
            <a:r>
              <a:rPr lang="uk-UA" dirty="0" smtClean="0"/>
              <a:t>садочка з вашого мікрорайону. 	</a:t>
            </a:r>
          </a:p>
          <a:p>
            <a:pPr>
              <a:buNone/>
            </a:pPr>
            <a:r>
              <a:rPr lang="uk-UA" dirty="0"/>
              <a:t>	</a:t>
            </a:r>
            <a:r>
              <a:rPr lang="uk-UA" dirty="0" smtClean="0"/>
              <a:t>	Діти люблять одягати ляльок в різний одяг. Створи зображення ляльки та одягу. Скористайся таким прикладом. </a:t>
            </a:r>
          </a:p>
          <a:p>
            <a:pPr>
              <a:buNone/>
            </a:pPr>
            <a:r>
              <a:rPr lang="uk-UA" dirty="0"/>
              <a:t>	</a:t>
            </a:r>
            <a:r>
              <a:rPr lang="uk-UA" dirty="0" smtClean="0"/>
              <a:t>	Придумай національні вбрання для ляльок. Підготуй різні набори. Результати надрукуй та виріж.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23528" y="54868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Працюємо в 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проекті. </a:t>
            </a:r>
          </a:p>
          <a:p>
            <a:pPr>
              <a:buNone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Завдання для домашньої роботи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27655"/>
            <a:ext cx="4104456" cy="15509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74" y="1988840"/>
            <a:ext cx="8229600" cy="3883045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Читати </a:t>
            </a:r>
            <a:r>
              <a:rPr lang="uk-UA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§ 23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Оцінити свої знання та вміння за допомогою тверджень на ст. 188</a:t>
            </a:r>
          </a:p>
          <a:p>
            <a:r>
              <a:rPr lang="uk-UA" u="sng" dirty="0" smtClean="0">
                <a:solidFill>
                  <a:srgbClr val="00B050"/>
                </a:solidFill>
              </a:rPr>
              <a:t>Творче завдання Робота над проектами </a:t>
            </a:r>
          </a:p>
          <a:p>
            <a:pPr marL="0" indent="0">
              <a:buNone/>
            </a:pPr>
            <a:r>
              <a:rPr lang="uk-UA" u="sng" dirty="0">
                <a:solidFill>
                  <a:srgbClr val="00B050"/>
                </a:solidFill>
              </a:rPr>
              <a:t> </a:t>
            </a:r>
            <a:r>
              <a:rPr lang="uk-UA" u="sng" dirty="0" smtClean="0">
                <a:solidFill>
                  <a:srgbClr val="00B050"/>
                </a:solidFill>
              </a:rPr>
              <a:t>(на вибір Проект 1-3 ст. 187-188)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75" y="527655"/>
            <a:ext cx="1702470" cy="153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5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«Передай тепло по колу»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99992" y="685800"/>
            <a:ext cx="4176464" cy="4759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Відчуйте </a:t>
            </a:r>
            <a:r>
              <a:rPr lang="uk-UA" b="1" i="1" dirty="0">
                <a:solidFill>
                  <a:srgbClr val="FF0000"/>
                </a:solidFill>
              </a:rPr>
              <a:t>в собі тепло та доброту</a:t>
            </a:r>
            <a:r>
              <a:rPr lang="uk-UA" dirty="0"/>
              <a:t>. Потріть долоні одна об одну, щоб відчути ще більше тепло.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«</a:t>
            </a:r>
            <a:r>
              <a:rPr lang="uk-UA" dirty="0"/>
              <a:t>Зліпіть» уявну кульку з вашого тепла і добра та «передайте» її однокласнику.  </a:t>
            </a:r>
            <a:r>
              <a:rPr lang="uk-UA" b="1" i="1" dirty="0">
                <a:solidFill>
                  <a:srgbClr val="FF0000"/>
                </a:solidFill>
              </a:rPr>
              <a:t>Подаруйте щиру посмішку один одному</a:t>
            </a:r>
            <a:r>
              <a:rPr lang="uk-UA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Вона </a:t>
            </a:r>
            <a:r>
              <a:rPr lang="uk-UA" dirty="0"/>
              <a:t>поведе вас дорогою тепла, дорогою добра.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" b="8146"/>
          <a:stretch/>
        </p:blipFill>
        <p:spPr bwMode="auto">
          <a:xfrm>
            <a:off x="539552" y="1097280"/>
            <a:ext cx="3810000" cy="33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344816" cy="252028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n-lt"/>
                <a:ea typeface="Tahoma"/>
                <a:cs typeface="Tahoma"/>
              </a:rPr>
              <a:t>§</a:t>
            </a:r>
            <a:r>
              <a:rPr lang="ru-RU" sz="4400" dirty="0" smtClean="0">
                <a:solidFill>
                  <a:schemeClr val="bg1"/>
                </a:solidFill>
                <a:latin typeface="+mn-lt"/>
              </a:rPr>
              <a:t>23.  Практична робота 4. </a:t>
            </a:r>
            <a:br>
              <a:rPr lang="ru-RU" sz="4400" dirty="0" smtClean="0">
                <a:solidFill>
                  <a:schemeClr val="bg1"/>
                </a:solidFill>
                <a:latin typeface="+mn-lt"/>
              </a:rPr>
            </a:br>
            <a:r>
              <a:rPr lang="uk-UA" sz="4000" dirty="0" smtClean="0">
                <a:solidFill>
                  <a:schemeClr val="bg1"/>
                </a:solidFill>
                <a:latin typeface="+mn-lt"/>
              </a:rPr>
              <a:t>Створюємо графічні зображення за поданим планом</a:t>
            </a:r>
            <a:endParaRPr lang="uk-UA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13" y="124867"/>
            <a:ext cx="11525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54" y="3559843"/>
            <a:ext cx="2768106" cy="236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4968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+mn-lt"/>
              </a:rPr>
              <a:t>Завдання</a:t>
            </a:r>
            <a:r>
              <a:rPr lang="ru-RU" sz="3600" b="1" dirty="0" smtClean="0">
                <a:latin typeface="+mn-lt"/>
              </a:rPr>
              <a:t> 1. </a:t>
            </a:r>
            <a:r>
              <a:rPr lang="ru-RU" sz="3600" b="1" dirty="0" err="1" smtClean="0">
                <a:latin typeface="+mn-lt"/>
              </a:rPr>
              <a:t>Створення</a:t>
            </a:r>
            <a:r>
              <a:rPr lang="ru-RU" sz="3600" b="1" dirty="0" smtClean="0">
                <a:latin typeface="+mn-lt"/>
              </a:rPr>
              <a:t> плану</a:t>
            </a:r>
            <a:endParaRPr lang="uk-UA" sz="36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741" y="1619508"/>
            <a:ext cx="2571750" cy="17907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6422"/>
            <a:ext cx="1847850" cy="17621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5780" y="364502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Визнач та запиши, які інструменти треба використати для побудови. Скільки об’єктів слід створити за допомогою кожного з інструментів та які значення властивостей треба змінити?</a:t>
            </a:r>
          </a:p>
          <a:p>
            <a:endParaRPr lang="uk-UA" dirty="0" smtClean="0"/>
          </a:p>
          <a:p>
            <a:r>
              <a:rPr lang="uk-UA" dirty="0" smtClean="0"/>
              <a:t>Запиши послідовність дій, які треба виконати, щоб швидко побудувати частину малюнка, якщо якусь частину вже побудовано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6024" y="2330192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Варіант 1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59304" y="2371157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Варіант 2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216024" y="1157843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/>
              <a:t>Склади</a:t>
            </a:r>
            <a:r>
              <a:rPr lang="ru-RU" dirty="0"/>
              <a:t> план, як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малюнка</a:t>
            </a:r>
            <a:r>
              <a:rPr lang="ru-RU" dirty="0"/>
              <a:t> за </a:t>
            </a:r>
            <a:r>
              <a:rPr lang="ru-RU" dirty="0" err="1"/>
              <a:t>зразком</a:t>
            </a:r>
            <a:r>
              <a:rPr lang="ru-RU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86409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Завдання 2. Об’єкти із зображення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1584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400" dirty="0" smtClean="0"/>
              <a:t>Розглянь малюнок.</a:t>
            </a:r>
          </a:p>
          <a:p>
            <a:pPr>
              <a:buNone/>
            </a:pPr>
            <a:r>
              <a:rPr lang="uk-UA" sz="1400" dirty="0" smtClean="0"/>
              <a:t>Утвори три групи об’єктів, які мають однакову форму, та знайди кількість об’єктів у кожній групі. </a:t>
            </a:r>
          </a:p>
          <a:p>
            <a:pPr>
              <a:buNone/>
            </a:pPr>
            <a:r>
              <a:rPr lang="uk-UA" sz="1400" dirty="0" smtClean="0"/>
              <a:t>До першої групи включи однакові об’єкти, які можна отримати копіюванням за допомогою буфера обміну.</a:t>
            </a:r>
          </a:p>
          <a:p>
            <a:pPr>
              <a:buNone/>
            </a:pPr>
            <a:r>
              <a:rPr lang="uk-UA" sz="1400" dirty="0" smtClean="0"/>
              <a:t>До другої — які мають однакову форму, та їх можна отримати з іншого поворотом на прямий кут.</a:t>
            </a:r>
          </a:p>
          <a:p>
            <a:pPr>
              <a:buNone/>
            </a:pPr>
            <a:r>
              <a:rPr lang="uk-UA" sz="1400" dirty="0" smtClean="0"/>
              <a:t>До третьої групи — об'єкти, які мають однакову форму, але кожен з них є дзеркальним відображенням іншого.</a:t>
            </a:r>
          </a:p>
          <a:p>
            <a:pPr>
              <a:buNone/>
            </a:pPr>
            <a:r>
              <a:rPr lang="uk-UA" sz="1400" dirty="0" smtClean="0"/>
              <a:t>Запиши в зошит кількість об’єктів у кожній із груп</a:t>
            </a:r>
            <a:endParaRPr lang="uk-UA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1943100" cy="19907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0023" y="5075892"/>
            <a:ext cx="323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Варіант</a:t>
            </a:r>
            <a:r>
              <a:rPr lang="ru-RU" b="1" dirty="0" smtClean="0"/>
              <a:t> 1 </a:t>
            </a:r>
            <a:r>
              <a:rPr lang="ru-RU" dirty="0" smtClean="0"/>
              <a:t>Перша та друга </a:t>
            </a:r>
            <a:r>
              <a:rPr lang="ru-RU" dirty="0" err="1" smtClean="0"/>
              <a:t>група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086748"/>
            <a:ext cx="322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Варіант</a:t>
            </a:r>
            <a:r>
              <a:rPr lang="ru-RU" b="1" dirty="0" smtClean="0"/>
              <a:t> 2 </a:t>
            </a:r>
            <a:r>
              <a:rPr lang="ru-RU" dirty="0" smtClean="0"/>
              <a:t>Перша та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48451"/>
            <a:ext cx="8112173" cy="704285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+mn-lt"/>
              </a:rPr>
              <a:t>Завдання</a:t>
            </a:r>
            <a:r>
              <a:rPr lang="ru-RU" sz="3600" b="1" dirty="0" smtClean="0">
                <a:latin typeface="+mn-lt"/>
              </a:rPr>
              <a:t> 3. </a:t>
            </a:r>
            <a:r>
              <a:rPr lang="ru-RU" sz="3600" b="1" dirty="0" err="1" smtClean="0">
                <a:latin typeface="+mn-lt"/>
              </a:rPr>
              <a:t>Композиція</a:t>
            </a:r>
            <a:r>
              <a:rPr lang="ru-RU" sz="3600" b="1" dirty="0" smtClean="0">
                <a:latin typeface="+mn-lt"/>
              </a:rPr>
              <a:t> за планом</a:t>
            </a:r>
            <a:endParaRPr lang="uk-UA" sz="36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089" y="98072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Відкрий</a:t>
            </a:r>
            <a:r>
              <a:rPr lang="ru-RU" dirty="0" smtClean="0"/>
              <a:t> у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редактора </a:t>
            </a:r>
            <a:r>
              <a:rPr lang="ru-RU" dirty="0" err="1" smtClean="0"/>
              <a:t>Paint</a:t>
            </a:r>
            <a:r>
              <a:rPr lang="ru-RU" dirty="0" smtClean="0"/>
              <a:t> файл </a:t>
            </a:r>
            <a:r>
              <a:rPr lang="ru-RU" dirty="0" err="1" smtClean="0"/>
              <a:t>Аркуш</a:t>
            </a:r>
            <a:r>
              <a:rPr lang="ru-RU" dirty="0" smtClean="0"/>
              <a:t> у </a:t>
            </a:r>
            <a:r>
              <a:rPr lang="ru-RU" dirty="0" err="1" smtClean="0"/>
              <a:t>клітинку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в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Графічний</a:t>
            </a:r>
            <a:r>
              <a:rPr lang="ru-RU" dirty="0" smtClean="0"/>
              <a:t> редактор\</a:t>
            </a:r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628101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Проаналізуй, які інструменти слід використати, щоб створити зображення, як на зразку. Запиши кількість об’єктів, які потрібно створити за допомогою кожного з інструментів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6093" y="1827350"/>
            <a:ext cx="2495550" cy="40957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2724" y="2715885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Створи </a:t>
            </a:r>
            <a:r>
              <a:rPr lang="ru-RU" dirty="0" err="1" smtClean="0"/>
              <a:t>зображення</a:t>
            </a:r>
            <a:r>
              <a:rPr lang="ru-RU" dirty="0" smtClean="0"/>
              <a:t> за планом:</a:t>
            </a:r>
          </a:p>
          <a:p>
            <a:r>
              <a:rPr lang="ru-RU" dirty="0" smtClean="0"/>
              <a:t>Намалюй у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прямокутник</a:t>
            </a:r>
            <a:r>
              <a:rPr lang="ru-RU" dirty="0" smtClean="0"/>
              <a:t>, за­</a:t>
            </a:r>
          </a:p>
          <a:p>
            <a:r>
              <a:rPr lang="ru-RU" dirty="0" err="1" smtClean="0"/>
              <a:t>фарбований</a:t>
            </a:r>
            <a:r>
              <a:rPr lang="ru-RU" dirty="0" smtClean="0"/>
              <a:t> зеленим </a:t>
            </a:r>
            <a:r>
              <a:rPr lang="ru-RU" dirty="0" err="1" smtClean="0"/>
              <a:t>кольором</a:t>
            </a:r>
            <a:r>
              <a:rPr lang="ru-RU" dirty="0" smtClean="0"/>
              <a:t>. </a:t>
            </a:r>
            <a:r>
              <a:rPr lang="ru-RU" dirty="0" err="1" smtClean="0"/>
              <a:t>Коригуй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та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прямокутника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відображена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пунктирна рамка.</a:t>
            </a:r>
          </a:p>
          <a:p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/7/</a:t>
            </a:r>
            <a:r>
              <a:rPr lang="ru-RU" dirty="0" err="1" smtClean="0"/>
              <a:t>н</a:t>
            </a:r>
            <a:r>
              <a:rPr lang="ru-RU" dirty="0" smtClean="0"/>
              <a:t>/я, намалюй кораблик. Оби­</a:t>
            </a:r>
          </a:p>
          <a:p>
            <a:r>
              <a:rPr lang="ru-RU" dirty="0" smtClean="0"/>
              <a:t>рай </a:t>
            </a:r>
            <a:r>
              <a:rPr lang="ru-RU" dirty="0" err="1" smtClean="0"/>
              <a:t>колір</a:t>
            </a:r>
            <a:r>
              <a:rPr lang="ru-RU" dirty="0" smtClean="0"/>
              <a:t> та </a:t>
            </a:r>
            <a:r>
              <a:rPr lang="ru-RU" dirty="0" err="1" smtClean="0"/>
              <a:t>товщину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за </a:t>
            </a:r>
            <a:r>
              <a:rPr lang="ru-RU" dirty="0" err="1" smtClean="0"/>
              <a:t>зразком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інструмента</a:t>
            </a:r>
            <a:r>
              <a:rPr lang="ru-RU" dirty="0" smtClean="0"/>
              <a:t> Овал намалюй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хмари. </a:t>
            </a:r>
          </a:p>
          <a:p>
            <a:r>
              <a:rPr lang="ru-RU" dirty="0" smtClean="0"/>
              <a:t>Обирай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заповнення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за </a:t>
            </a:r>
            <a:r>
              <a:rPr lang="ru-RU" dirty="0" err="1" smtClean="0"/>
              <a:t>зразком</a:t>
            </a:r>
            <a:r>
              <a:rPr lang="ru-RU" dirty="0" smtClean="0"/>
              <a:t>.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4460" y="530120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Збережи</a:t>
            </a:r>
            <a:r>
              <a:rPr lang="ru-RU" dirty="0" smtClean="0"/>
              <a:t> результат у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Композиція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папці</a:t>
            </a:r>
            <a:r>
              <a:rPr lang="ru-RU" dirty="0" smtClean="0"/>
              <a:t> Практична робота.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5890286" cy="93973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+mn-lt"/>
              </a:rPr>
              <a:t>Завдання 4. Чаклун</a:t>
            </a:r>
            <a:endParaRPr lang="uk-UA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29982"/>
            <a:ext cx="7931224" cy="990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Відкрий</a:t>
            </a:r>
            <a:r>
              <a:rPr lang="ru-RU" dirty="0" smtClean="0"/>
              <a:t> у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редактора </a:t>
            </a:r>
            <a:r>
              <a:rPr lang="ru-RU" dirty="0" err="1" smtClean="0"/>
              <a:t>Paint</a:t>
            </a:r>
            <a:r>
              <a:rPr lang="ru-RU" dirty="0" smtClean="0"/>
              <a:t> файл </a:t>
            </a:r>
            <a:r>
              <a:rPr lang="ru-RU" i="1" dirty="0" err="1" smtClean="0"/>
              <a:t>Пазли</a:t>
            </a:r>
            <a:r>
              <a:rPr lang="ru-RU" i="1" dirty="0" smtClean="0"/>
              <a:t> </a:t>
            </a:r>
            <a:r>
              <a:rPr lang="ru-RU" i="1" dirty="0" err="1" smtClean="0"/>
              <a:t>Чаклун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в </a:t>
            </a:r>
            <a:r>
              <a:rPr lang="ru-RU" dirty="0" err="1" smtClean="0"/>
              <a:t>папці</a:t>
            </a:r>
            <a:r>
              <a:rPr lang="ru-RU" dirty="0" smtClean="0"/>
              <a:t> Практична робота.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Створи зображення чаклуна за зразком:</a:t>
            </a:r>
          </a:p>
          <a:p>
            <a:r>
              <a:rPr lang="uk-UA" dirty="0" smtClean="0"/>
              <a:t>Використовуй готові ескізи частин зображення, розмісти їх у правильній послідовності.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93305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Збережи</a:t>
            </a:r>
            <a:r>
              <a:rPr lang="ru-RU" dirty="0" smtClean="0"/>
              <a:t> результат у </a:t>
            </a:r>
            <a:r>
              <a:rPr lang="ru-RU" dirty="0" err="1" smtClean="0"/>
              <a:t>файлі</a:t>
            </a:r>
            <a:r>
              <a:rPr lang="ru-RU" dirty="0" smtClean="0"/>
              <a:t> з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іменем</a:t>
            </a:r>
            <a:r>
              <a:rPr lang="ru-RU" dirty="0" smtClean="0"/>
              <a:t> у </a:t>
            </a:r>
            <a:r>
              <a:rPr lang="ru-RU" dirty="0" err="1" smtClean="0"/>
              <a:t>папці</a:t>
            </a:r>
            <a:r>
              <a:rPr lang="ru-RU" dirty="0" smtClean="0"/>
              <a:t> Практична робота.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87" y="2636912"/>
            <a:ext cx="2939367" cy="28083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091200" cy="50405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+mn-lt"/>
              </a:rPr>
              <a:t>Завдання 5. Пейзаж</a:t>
            </a:r>
            <a:endParaRPr lang="uk-UA" sz="36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805" y="980728"/>
            <a:ext cx="85823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Відкрий</a:t>
            </a:r>
            <a:r>
              <a:rPr lang="ru-RU" dirty="0" smtClean="0"/>
              <a:t> у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редактора </a:t>
            </a:r>
            <a:r>
              <a:rPr lang="ru-RU" dirty="0" err="1" smtClean="0"/>
              <a:t>Paint</a:t>
            </a:r>
            <a:r>
              <a:rPr lang="ru-RU" dirty="0" smtClean="0"/>
              <a:t> файл </a:t>
            </a:r>
            <a:r>
              <a:rPr lang="uk-UA" i="1" dirty="0" smtClean="0"/>
              <a:t>Заготовки </a:t>
            </a:r>
            <a:r>
              <a:rPr lang="ru-RU" i="1" dirty="0" smtClean="0"/>
              <a:t>Пейзаж</a:t>
            </a:r>
            <a:r>
              <a:rPr lang="ru-RU" dirty="0" smtClean="0"/>
              <a:t>, та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для </a:t>
            </a:r>
            <a:r>
              <a:rPr lang="ru-RU" dirty="0" err="1" smtClean="0"/>
              <a:t>розфарбовування</a:t>
            </a:r>
            <a:r>
              <a:rPr lang="ru-RU" dirty="0" smtClean="0"/>
              <a:t> та </a:t>
            </a:r>
            <a:r>
              <a:rPr lang="ru-RU" dirty="0" err="1" smtClean="0"/>
              <a:t>вставляння</a:t>
            </a:r>
            <a:r>
              <a:rPr lang="ru-RU" dirty="0" smtClean="0"/>
              <a:t> в </a:t>
            </a:r>
            <a:r>
              <a:rPr lang="ru-RU" dirty="0" err="1" smtClean="0"/>
              <a:t>малюнок</a:t>
            </a:r>
            <a:r>
              <a:rPr lang="ru-RU" dirty="0" smtClean="0"/>
              <a:t> з пейзажем,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в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/>
              <a:t>. </a:t>
            </a:r>
            <a:r>
              <a:rPr lang="ru-RU" dirty="0" err="1"/>
              <a:t>Використайте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пейзаж.</a:t>
            </a:r>
          </a:p>
          <a:p>
            <a:r>
              <a:rPr lang="ru-RU" dirty="0" smtClean="0"/>
              <a:t>                       Прикладом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:</a:t>
            </a:r>
            <a:endParaRPr lang="uk-UA" dirty="0"/>
          </a:p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851" y="2490703"/>
            <a:ext cx="51573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 створенні зображення дотримуйся такого плану. </a:t>
            </a:r>
          </a:p>
          <a:p>
            <a:r>
              <a:rPr lang="uk-UA" dirty="0" smtClean="0"/>
              <a:t>Визнач, які об’єкти будуть відображені на малюнку. </a:t>
            </a:r>
          </a:p>
          <a:p>
            <a:r>
              <a:rPr lang="uk-UA" dirty="0" smtClean="0"/>
              <a:t>Подумай, які з об’єктів будуть використані на малюнку кілька разів (іншого розміру або відображені).</a:t>
            </a:r>
          </a:p>
          <a:p>
            <a:r>
              <a:rPr lang="uk-UA" dirty="0" smtClean="0"/>
              <a:t>Обери, які з об'єктів будуть розташовані на задньому плані — їх розміщуй у першу чергу.</a:t>
            </a:r>
          </a:p>
          <a:p>
            <a:r>
              <a:rPr lang="uk-UA" dirty="0" smtClean="0"/>
              <a:t>Останніми додавай об’єкти, що мають бути на першому плані.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4198" y="4797152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Збережи</a:t>
            </a:r>
            <a:r>
              <a:rPr lang="ru-RU" dirty="0" smtClean="0"/>
              <a:t> результат у </a:t>
            </a:r>
            <a:r>
              <a:rPr lang="ru-RU" dirty="0" err="1" smtClean="0"/>
              <a:t>файлі</a:t>
            </a:r>
            <a:r>
              <a:rPr lang="ru-RU" dirty="0" smtClean="0"/>
              <a:t> з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іменем</a:t>
            </a:r>
            <a:r>
              <a:rPr lang="ru-RU" dirty="0" smtClean="0"/>
              <a:t> у </a:t>
            </a:r>
            <a:r>
              <a:rPr lang="ru-RU" dirty="0" err="1" smtClean="0"/>
              <a:t>папці</a:t>
            </a:r>
            <a:r>
              <a:rPr lang="ru-RU" dirty="0" smtClean="0"/>
              <a:t> Практична робота.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3"/>
            <a:ext cx="3759210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72008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+mn-lt"/>
              </a:rPr>
              <a:t>Завдання 6. </a:t>
            </a:r>
            <a:r>
              <a:rPr lang="uk-UA" sz="3600" b="1" dirty="0" err="1" smtClean="0">
                <a:latin typeface="+mn-lt"/>
              </a:rPr>
              <a:t>Танграм</a:t>
            </a:r>
            <a:endParaRPr lang="uk-UA" sz="36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5093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редактора </a:t>
            </a:r>
            <a:r>
              <a:rPr lang="ru-RU" dirty="0" err="1" smtClean="0"/>
              <a:t>Paint</a:t>
            </a:r>
            <a:r>
              <a:rPr lang="ru-RU" dirty="0" smtClean="0"/>
              <a:t> створи </a:t>
            </a:r>
            <a:r>
              <a:rPr lang="ru-RU" dirty="0" err="1" smtClean="0"/>
              <a:t>новий</a:t>
            </a:r>
            <a:r>
              <a:rPr lang="ru-RU" dirty="0"/>
              <a:t> </a:t>
            </a:r>
            <a:r>
              <a:rPr lang="ru-RU" dirty="0" smtClean="0"/>
              <a:t>документ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8478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Використовуй інструменти для побудови геометричних фігур та ліній, щоб створити зображення квадрата, що поділений на 7 фігур для гри «</a:t>
            </a:r>
            <a:r>
              <a:rPr lang="uk-UA" dirty="0" err="1" smtClean="0"/>
              <a:t>танграм</a:t>
            </a:r>
            <a:r>
              <a:rPr lang="uk-UA" dirty="0" smtClean="0"/>
              <a:t>», як на зразку. Всередині великого квадрата мають бути розміщені такі фігури: 2 однакові великі трикутники, один трикутник середнього розміру, 2 однакові маленькі трикутники та два чотирикутники, один з яких — квадрат. Розфарбуй фігури в різні кольори.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635"/>
          <a:stretch/>
        </p:blipFill>
        <p:spPr bwMode="auto">
          <a:xfrm>
            <a:off x="2627784" y="2962112"/>
            <a:ext cx="2473605" cy="24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551723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Збережи</a:t>
            </a:r>
            <a:r>
              <a:rPr lang="ru-RU" dirty="0" smtClean="0"/>
              <a:t> результат у </a:t>
            </a:r>
            <a:r>
              <a:rPr lang="ru-RU" dirty="0" err="1" smtClean="0"/>
              <a:t>файлі</a:t>
            </a:r>
            <a:r>
              <a:rPr lang="ru-RU" dirty="0" smtClean="0"/>
              <a:t> з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Танграм</a:t>
            </a:r>
            <a:r>
              <a:rPr lang="ru-RU" dirty="0" smtClean="0"/>
              <a:t> у </a:t>
            </a:r>
            <a:r>
              <a:rPr lang="ru-RU" dirty="0" err="1" smtClean="0"/>
              <a:t>папці</a:t>
            </a:r>
            <a:r>
              <a:rPr lang="ru-RU" dirty="0" smtClean="0"/>
              <a:t> Практична робота.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326</TotalTime>
  <Words>723</Words>
  <Application>Microsoft Office PowerPoint</Application>
  <PresentationFormat>Экран (4:3)</PresentationFormat>
  <Paragraphs>69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Інформатика.  5 клас</vt:lpstr>
      <vt:lpstr>«Передай тепло по колу»</vt:lpstr>
      <vt:lpstr>§23.  Практична робота 4.  Створюємо графічні зображення за поданим планом</vt:lpstr>
      <vt:lpstr>Завдання 1. Створення плану</vt:lpstr>
      <vt:lpstr>Завдання 2. Об’єкти із зображення</vt:lpstr>
      <vt:lpstr>Завдання 3. Композиція за планом</vt:lpstr>
      <vt:lpstr>Завдання 4. Чаклун</vt:lpstr>
      <vt:lpstr>Завдання 5. Пейзаж</vt:lpstr>
      <vt:lpstr>Завдання 6. Танграм</vt:lpstr>
      <vt:lpstr> УЗАГАЛЬНЮЄМО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 Практична робота 4.  Створюємо графічні зобра­ ження за поданим планом</dc:title>
  <dc:creator>Артем</dc:creator>
  <cp:lastModifiedBy>Ира</cp:lastModifiedBy>
  <cp:revision>18</cp:revision>
  <dcterms:created xsi:type="dcterms:W3CDTF">2013-11-15T05:25:18Z</dcterms:created>
  <dcterms:modified xsi:type="dcterms:W3CDTF">2015-01-14T15:56:51Z</dcterms:modified>
</cp:coreProperties>
</file>