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18"/>
  </p:notesMasterIdLst>
  <p:sldIdLst>
    <p:sldId id="256" r:id="rId2"/>
    <p:sldId id="257" r:id="rId3"/>
    <p:sldId id="331" r:id="rId4"/>
    <p:sldId id="314" r:id="rId5"/>
    <p:sldId id="311" r:id="rId6"/>
    <p:sldId id="312" r:id="rId7"/>
    <p:sldId id="313" r:id="rId8"/>
    <p:sldId id="315" r:id="rId9"/>
    <p:sldId id="310" r:id="rId10"/>
    <p:sldId id="319" r:id="rId11"/>
    <p:sldId id="332" r:id="rId12"/>
    <p:sldId id="333" r:id="rId13"/>
    <p:sldId id="334" r:id="rId14"/>
    <p:sldId id="325" r:id="rId15"/>
    <p:sldId id="335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ітлий стиль 3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966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0B669D-75F0-4C20-B0C3-742A32DEEB59}" type="doc">
      <dgm:prSet loTypeId="urn:microsoft.com/office/officeart/2005/8/layout/vList4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7947376F-33E2-4A68-8591-B0D93F98C2FF}">
      <dgm:prSet phldrT="[Текст]"/>
      <dgm:spPr/>
      <dgm:t>
        <a:bodyPr/>
        <a:lstStyle/>
        <a:p>
          <a:r>
            <a:rPr lang="uk-UA" dirty="0" smtClean="0"/>
            <a:t>На палітрі обрати основний колір малювання – Колір 1</a:t>
          </a:r>
          <a:endParaRPr lang="uk-UA" dirty="0"/>
        </a:p>
      </dgm:t>
    </dgm:pt>
    <dgm:pt modelId="{DA9D4EE6-4C57-44A1-847A-34183CEF8FA7}" type="parTrans" cxnId="{3D29EC62-3AEE-4285-B609-886936EC7982}">
      <dgm:prSet/>
      <dgm:spPr/>
      <dgm:t>
        <a:bodyPr/>
        <a:lstStyle/>
        <a:p>
          <a:endParaRPr lang="uk-UA"/>
        </a:p>
      </dgm:t>
    </dgm:pt>
    <dgm:pt modelId="{A4505130-C60B-4171-863B-D4735156C4E2}" type="sibTrans" cxnId="{3D29EC62-3AEE-4285-B609-886936EC7982}">
      <dgm:prSet/>
      <dgm:spPr/>
      <dgm:t>
        <a:bodyPr/>
        <a:lstStyle/>
        <a:p>
          <a:endParaRPr lang="uk-UA"/>
        </a:p>
      </dgm:t>
    </dgm:pt>
    <dgm:pt modelId="{B6A6E430-534E-446C-81D9-445A929C9BBC}">
      <dgm:prSet phldrT="[Текст]"/>
      <dgm:spPr/>
      <dgm:t>
        <a:bodyPr/>
        <a:lstStyle/>
        <a:p>
          <a:r>
            <a:rPr lang="uk-UA" dirty="0" smtClean="0"/>
            <a:t>Вказати товщину лінії на стрічці Розмір</a:t>
          </a:r>
          <a:endParaRPr lang="uk-UA" dirty="0"/>
        </a:p>
      </dgm:t>
    </dgm:pt>
    <dgm:pt modelId="{90D8197C-B2E6-40AA-AF70-DF0BDA67210E}" type="parTrans" cxnId="{2303FD2E-8817-4D71-9BC5-046F65202AE9}">
      <dgm:prSet/>
      <dgm:spPr/>
      <dgm:t>
        <a:bodyPr/>
        <a:lstStyle/>
        <a:p>
          <a:endParaRPr lang="uk-UA"/>
        </a:p>
      </dgm:t>
    </dgm:pt>
    <dgm:pt modelId="{74AABD67-6C63-4D03-972A-CA639D79B07D}" type="sibTrans" cxnId="{2303FD2E-8817-4D71-9BC5-046F65202AE9}">
      <dgm:prSet/>
      <dgm:spPr/>
      <dgm:t>
        <a:bodyPr/>
        <a:lstStyle/>
        <a:p>
          <a:endParaRPr lang="uk-UA"/>
        </a:p>
      </dgm:t>
    </dgm:pt>
    <dgm:pt modelId="{47B4FD28-6E42-4949-87E0-A63F3D39D7CB}">
      <dgm:prSet phldrT="[Текст]"/>
      <dgm:spPr/>
      <dgm:t>
        <a:bodyPr/>
        <a:lstStyle/>
        <a:p>
          <a:r>
            <a:rPr lang="uk-UA" dirty="0" smtClean="0"/>
            <a:t>Вибрати інструмент для зображення контуру</a:t>
          </a:r>
          <a:endParaRPr lang="uk-UA" dirty="0"/>
        </a:p>
      </dgm:t>
    </dgm:pt>
    <dgm:pt modelId="{43B73753-AAFA-443A-9F0A-233963789A30}" type="parTrans" cxnId="{CBAD72A1-A45F-4307-B8EB-0FEA39812CC2}">
      <dgm:prSet/>
      <dgm:spPr/>
      <dgm:t>
        <a:bodyPr/>
        <a:lstStyle/>
        <a:p>
          <a:endParaRPr lang="uk-UA"/>
        </a:p>
      </dgm:t>
    </dgm:pt>
    <dgm:pt modelId="{D3DA972C-969F-4A7F-86FA-41A47C68FB2B}" type="sibTrans" cxnId="{CBAD72A1-A45F-4307-B8EB-0FEA39812CC2}">
      <dgm:prSet/>
      <dgm:spPr/>
      <dgm:t>
        <a:bodyPr/>
        <a:lstStyle/>
        <a:p>
          <a:endParaRPr lang="uk-UA"/>
        </a:p>
      </dgm:t>
    </dgm:pt>
    <dgm:pt modelId="{FEDA17EC-CC17-4162-8A89-6CC77F024FB4}" type="pres">
      <dgm:prSet presAssocID="{390B669D-75F0-4C20-B0C3-742A32DEEB5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5ED2FBD-27B2-49D6-97EF-F49824A0CC94}" type="pres">
      <dgm:prSet presAssocID="{7947376F-33E2-4A68-8591-B0D93F98C2FF}" presName="comp" presStyleCnt="0"/>
      <dgm:spPr/>
    </dgm:pt>
    <dgm:pt modelId="{EC516614-DF8C-436A-BBAD-39207BC2898E}" type="pres">
      <dgm:prSet presAssocID="{7947376F-33E2-4A68-8591-B0D93F98C2FF}" presName="box" presStyleLbl="node1" presStyleIdx="0" presStyleCnt="3"/>
      <dgm:spPr/>
      <dgm:t>
        <a:bodyPr/>
        <a:lstStyle/>
        <a:p>
          <a:endParaRPr lang="uk-UA"/>
        </a:p>
      </dgm:t>
    </dgm:pt>
    <dgm:pt modelId="{6BE117D5-9A24-4FBF-8B13-FD4DD3492619}" type="pres">
      <dgm:prSet presAssocID="{7947376F-33E2-4A68-8591-B0D93F98C2FF}" presName="img" presStyleLbl="fgImgPlace1" presStyleIdx="0" presStyleCnt="3" custScaleX="8579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83DAD53-2405-4195-8FCF-F6572D7A928E}" type="pres">
      <dgm:prSet presAssocID="{7947376F-33E2-4A68-8591-B0D93F98C2F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16BB02-37FA-42CC-8B5B-D6426BDEDF96}" type="pres">
      <dgm:prSet presAssocID="{A4505130-C60B-4171-863B-D4735156C4E2}" presName="spacer" presStyleCnt="0"/>
      <dgm:spPr/>
    </dgm:pt>
    <dgm:pt modelId="{1F0D7DD7-0094-4B49-AA5C-131B6E7596C2}" type="pres">
      <dgm:prSet presAssocID="{B6A6E430-534E-446C-81D9-445A929C9BBC}" presName="comp" presStyleCnt="0"/>
      <dgm:spPr/>
    </dgm:pt>
    <dgm:pt modelId="{834FA84A-105E-4CC9-BBD1-5D0FBF8E32EC}" type="pres">
      <dgm:prSet presAssocID="{B6A6E430-534E-446C-81D9-445A929C9BBC}" presName="box" presStyleLbl="node1" presStyleIdx="1" presStyleCnt="3"/>
      <dgm:spPr/>
      <dgm:t>
        <a:bodyPr/>
        <a:lstStyle/>
        <a:p>
          <a:endParaRPr lang="uk-UA"/>
        </a:p>
      </dgm:t>
    </dgm:pt>
    <dgm:pt modelId="{7C64BD20-C859-4321-9029-A41CBCBAA635}" type="pres">
      <dgm:prSet presAssocID="{B6A6E430-534E-446C-81D9-445A929C9BBC}" presName="img" presStyleLbl="fgImgPlace1" presStyleIdx="1" presStyleCnt="3" custScaleX="7516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A0192B7-8FCC-4B2F-9D9C-7068B5C71F72}" type="pres">
      <dgm:prSet presAssocID="{B6A6E430-534E-446C-81D9-445A929C9BB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310FAB7-691E-4A56-B85B-A24726AE6952}" type="pres">
      <dgm:prSet presAssocID="{74AABD67-6C63-4D03-972A-CA639D79B07D}" presName="spacer" presStyleCnt="0"/>
      <dgm:spPr/>
    </dgm:pt>
    <dgm:pt modelId="{42389474-AB78-4D1E-9B10-20BAB4E08221}" type="pres">
      <dgm:prSet presAssocID="{47B4FD28-6E42-4949-87E0-A63F3D39D7CB}" presName="comp" presStyleCnt="0"/>
      <dgm:spPr/>
    </dgm:pt>
    <dgm:pt modelId="{EB12D22D-12C1-463E-A273-BFFC71A6FE78}" type="pres">
      <dgm:prSet presAssocID="{47B4FD28-6E42-4949-87E0-A63F3D39D7CB}" presName="box" presStyleLbl="node1" presStyleIdx="2" presStyleCnt="3"/>
      <dgm:spPr/>
      <dgm:t>
        <a:bodyPr/>
        <a:lstStyle/>
        <a:p>
          <a:endParaRPr lang="uk-UA"/>
        </a:p>
      </dgm:t>
    </dgm:pt>
    <dgm:pt modelId="{F294B681-EE89-409E-AD38-E52261D5B012}" type="pres">
      <dgm:prSet presAssocID="{47B4FD28-6E42-4949-87E0-A63F3D39D7CB}" presName="img" presStyleLbl="fgImgPlace1" presStyleIdx="2" presStyleCnt="3" custScaleY="5311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08312AD-21F5-4D0A-89D7-3FD68EFF516E}" type="pres">
      <dgm:prSet presAssocID="{47B4FD28-6E42-4949-87E0-A63F3D39D7C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E76469C-03D5-4B6F-B3B0-32E349661761}" type="presOf" srcId="{7947376F-33E2-4A68-8591-B0D93F98C2FF}" destId="{983DAD53-2405-4195-8FCF-F6572D7A928E}" srcOrd="1" destOrd="0" presId="urn:microsoft.com/office/officeart/2005/8/layout/vList4"/>
    <dgm:cxn modelId="{2303FD2E-8817-4D71-9BC5-046F65202AE9}" srcId="{390B669D-75F0-4C20-B0C3-742A32DEEB59}" destId="{B6A6E430-534E-446C-81D9-445A929C9BBC}" srcOrd="1" destOrd="0" parTransId="{90D8197C-B2E6-40AA-AF70-DF0BDA67210E}" sibTransId="{74AABD67-6C63-4D03-972A-CA639D79B07D}"/>
    <dgm:cxn modelId="{3F94DBB7-2AFF-4074-AD4A-B1100F636A61}" type="presOf" srcId="{390B669D-75F0-4C20-B0C3-742A32DEEB59}" destId="{FEDA17EC-CC17-4162-8A89-6CC77F024FB4}" srcOrd="0" destOrd="0" presId="urn:microsoft.com/office/officeart/2005/8/layout/vList4"/>
    <dgm:cxn modelId="{EDAB5F00-937D-4CDC-93E7-2B079CDD3F92}" type="presOf" srcId="{7947376F-33E2-4A68-8591-B0D93F98C2FF}" destId="{EC516614-DF8C-436A-BBAD-39207BC2898E}" srcOrd="0" destOrd="0" presId="urn:microsoft.com/office/officeart/2005/8/layout/vList4"/>
    <dgm:cxn modelId="{3C692FDE-880C-433F-AD69-B52EF2AAF0F6}" type="presOf" srcId="{47B4FD28-6E42-4949-87E0-A63F3D39D7CB}" destId="{A08312AD-21F5-4D0A-89D7-3FD68EFF516E}" srcOrd="1" destOrd="0" presId="urn:microsoft.com/office/officeart/2005/8/layout/vList4"/>
    <dgm:cxn modelId="{0B8AFFF3-55B1-455E-B84E-FCF1AE47B41B}" type="presOf" srcId="{B6A6E430-534E-446C-81D9-445A929C9BBC}" destId="{FA0192B7-8FCC-4B2F-9D9C-7068B5C71F72}" srcOrd="1" destOrd="0" presId="urn:microsoft.com/office/officeart/2005/8/layout/vList4"/>
    <dgm:cxn modelId="{5AADCB75-B58B-4E19-8E56-197A8A28B30D}" type="presOf" srcId="{47B4FD28-6E42-4949-87E0-A63F3D39D7CB}" destId="{EB12D22D-12C1-463E-A273-BFFC71A6FE78}" srcOrd="0" destOrd="0" presId="urn:microsoft.com/office/officeart/2005/8/layout/vList4"/>
    <dgm:cxn modelId="{CBAD72A1-A45F-4307-B8EB-0FEA39812CC2}" srcId="{390B669D-75F0-4C20-B0C3-742A32DEEB59}" destId="{47B4FD28-6E42-4949-87E0-A63F3D39D7CB}" srcOrd="2" destOrd="0" parTransId="{43B73753-AAFA-443A-9F0A-233963789A30}" sibTransId="{D3DA972C-969F-4A7F-86FA-41A47C68FB2B}"/>
    <dgm:cxn modelId="{3D29EC62-3AEE-4285-B609-886936EC7982}" srcId="{390B669D-75F0-4C20-B0C3-742A32DEEB59}" destId="{7947376F-33E2-4A68-8591-B0D93F98C2FF}" srcOrd="0" destOrd="0" parTransId="{DA9D4EE6-4C57-44A1-847A-34183CEF8FA7}" sibTransId="{A4505130-C60B-4171-863B-D4735156C4E2}"/>
    <dgm:cxn modelId="{04D40151-D87B-42FD-B201-AA7F839AB3E6}" type="presOf" srcId="{B6A6E430-534E-446C-81D9-445A929C9BBC}" destId="{834FA84A-105E-4CC9-BBD1-5D0FBF8E32EC}" srcOrd="0" destOrd="0" presId="urn:microsoft.com/office/officeart/2005/8/layout/vList4"/>
    <dgm:cxn modelId="{B86809C0-B377-4F4E-808E-BBC98E478873}" type="presParOf" srcId="{FEDA17EC-CC17-4162-8A89-6CC77F024FB4}" destId="{55ED2FBD-27B2-49D6-97EF-F49824A0CC94}" srcOrd="0" destOrd="0" presId="urn:microsoft.com/office/officeart/2005/8/layout/vList4"/>
    <dgm:cxn modelId="{014E1D85-3386-4291-9243-7D46D9CB7A8A}" type="presParOf" srcId="{55ED2FBD-27B2-49D6-97EF-F49824A0CC94}" destId="{EC516614-DF8C-436A-BBAD-39207BC2898E}" srcOrd="0" destOrd="0" presId="urn:microsoft.com/office/officeart/2005/8/layout/vList4"/>
    <dgm:cxn modelId="{B62F3FA4-DAF6-4FE3-A755-55FE1044944A}" type="presParOf" srcId="{55ED2FBD-27B2-49D6-97EF-F49824A0CC94}" destId="{6BE117D5-9A24-4FBF-8B13-FD4DD3492619}" srcOrd="1" destOrd="0" presId="urn:microsoft.com/office/officeart/2005/8/layout/vList4"/>
    <dgm:cxn modelId="{C981823A-C323-4947-9DA0-5B1361A2B848}" type="presParOf" srcId="{55ED2FBD-27B2-49D6-97EF-F49824A0CC94}" destId="{983DAD53-2405-4195-8FCF-F6572D7A928E}" srcOrd="2" destOrd="0" presId="urn:microsoft.com/office/officeart/2005/8/layout/vList4"/>
    <dgm:cxn modelId="{18B0B24B-2F4E-4B39-B109-DCE0339C40D9}" type="presParOf" srcId="{FEDA17EC-CC17-4162-8A89-6CC77F024FB4}" destId="{E816BB02-37FA-42CC-8B5B-D6426BDEDF96}" srcOrd="1" destOrd="0" presId="urn:microsoft.com/office/officeart/2005/8/layout/vList4"/>
    <dgm:cxn modelId="{F99EFA58-C1D5-4380-AC1A-856D1CC6EE78}" type="presParOf" srcId="{FEDA17EC-CC17-4162-8A89-6CC77F024FB4}" destId="{1F0D7DD7-0094-4B49-AA5C-131B6E7596C2}" srcOrd="2" destOrd="0" presId="urn:microsoft.com/office/officeart/2005/8/layout/vList4"/>
    <dgm:cxn modelId="{B82305B8-FC7A-450D-B98E-2E8BA459EA36}" type="presParOf" srcId="{1F0D7DD7-0094-4B49-AA5C-131B6E7596C2}" destId="{834FA84A-105E-4CC9-BBD1-5D0FBF8E32EC}" srcOrd="0" destOrd="0" presId="urn:microsoft.com/office/officeart/2005/8/layout/vList4"/>
    <dgm:cxn modelId="{6850E6F2-E931-4933-A71F-F5E99BE0CE9F}" type="presParOf" srcId="{1F0D7DD7-0094-4B49-AA5C-131B6E7596C2}" destId="{7C64BD20-C859-4321-9029-A41CBCBAA635}" srcOrd="1" destOrd="0" presId="urn:microsoft.com/office/officeart/2005/8/layout/vList4"/>
    <dgm:cxn modelId="{BFBDD703-6A4C-44FC-9EE6-A8849D5CABA4}" type="presParOf" srcId="{1F0D7DD7-0094-4B49-AA5C-131B6E7596C2}" destId="{FA0192B7-8FCC-4B2F-9D9C-7068B5C71F72}" srcOrd="2" destOrd="0" presId="urn:microsoft.com/office/officeart/2005/8/layout/vList4"/>
    <dgm:cxn modelId="{75ADD9DB-1B96-4ACC-BB20-3FBCCC943C27}" type="presParOf" srcId="{FEDA17EC-CC17-4162-8A89-6CC77F024FB4}" destId="{2310FAB7-691E-4A56-B85B-A24726AE6952}" srcOrd="3" destOrd="0" presId="urn:microsoft.com/office/officeart/2005/8/layout/vList4"/>
    <dgm:cxn modelId="{9E12FDBC-E77C-46CF-B566-7F46DF3BDD20}" type="presParOf" srcId="{FEDA17EC-CC17-4162-8A89-6CC77F024FB4}" destId="{42389474-AB78-4D1E-9B10-20BAB4E08221}" srcOrd="4" destOrd="0" presId="urn:microsoft.com/office/officeart/2005/8/layout/vList4"/>
    <dgm:cxn modelId="{57121CD7-030A-4B0C-A916-8C4DC70B345D}" type="presParOf" srcId="{42389474-AB78-4D1E-9B10-20BAB4E08221}" destId="{EB12D22D-12C1-463E-A273-BFFC71A6FE78}" srcOrd="0" destOrd="0" presId="urn:microsoft.com/office/officeart/2005/8/layout/vList4"/>
    <dgm:cxn modelId="{80178EB6-234F-4BD4-812B-57BE9EAE1AB3}" type="presParOf" srcId="{42389474-AB78-4D1E-9B10-20BAB4E08221}" destId="{F294B681-EE89-409E-AD38-E52261D5B012}" srcOrd="1" destOrd="0" presId="urn:microsoft.com/office/officeart/2005/8/layout/vList4"/>
    <dgm:cxn modelId="{5D351764-F12C-4A63-8CE3-8BF26CA931A9}" type="presParOf" srcId="{42389474-AB78-4D1E-9B10-20BAB4E08221}" destId="{A08312AD-21F5-4D0A-89D7-3FD68EFF516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224BE3-A385-46CB-8667-2787126C90B0}" type="doc">
      <dgm:prSet loTypeId="urn:microsoft.com/office/officeart/2005/8/layout/hierarchy1" loCatId="hierarchy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1B16D409-1A65-4AAB-ACCC-1C9623CB4AAF}">
      <dgm:prSet phldrT="[Текст]"/>
      <dgm:spPr/>
      <dgm:t>
        <a:bodyPr/>
        <a:lstStyle/>
        <a:p>
          <a:r>
            <a:rPr lang="uk-UA" dirty="0" smtClean="0"/>
            <a:t>Під час опрацювання зображень за допомогою графічного редактора:</a:t>
          </a:r>
          <a:endParaRPr lang="ru-RU" dirty="0"/>
        </a:p>
      </dgm:t>
    </dgm:pt>
    <dgm:pt modelId="{12F9BBD1-AB09-48DE-A062-56FC963E5DCE}" type="parTrans" cxnId="{6FD7EBAD-24CA-426F-A4AB-5AAF0CE84584}">
      <dgm:prSet/>
      <dgm:spPr/>
      <dgm:t>
        <a:bodyPr/>
        <a:lstStyle/>
        <a:p>
          <a:endParaRPr lang="ru-RU"/>
        </a:p>
      </dgm:t>
    </dgm:pt>
    <dgm:pt modelId="{75A3B6F1-71B8-401A-90FC-A7BA3F31369A}" type="sibTrans" cxnId="{6FD7EBAD-24CA-426F-A4AB-5AAF0CE84584}">
      <dgm:prSet/>
      <dgm:spPr/>
      <dgm:t>
        <a:bodyPr/>
        <a:lstStyle/>
        <a:p>
          <a:endParaRPr lang="ru-RU"/>
        </a:p>
      </dgm:t>
    </dgm:pt>
    <dgm:pt modelId="{F5498E98-4DD3-46B0-AFC5-51C0BF5A4FDA}">
      <dgm:prSet phldrT="[Текст]"/>
      <dgm:spPr/>
      <dgm:t>
        <a:bodyPr/>
        <a:lstStyle/>
        <a:p>
          <a:r>
            <a:rPr lang="ru-RU" dirty="0" err="1" smtClean="0"/>
            <a:t>Виділити</a:t>
          </a:r>
          <a:r>
            <a:rPr lang="ru-RU" dirty="0" smtClean="0"/>
            <a:t> фрагмент </a:t>
          </a:r>
          <a:r>
            <a:rPr lang="ru-RU" dirty="0" err="1" smtClean="0"/>
            <a:t>зображення</a:t>
          </a:r>
          <a:r>
            <a:rPr lang="ru-RU" dirty="0" smtClean="0"/>
            <a:t>, </a:t>
          </a:r>
          <a:r>
            <a:rPr lang="ru-RU" dirty="0" err="1" smtClean="0"/>
            <a:t>який</a:t>
          </a:r>
          <a:r>
            <a:rPr lang="ru-RU" dirty="0" smtClean="0"/>
            <a:t> </a:t>
          </a:r>
          <a:r>
            <a:rPr lang="ru-RU" dirty="0" err="1" smtClean="0"/>
            <a:t>слід</a:t>
          </a:r>
          <a:r>
            <a:rPr lang="ru-RU" dirty="0" smtClean="0"/>
            <a:t> </a:t>
          </a:r>
          <a:r>
            <a:rPr lang="ru-RU" dirty="0" err="1" smtClean="0"/>
            <a:t>змінити</a:t>
          </a:r>
          <a:endParaRPr lang="ru-RU" dirty="0"/>
        </a:p>
      </dgm:t>
    </dgm:pt>
    <dgm:pt modelId="{C1D37112-B3D8-4380-82AF-E5871DF5E438}" type="parTrans" cxnId="{1C05A500-94EF-42A7-B4F6-716F30B6D092}">
      <dgm:prSet/>
      <dgm:spPr/>
      <dgm:t>
        <a:bodyPr/>
        <a:lstStyle/>
        <a:p>
          <a:endParaRPr lang="ru-RU"/>
        </a:p>
      </dgm:t>
    </dgm:pt>
    <dgm:pt modelId="{6EF39363-A414-451A-B248-647745EFEE0B}" type="sibTrans" cxnId="{1C05A500-94EF-42A7-B4F6-716F30B6D092}">
      <dgm:prSet/>
      <dgm:spPr/>
      <dgm:t>
        <a:bodyPr/>
        <a:lstStyle/>
        <a:p>
          <a:endParaRPr lang="ru-RU"/>
        </a:p>
      </dgm:t>
    </dgm:pt>
    <dgm:pt modelId="{3621762F-22BE-46CB-B00F-631FC4AA1966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Досить змінити властивості певної частини зображення</a:t>
          </a:r>
          <a:endParaRPr lang="ru-RU" dirty="0" smtClean="0"/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ED901055-1B09-4CF8-A9DE-9A759FD2664C}" type="parTrans" cxnId="{CB95BDFD-E5E8-4ABE-A6E2-1740D990858F}">
      <dgm:prSet/>
      <dgm:spPr/>
      <dgm:t>
        <a:bodyPr/>
        <a:lstStyle/>
        <a:p>
          <a:endParaRPr lang="ru-RU"/>
        </a:p>
      </dgm:t>
    </dgm:pt>
    <dgm:pt modelId="{227CB912-0D60-4EF0-B4A2-A006FFF91ED1}" type="sibTrans" cxnId="{CB95BDFD-E5E8-4ABE-A6E2-1740D990858F}">
      <dgm:prSet/>
      <dgm:spPr/>
      <dgm:t>
        <a:bodyPr/>
        <a:lstStyle/>
        <a:p>
          <a:endParaRPr lang="ru-RU"/>
        </a:p>
      </dgm:t>
    </dgm:pt>
    <dgm:pt modelId="{6F36FAB9-4446-4725-9EA5-F45C0FBCDD42}" type="pres">
      <dgm:prSet presAssocID="{CF224BE3-A385-46CB-8667-2787126C90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485577B3-5AAD-4C61-961B-D70035446A9A}" type="pres">
      <dgm:prSet presAssocID="{1B16D409-1A65-4AAB-ACCC-1C9623CB4AAF}" presName="hierRoot1" presStyleCnt="0"/>
      <dgm:spPr/>
    </dgm:pt>
    <dgm:pt modelId="{5B9EDDBA-556F-4E57-B0CD-3B840297F2A4}" type="pres">
      <dgm:prSet presAssocID="{1B16D409-1A65-4AAB-ACCC-1C9623CB4AAF}" presName="composite" presStyleCnt="0"/>
      <dgm:spPr/>
    </dgm:pt>
    <dgm:pt modelId="{2EE256E3-CA16-4F1F-BF8E-3BDC804FC974}" type="pres">
      <dgm:prSet presAssocID="{1B16D409-1A65-4AAB-ACCC-1C9623CB4AAF}" presName="background" presStyleLbl="node0" presStyleIdx="0" presStyleCnt="1"/>
      <dgm:spPr/>
    </dgm:pt>
    <dgm:pt modelId="{7887F43E-DB63-4F8D-8A79-B71D5E442C77}" type="pres">
      <dgm:prSet presAssocID="{1B16D409-1A65-4AAB-ACCC-1C9623CB4AAF}" presName="text" presStyleLbl="fgAcc0" presStyleIdx="0" presStyleCnt="1" custScaleX="13984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BF9DAE1-8315-4205-BBF8-12FCBC5AB453}" type="pres">
      <dgm:prSet presAssocID="{1B16D409-1A65-4AAB-ACCC-1C9623CB4AAF}" presName="hierChild2" presStyleCnt="0"/>
      <dgm:spPr/>
    </dgm:pt>
    <dgm:pt modelId="{042B7E9D-BC7D-42D0-B603-197CC4F0469C}" type="pres">
      <dgm:prSet presAssocID="{C1D37112-B3D8-4380-82AF-E5871DF5E438}" presName="Name10" presStyleLbl="parChTrans1D2" presStyleIdx="0" presStyleCnt="2"/>
      <dgm:spPr/>
      <dgm:t>
        <a:bodyPr/>
        <a:lstStyle/>
        <a:p>
          <a:endParaRPr lang="uk-UA"/>
        </a:p>
      </dgm:t>
    </dgm:pt>
    <dgm:pt modelId="{FB2A4A29-1AE9-41D7-B351-05481CB4A806}" type="pres">
      <dgm:prSet presAssocID="{F5498E98-4DD3-46B0-AFC5-51C0BF5A4FDA}" presName="hierRoot2" presStyleCnt="0"/>
      <dgm:spPr/>
    </dgm:pt>
    <dgm:pt modelId="{05033946-EDC2-4CED-AA26-0AEE64186B3D}" type="pres">
      <dgm:prSet presAssocID="{F5498E98-4DD3-46B0-AFC5-51C0BF5A4FDA}" presName="composite2" presStyleCnt="0"/>
      <dgm:spPr/>
    </dgm:pt>
    <dgm:pt modelId="{C22BFA13-D833-43B4-8717-1825DC6C9B5B}" type="pres">
      <dgm:prSet presAssocID="{F5498E98-4DD3-46B0-AFC5-51C0BF5A4FDA}" presName="background2" presStyleLbl="node2" presStyleIdx="0" presStyleCnt="2"/>
      <dgm:spPr/>
    </dgm:pt>
    <dgm:pt modelId="{7FE4FBE8-B2F0-4DA7-8814-B8BF1F34C049}" type="pres">
      <dgm:prSet presAssocID="{F5498E98-4DD3-46B0-AFC5-51C0BF5A4FD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CAF9F3B-743A-497E-B2AE-BCCAA2D55892}" type="pres">
      <dgm:prSet presAssocID="{F5498E98-4DD3-46B0-AFC5-51C0BF5A4FDA}" presName="hierChild3" presStyleCnt="0"/>
      <dgm:spPr/>
    </dgm:pt>
    <dgm:pt modelId="{0C3A00C8-804F-4A93-B5F6-E3C27680AF8A}" type="pres">
      <dgm:prSet presAssocID="{ED901055-1B09-4CF8-A9DE-9A759FD2664C}" presName="Name10" presStyleLbl="parChTrans1D2" presStyleIdx="1" presStyleCnt="2"/>
      <dgm:spPr/>
      <dgm:t>
        <a:bodyPr/>
        <a:lstStyle/>
        <a:p>
          <a:endParaRPr lang="uk-UA"/>
        </a:p>
      </dgm:t>
    </dgm:pt>
    <dgm:pt modelId="{E08723A0-E03C-4A1A-A5CF-5687FE25F7F2}" type="pres">
      <dgm:prSet presAssocID="{3621762F-22BE-46CB-B00F-631FC4AA1966}" presName="hierRoot2" presStyleCnt="0"/>
      <dgm:spPr/>
    </dgm:pt>
    <dgm:pt modelId="{C5A4F4CF-4121-46A6-B1E8-D1E0E7938302}" type="pres">
      <dgm:prSet presAssocID="{3621762F-22BE-46CB-B00F-631FC4AA1966}" presName="composite2" presStyleCnt="0"/>
      <dgm:spPr/>
    </dgm:pt>
    <dgm:pt modelId="{8F4EFC6D-5D29-4C38-9DF5-06897D32E553}" type="pres">
      <dgm:prSet presAssocID="{3621762F-22BE-46CB-B00F-631FC4AA1966}" presName="background2" presStyleLbl="node2" presStyleIdx="1" presStyleCnt="2"/>
      <dgm:spPr/>
    </dgm:pt>
    <dgm:pt modelId="{64A38287-349F-45C5-B0EA-40A4A1235784}" type="pres">
      <dgm:prSet presAssocID="{3621762F-22BE-46CB-B00F-631FC4AA196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1BDFF5E-91B7-40C7-A39A-6AC5670D6633}" type="pres">
      <dgm:prSet presAssocID="{3621762F-22BE-46CB-B00F-631FC4AA1966}" presName="hierChild3" presStyleCnt="0"/>
      <dgm:spPr/>
    </dgm:pt>
  </dgm:ptLst>
  <dgm:cxnLst>
    <dgm:cxn modelId="{390C3E0B-3B66-4DA5-90F4-2CA88D51A1EA}" type="presOf" srcId="{1B16D409-1A65-4AAB-ACCC-1C9623CB4AAF}" destId="{7887F43E-DB63-4F8D-8A79-B71D5E442C77}" srcOrd="0" destOrd="0" presId="urn:microsoft.com/office/officeart/2005/8/layout/hierarchy1"/>
    <dgm:cxn modelId="{379A3E28-D615-456F-B210-4AC157D49EB0}" type="presOf" srcId="{C1D37112-B3D8-4380-82AF-E5871DF5E438}" destId="{042B7E9D-BC7D-42D0-B603-197CC4F0469C}" srcOrd="0" destOrd="0" presId="urn:microsoft.com/office/officeart/2005/8/layout/hierarchy1"/>
    <dgm:cxn modelId="{6FD7EBAD-24CA-426F-A4AB-5AAF0CE84584}" srcId="{CF224BE3-A385-46CB-8667-2787126C90B0}" destId="{1B16D409-1A65-4AAB-ACCC-1C9623CB4AAF}" srcOrd="0" destOrd="0" parTransId="{12F9BBD1-AB09-48DE-A062-56FC963E5DCE}" sibTransId="{75A3B6F1-71B8-401A-90FC-A7BA3F31369A}"/>
    <dgm:cxn modelId="{CB95BDFD-E5E8-4ABE-A6E2-1740D990858F}" srcId="{1B16D409-1A65-4AAB-ACCC-1C9623CB4AAF}" destId="{3621762F-22BE-46CB-B00F-631FC4AA1966}" srcOrd="1" destOrd="0" parTransId="{ED901055-1B09-4CF8-A9DE-9A759FD2664C}" sibTransId="{227CB912-0D60-4EF0-B4A2-A006FFF91ED1}"/>
    <dgm:cxn modelId="{0BACC7EC-0B42-4127-9456-3BD82DBF24E4}" type="presOf" srcId="{CF224BE3-A385-46CB-8667-2787126C90B0}" destId="{6F36FAB9-4446-4725-9EA5-F45C0FBCDD42}" srcOrd="0" destOrd="0" presId="urn:microsoft.com/office/officeart/2005/8/layout/hierarchy1"/>
    <dgm:cxn modelId="{BD5E80DB-A4B3-497B-AA20-DB7A94315FC4}" type="presOf" srcId="{ED901055-1B09-4CF8-A9DE-9A759FD2664C}" destId="{0C3A00C8-804F-4A93-B5F6-E3C27680AF8A}" srcOrd="0" destOrd="0" presId="urn:microsoft.com/office/officeart/2005/8/layout/hierarchy1"/>
    <dgm:cxn modelId="{1C05A500-94EF-42A7-B4F6-716F30B6D092}" srcId="{1B16D409-1A65-4AAB-ACCC-1C9623CB4AAF}" destId="{F5498E98-4DD3-46B0-AFC5-51C0BF5A4FDA}" srcOrd="0" destOrd="0" parTransId="{C1D37112-B3D8-4380-82AF-E5871DF5E438}" sibTransId="{6EF39363-A414-451A-B248-647745EFEE0B}"/>
    <dgm:cxn modelId="{273D0376-C224-4C53-9687-414E1BBE1A00}" type="presOf" srcId="{3621762F-22BE-46CB-B00F-631FC4AA1966}" destId="{64A38287-349F-45C5-B0EA-40A4A1235784}" srcOrd="0" destOrd="0" presId="urn:microsoft.com/office/officeart/2005/8/layout/hierarchy1"/>
    <dgm:cxn modelId="{33E63769-DF5A-4490-B982-E52CB667A667}" type="presOf" srcId="{F5498E98-4DD3-46B0-AFC5-51C0BF5A4FDA}" destId="{7FE4FBE8-B2F0-4DA7-8814-B8BF1F34C049}" srcOrd="0" destOrd="0" presId="urn:microsoft.com/office/officeart/2005/8/layout/hierarchy1"/>
    <dgm:cxn modelId="{2A97DBF1-CFBA-4FB9-AAE1-E788D952A926}" type="presParOf" srcId="{6F36FAB9-4446-4725-9EA5-F45C0FBCDD42}" destId="{485577B3-5AAD-4C61-961B-D70035446A9A}" srcOrd="0" destOrd="0" presId="urn:microsoft.com/office/officeart/2005/8/layout/hierarchy1"/>
    <dgm:cxn modelId="{70063317-1463-41FD-9B22-E05EFEB31EAC}" type="presParOf" srcId="{485577B3-5AAD-4C61-961B-D70035446A9A}" destId="{5B9EDDBA-556F-4E57-B0CD-3B840297F2A4}" srcOrd="0" destOrd="0" presId="urn:microsoft.com/office/officeart/2005/8/layout/hierarchy1"/>
    <dgm:cxn modelId="{552BC1CF-C276-4DFA-A924-6855D07BC3CD}" type="presParOf" srcId="{5B9EDDBA-556F-4E57-B0CD-3B840297F2A4}" destId="{2EE256E3-CA16-4F1F-BF8E-3BDC804FC974}" srcOrd="0" destOrd="0" presId="urn:microsoft.com/office/officeart/2005/8/layout/hierarchy1"/>
    <dgm:cxn modelId="{7863C661-A3FE-4417-A0F4-C9C30F02DD50}" type="presParOf" srcId="{5B9EDDBA-556F-4E57-B0CD-3B840297F2A4}" destId="{7887F43E-DB63-4F8D-8A79-B71D5E442C77}" srcOrd="1" destOrd="0" presId="urn:microsoft.com/office/officeart/2005/8/layout/hierarchy1"/>
    <dgm:cxn modelId="{1945205F-7611-4F3B-8700-E3B8F7C3583B}" type="presParOf" srcId="{485577B3-5AAD-4C61-961B-D70035446A9A}" destId="{ABF9DAE1-8315-4205-BBF8-12FCBC5AB453}" srcOrd="1" destOrd="0" presId="urn:microsoft.com/office/officeart/2005/8/layout/hierarchy1"/>
    <dgm:cxn modelId="{877EBB5F-2BAA-4F54-A1FB-5542BDBE188B}" type="presParOf" srcId="{ABF9DAE1-8315-4205-BBF8-12FCBC5AB453}" destId="{042B7E9D-BC7D-42D0-B603-197CC4F0469C}" srcOrd="0" destOrd="0" presId="urn:microsoft.com/office/officeart/2005/8/layout/hierarchy1"/>
    <dgm:cxn modelId="{24765055-C515-40B4-8B36-600C5008FF28}" type="presParOf" srcId="{ABF9DAE1-8315-4205-BBF8-12FCBC5AB453}" destId="{FB2A4A29-1AE9-41D7-B351-05481CB4A806}" srcOrd="1" destOrd="0" presId="urn:microsoft.com/office/officeart/2005/8/layout/hierarchy1"/>
    <dgm:cxn modelId="{12B94032-EE3E-4639-9C36-D3109D22A1A0}" type="presParOf" srcId="{FB2A4A29-1AE9-41D7-B351-05481CB4A806}" destId="{05033946-EDC2-4CED-AA26-0AEE64186B3D}" srcOrd="0" destOrd="0" presId="urn:microsoft.com/office/officeart/2005/8/layout/hierarchy1"/>
    <dgm:cxn modelId="{6B4329C6-7E2C-492F-B830-F755AD1D6396}" type="presParOf" srcId="{05033946-EDC2-4CED-AA26-0AEE64186B3D}" destId="{C22BFA13-D833-43B4-8717-1825DC6C9B5B}" srcOrd="0" destOrd="0" presId="urn:microsoft.com/office/officeart/2005/8/layout/hierarchy1"/>
    <dgm:cxn modelId="{EC6A1A94-F66B-44CD-84CD-6039E2937916}" type="presParOf" srcId="{05033946-EDC2-4CED-AA26-0AEE64186B3D}" destId="{7FE4FBE8-B2F0-4DA7-8814-B8BF1F34C049}" srcOrd="1" destOrd="0" presId="urn:microsoft.com/office/officeart/2005/8/layout/hierarchy1"/>
    <dgm:cxn modelId="{B463C7C1-CE87-4456-9C49-CAFD33DD2F99}" type="presParOf" srcId="{FB2A4A29-1AE9-41D7-B351-05481CB4A806}" destId="{CCAF9F3B-743A-497E-B2AE-BCCAA2D55892}" srcOrd="1" destOrd="0" presId="urn:microsoft.com/office/officeart/2005/8/layout/hierarchy1"/>
    <dgm:cxn modelId="{33963B99-BB34-4091-9373-0574DBE015BF}" type="presParOf" srcId="{ABF9DAE1-8315-4205-BBF8-12FCBC5AB453}" destId="{0C3A00C8-804F-4A93-B5F6-E3C27680AF8A}" srcOrd="2" destOrd="0" presId="urn:microsoft.com/office/officeart/2005/8/layout/hierarchy1"/>
    <dgm:cxn modelId="{38A33741-8764-4EE8-AC0D-3F4E25EDED85}" type="presParOf" srcId="{ABF9DAE1-8315-4205-BBF8-12FCBC5AB453}" destId="{E08723A0-E03C-4A1A-A5CF-5687FE25F7F2}" srcOrd="3" destOrd="0" presId="urn:microsoft.com/office/officeart/2005/8/layout/hierarchy1"/>
    <dgm:cxn modelId="{3F7E2B4C-6D7A-4F01-852F-BA4601994DF3}" type="presParOf" srcId="{E08723A0-E03C-4A1A-A5CF-5687FE25F7F2}" destId="{C5A4F4CF-4121-46A6-B1E8-D1E0E7938302}" srcOrd="0" destOrd="0" presId="urn:microsoft.com/office/officeart/2005/8/layout/hierarchy1"/>
    <dgm:cxn modelId="{203808A1-70DB-4C33-8D34-FF44A4DE69AA}" type="presParOf" srcId="{C5A4F4CF-4121-46A6-B1E8-D1E0E7938302}" destId="{8F4EFC6D-5D29-4C38-9DF5-06897D32E553}" srcOrd="0" destOrd="0" presId="urn:microsoft.com/office/officeart/2005/8/layout/hierarchy1"/>
    <dgm:cxn modelId="{0BE1516C-4BDA-4478-92D3-2A3FA4C1D2A7}" type="presParOf" srcId="{C5A4F4CF-4121-46A6-B1E8-D1E0E7938302}" destId="{64A38287-349F-45C5-B0EA-40A4A1235784}" srcOrd="1" destOrd="0" presId="urn:microsoft.com/office/officeart/2005/8/layout/hierarchy1"/>
    <dgm:cxn modelId="{B0292D8D-513F-47B7-9C56-6FA54F368345}" type="presParOf" srcId="{E08723A0-E03C-4A1A-A5CF-5687FE25F7F2}" destId="{51BDFF5E-91B7-40C7-A39A-6AC5670D663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3B4657-9500-470E-B235-FDEBB97C414A}" type="doc">
      <dgm:prSet loTypeId="urn:microsoft.com/office/officeart/2008/layout/PictureStrips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C28B401E-82F7-4327-83FC-127A08D38CA2}">
      <dgm:prSet phldrT="[Текст]"/>
      <dgm:spPr/>
      <dgm:t>
        <a:bodyPr/>
        <a:lstStyle/>
        <a:p>
          <a:r>
            <a:rPr lang="uk-UA" dirty="0" smtClean="0"/>
            <a:t>Переміщення</a:t>
          </a:r>
          <a:endParaRPr lang="uk-UA" dirty="0"/>
        </a:p>
      </dgm:t>
    </dgm:pt>
    <dgm:pt modelId="{2E3A2681-3829-4AC0-9C8B-F9F6B4D70831}" type="parTrans" cxnId="{AC551164-FA9A-46FB-9436-CC66FBA153AA}">
      <dgm:prSet/>
      <dgm:spPr/>
      <dgm:t>
        <a:bodyPr/>
        <a:lstStyle/>
        <a:p>
          <a:endParaRPr lang="uk-UA"/>
        </a:p>
      </dgm:t>
    </dgm:pt>
    <dgm:pt modelId="{ACCB40F5-14B0-491E-B59A-A27436FA180A}" type="sibTrans" cxnId="{AC551164-FA9A-46FB-9436-CC66FBA153AA}">
      <dgm:prSet/>
      <dgm:spPr/>
      <dgm:t>
        <a:bodyPr/>
        <a:lstStyle/>
        <a:p>
          <a:endParaRPr lang="uk-UA"/>
        </a:p>
      </dgm:t>
    </dgm:pt>
    <dgm:pt modelId="{E39AFD60-BD25-416D-A013-D93D837D3C73}">
      <dgm:prSet phldrT="[Текст]"/>
      <dgm:spPr/>
      <dgm:t>
        <a:bodyPr/>
        <a:lstStyle/>
        <a:p>
          <a:r>
            <a:rPr lang="uk-UA" dirty="0" smtClean="0"/>
            <a:t>Видалення</a:t>
          </a:r>
          <a:endParaRPr lang="uk-UA" dirty="0"/>
        </a:p>
      </dgm:t>
    </dgm:pt>
    <dgm:pt modelId="{1536BB1E-D3FA-4CC7-9776-754C60289C57}" type="parTrans" cxnId="{E5F3787C-C635-48C7-B1B5-1A96829E2E89}">
      <dgm:prSet/>
      <dgm:spPr/>
      <dgm:t>
        <a:bodyPr/>
        <a:lstStyle/>
        <a:p>
          <a:endParaRPr lang="uk-UA"/>
        </a:p>
      </dgm:t>
    </dgm:pt>
    <dgm:pt modelId="{639350B4-A36F-48BC-A7D4-F1B15BFDC1C3}" type="sibTrans" cxnId="{E5F3787C-C635-48C7-B1B5-1A96829E2E89}">
      <dgm:prSet/>
      <dgm:spPr/>
      <dgm:t>
        <a:bodyPr/>
        <a:lstStyle/>
        <a:p>
          <a:endParaRPr lang="uk-UA"/>
        </a:p>
      </dgm:t>
    </dgm:pt>
    <dgm:pt modelId="{86FB3A3B-B686-481F-861E-93B51598DF96}">
      <dgm:prSet phldrT="[Текст]"/>
      <dgm:spPr/>
      <dgm:t>
        <a:bodyPr/>
        <a:lstStyle/>
        <a:p>
          <a:r>
            <a:rPr lang="uk-UA" dirty="0" smtClean="0"/>
            <a:t>Зміна розмірів</a:t>
          </a:r>
          <a:endParaRPr lang="uk-UA" dirty="0"/>
        </a:p>
      </dgm:t>
    </dgm:pt>
    <dgm:pt modelId="{6D8ABF2C-1707-4D6E-B3CC-B655D5D15810}" type="parTrans" cxnId="{5BDB1B7B-0BEC-433F-9704-63B7A66C7BC0}">
      <dgm:prSet/>
      <dgm:spPr/>
      <dgm:t>
        <a:bodyPr/>
        <a:lstStyle/>
        <a:p>
          <a:endParaRPr lang="uk-UA"/>
        </a:p>
      </dgm:t>
    </dgm:pt>
    <dgm:pt modelId="{7A24B78A-815F-4785-AB90-76537215FB16}" type="sibTrans" cxnId="{5BDB1B7B-0BEC-433F-9704-63B7A66C7BC0}">
      <dgm:prSet/>
      <dgm:spPr/>
      <dgm:t>
        <a:bodyPr/>
        <a:lstStyle/>
        <a:p>
          <a:endParaRPr lang="uk-UA"/>
        </a:p>
      </dgm:t>
    </dgm:pt>
    <dgm:pt modelId="{334B449D-66B2-425E-A578-FF5005DD4C16}">
      <dgm:prSet phldrT="[Текст]"/>
      <dgm:spPr/>
      <dgm:t>
        <a:bodyPr/>
        <a:lstStyle/>
        <a:p>
          <a:r>
            <a:rPr lang="uk-UA" dirty="0" smtClean="0"/>
            <a:t>Зміна кольору</a:t>
          </a:r>
          <a:endParaRPr lang="uk-UA" dirty="0"/>
        </a:p>
      </dgm:t>
    </dgm:pt>
    <dgm:pt modelId="{06F72619-10C0-4D78-9E6E-36D9BEBF79B2}" type="parTrans" cxnId="{0C9CBE4C-6A91-42B8-88CD-D9D077665AE5}">
      <dgm:prSet/>
      <dgm:spPr/>
      <dgm:t>
        <a:bodyPr/>
        <a:lstStyle/>
        <a:p>
          <a:endParaRPr lang="uk-UA"/>
        </a:p>
      </dgm:t>
    </dgm:pt>
    <dgm:pt modelId="{19F2782E-791B-4D2C-9366-37A30CA673E1}" type="sibTrans" cxnId="{0C9CBE4C-6A91-42B8-88CD-D9D077665AE5}">
      <dgm:prSet/>
      <dgm:spPr/>
      <dgm:t>
        <a:bodyPr/>
        <a:lstStyle/>
        <a:p>
          <a:endParaRPr lang="uk-UA"/>
        </a:p>
      </dgm:t>
    </dgm:pt>
    <dgm:pt modelId="{35BEC257-6068-4CB3-B8C5-CF2315198587}">
      <dgm:prSet phldrT="[Текст]"/>
      <dgm:spPr/>
      <dgm:t>
        <a:bodyPr/>
        <a:lstStyle/>
        <a:p>
          <a:r>
            <a:rPr lang="uk-UA" dirty="0" smtClean="0"/>
            <a:t>Інвертування</a:t>
          </a:r>
          <a:endParaRPr lang="uk-UA" dirty="0"/>
        </a:p>
      </dgm:t>
    </dgm:pt>
    <dgm:pt modelId="{03AE10B8-89AD-49F5-9331-7D877074023B}" type="parTrans" cxnId="{6CAD7D5A-2DF0-4D57-A29C-62F36BDF7F18}">
      <dgm:prSet/>
      <dgm:spPr/>
      <dgm:t>
        <a:bodyPr/>
        <a:lstStyle/>
        <a:p>
          <a:endParaRPr lang="uk-UA"/>
        </a:p>
      </dgm:t>
    </dgm:pt>
    <dgm:pt modelId="{DD9996D8-0499-4370-8D26-383306B69796}" type="sibTrans" cxnId="{6CAD7D5A-2DF0-4D57-A29C-62F36BDF7F18}">
      <dgm:prSet/>
      <dgm:spPr/>
      <dgm:t>
        <a:bodyPr/>
        <a:lstStyle/>
        <a:p>
          <a:endParaRPr lang="uk-UA"/>
        </a:p>
      </dgm:t>
    </dgm:pt>
    <dgm:pt modelId="{76F22F1D-EA71-49D6-AD40-02F882619D83}">
      <dgm:prSet phldrT="[Текст]"/>
      <dgm:spPr/>
      <dgm:t>
        <a:bodyPr/>
        <a:lstStyle/>
        <a:p>
          <a:r>
            <a:rPr lang="uk-UA" dirty="0" smtClean="0"/>
            <a:t>Збереження у файл</a:t>
          </a:r>
          <a:endParaRPr lang="uk-UA" dirty="0"/>
        </a:p>
      </dgm:t>
    </dgm:pt>
    <dgm:pt modelId="{C1898360-3356-48DD-AF7F-528B54C01B97}" type="parTrans" cxnId="{B382A70D-F95D-4AED-B1C6-7DD4751561FC}">
      <dgm:prSet/>
      <dgm:spPr/>
      <dgm:t>
        <a:bodyPr/>
        <a:lstStyle/>
        <a:p>
          <a:endParaRPr lang="uk-UA"/>
        </a:p>
      </dgm:t>
    </dgm:pt>
    <dgm:pt modelId="{6492FB65-1419-4B92-85CF-812737B8083A}" type="sibTrans" cxnId="{B382A70D-F95D-4AED-B1C6-7DD4751561FC}">
      <dgm:prSet/>
      <dgm:spPr/>
      <dgm:t>
        <a:bodyPr/>
        <a:lstStyle/>
        <a:p>
          <a:endParaRPr lang="uk-UA"/>
        </a:p>
      </dgm:t>
    </dgm:pt>
    <dgm:pt modelId="{165FAE5C-8318-4305-8C42-3530E5A70589}" type="pres">
      <dgm:prSet presAssocID="{ED3B4657-9500-470E-B235-FDEBB97C41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4DA539F-DEE6-4000-9F60-9C12D4EF01F0}" type="pres">
      <dgm:prSet presAssocID="{C28B401E-82F7-4327-83FC-127A08D38CA2}" presName="composite" presStyleCnt="0"/>
      <dgm:spPr/>
    </dgm:pt>
    <dgm:pt modelId="{BB2125E8-D691-4FA8-BE08-A59A91251A70}" type="pres">
      <dgm:prSet presAssocID="{C28B401E-82F7-4327-83FC-127A08D38CA2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C787B0-90FE-4E8E-80B8-FAEA7C752296}" type="pres">
      <dgm:prSet presAssocID="{C28B401E-82F7-4327-83FC-127A08D38CA2}" presName="rect2" presStyleLbl="fgImgPlace1" presStyleIdx="0" presStyleCnt="6"/>
      <dgm:spPr/>
      <dgm:t>
        <a:bodyPr/>
        <a:lstStyle/>
        <a:p>
          <a:endParaRPr lang="uk-UA"/>
        </a:p>
      </dgm:t>
    </dgm:pt>
    <dgm:pt modelId="{9A214A9E-C507-4974-901C-386A0242D2AF}" type="pres">
      <dgm:prSet presAssocID="{ACCB40F5-14B0-491E-B59A-A27436FA180A}" presName="sibTrans" presStyleCnt="0"/>
      <dgm:spPr/>
    </dgm:pt>
    <dgm:pt modelId="{8EE19452-8108-4B92-BA07-3807642D89CB}" type="pres">
      <dgm:prSet presAssocID="{E39AFD60-BD25-416D-A013-D93D837D3C73}" presName="composite" presStyleCnt="0"/>
      <dgm:spPr/>
    </dgm:pt>
    <dgm:pt modelId="{277B8B12-79BD-4356-B798-6171D794C41D}" type="pres">
      <dgm:prSet presAssocID="{E39AFD60-BD25-416D-A013-D93D837D3C73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36E49A-38FD-487F-8F3C-3327CE5D3B9C}" type="pres">
      <dgm:prSet presAssocID="{E39AFD60-BD25-416D-A013-D93D837D3C73}" presName="rect2" presStyleLbl="fgImgPlace1" presStyleIdx="1" presStyleCnt="6"/>
      <dgm:spPr/>
      <dgm:t>
        <a:bodyPr/>
        <a:lstStyle/>
        <a:p>
          <a:endParaRPr lang="uk-UA"/>
        </a:p>
      </dgm:t>
    </dgm:pt>
    <dgm:pt modelId="{A9008741-D2CB-4685-AD49-BB17BF94F6B6}" type="pres">
      <dgm:prSet presAssocID="{639350B4-A36F-48BC-A7D4-F1B15BFDC1C3}" presName="sibTrans" presStyleCnt="0"/>
      <dgm:spPr/>
    </dgm:pt>
    <dgm:pt modelId="{CFC8B959-305A-43EB-948D-6C659DF9FC2B}" type="pres">
      <dgm:prSet presAssocID="{86FB3A3B-B686-481F-861E-93B51598DF96}" presName="composite" presStyleCnt="0"/>
      <dgm:spPr/>
    </dgm:pt>
    <dgm:pt modelId="{67F62097-9B05-4D54-AD4D-AB4B76F98675}" type="pres">
      <dgm:prSet presAssocID="{86FB3A3B-B686-481F-861E-93B51598DF96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E2ABAA-1D41-421C-8462-49847358A12C}" type="pres">
      <dgm:prSet presAssocID="{86FB3A3B-B686-481F-861E-93B51598DF96}" presName="rect2" presStyleLbl="fgImgPlace1" presStyleIdx="2" presStyleCnt="6"/>
      <dgm:spPr/>
      <dgm:t>
        <a:bodyPr/>
        <a:lstStyle/>
        <a:p>
          <a:endParaRPr lang="uk-UA"/>
        </a:p>
      </dgm:t>
    </dgm:pt>
    <dgm:pt modelId="{1EDD18B0-E730-4720-B49D-2D27D0B59F49}" type="pres">
      <dgm:prSet presAssocID="{7A24B78A-815F-4785-AB90-76537215FB16}" presName="sibTrans" presStyleCnt="0"/>
      <dgm:spPr/>
    </dgm:pt>
    <dgm:pt modelId="{FAB39FE0-8EDE-4CF8-8F9F-520595EBF64F}" type="pres">
      <dgm:prSet presAssocID="{334B449D-66B2-425E-A578-FF5005DD4C16}" presName="composite" presStyleCnt="0"/>
      <dgm:spPr/>
    </dgm:pt>
    <dgm:pt modelId="{28A0F1C6-9DEB-4386-8E64-5D94463DD88E}" type="pres">
      <dgm:prSet presAssocID="{334B449D-66B2-425E-A578-FF5005DD4C16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5288F8B-AEF0-4A41-BC0E-368AC30F12BE}" type="pres">
      <dgm:prSet presAssocID="{334B449D-66B2-425E-A578-FF5005DD4C16}" presName="rect2" presStyleLbl="fgImgPlace1" presStyleIdx="3" presStyleCnt="6"/>
      <dgm:spPr/>
      <dgm:t>
        <a:bodyPr/>
        <a:lstStyle/>
        <a:p>
          <a:endParaRPr lang="uk-UA"/>
        </a:p>
      </dgm:t>
    </dgm:pt>
    <dgm:pt modelId="{47E6ADFD-0B86-4B42-8BD2-77B76203D72C}" type="pres">
      <dgm:prSet presAssocID="{19F2782E-791B-4D2C-9366-37A30CA673E1}" presName="sibTrans" presStyleCnt="0"/>
      <dgm:spPr/>
    </dgm:pt>
    <dgm:pt modelId="{664BB4A2-43DE-4F82-BB68-EE0D7213EE1E}" type="pres">
      <dgm:prSet presAssocID="{35BEC257-6068-4CB3-B8C5-CF2315198587}" presName="composite" presStyleCnt="0"/>
      <dgm:spPr/>
    </dgm:pt>
    <dgm:pt modelId="{6155D7FE-D7DC-45F0-B618-D3658722D694}" type="pres">
      <dgm:prSet presAssocID="{35BEC257-6068-4CB3-B8C5-CF2315198587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E3FAFC2-E816-4E96-810F-B3BCECDCB5DA}" type="pres">
      <dgm:prSet presAssocID="{35BEC257-6068-4CB3-B8C5-CF2315198587}" presName="rect2" presStyleLbl="fgImgPlace1" presStyleIdx="4" presStyleCnt="6"/>
      <dgm:spPr/>
      <dgm:t>
        <a:bodyPr/>
        <a:lstStyle/>
        <a:p>
          <a:endParaRPr lang="uk-UA"/>
        </a:p>
      </dgm:t>
    </dgm:pt>
    <dgm:pt modelId="{10F2AF44-FAEE-4881-B5B3-35CE70DF3685}" type="pres">
      <dgm:prSet presAssocID="{DD9996D8-0499-4370-8D26-383306B69796}" presName="sibTrans" presStyleCnt="0"/>
      <dgm:spPr/>
    </dgm:pt>
    <dgm:pt modelId="{7F65F5EE-FC33-480E-80A2-5A434EC36915}" type="pres">
      <dgm:prSet presAssocID="{76F22F1D-EA71-49D6-AD40-02F882619D83}" presName="composite" presStyleCnt="0"/>
      <dgm:spPr/>
    </dgm:pt>
    <dgm:pt modelId="{9EF2D485-0364-4706-A919-EE417302991C}" type="pres">
      <dgm:prSet presAssocID="{76F22F1D-EA71-49D6-AD40-02F882619D83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22AC6E-3583-4ADD-9B9B-7F406E527D64}" type="pres">
      <dgm:prSet presAssocID="{76F22F1D-EA71-49D6-AD40-02F882619D83}" presName="rect2" presStyleLbl="fgImgPlace1" presStyleIdx="5" presStyleCnt="6"/>
      <dgm:spPr/>
      <dgm:t>
        <a:bodyPr/>
        <a:lstStyle/>
        <a:p>
          <a:endParaRPr lang="uk-UA"/>
        </a:p>
      </dgm:t>
    </dgm:pt>
  </dgm:ptLst>
  <dgm:cxnLst>
    <dgm:cxn modelId="{4CA6C0AE-5A91-4E75-A929-6494178F7236}" type="presOf" srcId="{334B449D-66B2-425E-A578-FF5005DD4C16}" destId="{28A0F1C6-9DEB-4386-8E64-5D94463DD88E}" srcOrd="0" destOrd="0" presId="urn:microsoft.com/office/officeart/2008/layout/PictureStrips"/>
    <dgm:cxn modelId="{AC551164-FA9A-46FB-9436-CC66FBA153AA}" srcId="{ED3B4657-9500-470E-B235-FDEBB97C414A}" destId="{C28B401E-82F7-4327-83FC-127A08D38CA2}" srcOrd="0" destOrd="0" parTransId="{2E3A2681-3829-4AC0-9C8B-F9F6B4D70831}" sibTransId="{ACCB40F5-14B0-491E-B59A-A27436FA180A}"/>
    <dgm:cxn modelId="{6CAD7D5A-2DF0-4D57-A29C-62F36BDF7F18}" srcId="{ED3B4657-9500-470E-B235-FDEBB97C414A}" destId="{35BEC257-6068-4CB3-B8C5-CF2315198587}" srcOrd="4" destOrd="0" parTransId="{03AE10B8-89AD-49F5-9331-7D877074023B}" sibTransId="{DD9996D8-0499-4370-8D26-383306B69796}"/>
    <dgm:cxn modelId="{35911124-F406-4895-ADA4-4A585E7817D5}" type="presOf" srcId="{E39AFD60-BD25-416D-A013-D93D837D3C73}" destId="{277B8B12-79BD-4356-B798-6171D794C41D}" srcOrd="0" destOrd="0" presId="urn:microsoft.com/office/officeart/2008/layout/PictureStrips"/>
    <dgm:cxn modelId="{C488E36C-9153-4243-A798-D5400A8617CD}" type="presOf" srcId="{76F22F1D-EA71-49D6-AD40-02F882619D83}" destId="{9EF2D485-0364-4706-A919-EE417302991C}" srcOrd="0" destOrd="0" presId="urn:microsoft.com/office/officeart/2008/layout/PictureStrips"/>
    <dgm:cxn modelId="{F0D6E93A-C341-4536-9F26-91C3958984AF}" type="presOf" srcId="{86FB3A3B-B686-481F-861E-93B51598DF96}" destId="{67F62097-9B05-4D54-AD4D-AB4B76F98675}" srcOrd="0" destOrd="0" presId="urn:microsoft.com/office/officeart/2008/layout/PictureStrips"/>
    <dgm:cxn modelId="{B382A70D-F95D-4AED-B1C6-7DD4751561FC}" srcId="{ED3B4657-9500-470E-B235-FDEBB97C414A}" destId="{76F22F1D-EA71-49D6-AD40-02F882619D83}" srcOrd="5" destOrd="0" parTransId="{C1898360-3356-48DD-AF7F-528B54C01B97}" sibTransId="{6492FB65-1419-4B92-85CF-812737B8083A}"/>
    <dgm:cxn modelId="{72033E4D-C6FD-4C9B-A6FF-A96DDC99EF0C}" type="presOf" srcId="{C28B401E-82F7-4327-83FC-127A08D38CA2}" destId="{BB2125E8-D691-4FA8-BE08-A59A91251A70}" srcOrd="0" destOrd="0" presId="urn:microsoft.com/office/officeart/2008/layout/PictureStrips"/>
    <dgm:cxn modelId="{E5F3787C-C635-48C7-B1B5-1A96829E2E89}" srcId="{ED3B4657-9500-470E-B235-FDEBB97C414A}" destId="{E39AFD60-BD25-416D-A013-D93D837D3C73}" srcOrd="1" destOrd="0" parTransId="{1536BB1E-D3FA-4CC7-9776-754C60289C57}" sibTransId="{639350B4-A36F-48BC-A7D4-F1B15BFDC1C3}"/>
    <dgm:cxn modelId="{0C9CBE4C-6A91-42B8-88CD-D9D077665AE5}" srcId="{ED3B4657-9500-470E-B235-FDEBB97C414A}" destId="{334B449D-66B2-425E-A578-FF5005DD4C16}" srcOrd="3" destOrd="0" parTransId="{06F72619-10C0-4D78-9E6E-36D9BEBF79B2}" sibTransId="{19F2782E-791B-4D2C-9366-37A30CA673E1}"/>
    <dgm:cxn modelId="{CC2A5216-5B27-4E37-AD9D-8289B269DE8E}" type="presOf" srcId="{35BEC257-6068-4CB3-B8C5-CF2315198587}" destId="{6155D7FE-D7DC-45F0-B618-D3658722D694}" srcOrd="0" destOrd="0" presId="urn:microsoft.com/office/officeart/2008/layout/PictureStrips"/>
    <dgm:cxn modelId="{5BDB1B7B-0BEC-433F-9704-63B7A66C7BC0}" srcId="{ED3B4657-9500-470E-B235-FDEBB97C414A}" destId="{86FB3A3B-B686-481F-861E-93B51598DF96}" srcOrd="2" destOrd="0" parTransId="{6D8ABF2C-1707-4D6E-B3CC-B655D5D15810}" sibTransId="{7A24B78A-815F-4785-AB90-76537215FB16}"/>
    <dgm:cxn modelId="{3DA3F75A-2B78-43AE-A71F-C73DC3B800E9}" type="presOf" srcId="{ED3B4657-9500-470E-B235-FDEBB97C414A}" destId="{165FAE5C-8318-4305-8C42-3530E5A70589}" srcOrd="0" destOrd="0" presId="urn:microsoft.com/office/officeart/2008/layout/PictureStrips"/>
    <dgm:cxn modelId="{40BC4441-6866-4D0A-A96D-4D30F3F23606}" type="presParOf" srcId="{165FAE5C-8318-4305-8C42-3530E5A70589}" destId="{04DA539F-DEE6-4000-9F60-9C12D4EF01F0}" srcOrd="0" destOrd="0" presId="urn:microsoft.com/office/officeart/2008/layout/PictureStrips"/>
    <dgm:cxn modelId="{05FFC542-4F10-49FF-97E3-AE735604BED8}" type="presParOf" srcId="{04DA539F-DEE6-4000-9F60-9C12D4EF01F0}" destId="{BB2125E8-D691-4FA8-BE08-A59A91251A70}" srcOrd="0" destOrd="0" presId="urn:microsoft.com/office/officeart/2008/layout/PictureStrips"/>
    <dgm:cxn modelId="{2061F1AA-9936-4925-8385-8BF43D64EA32}" type="presParOf" srcId="{04DA539F-DEE6-4000-9F60-9C12D4EF01F0}" destId="{90C787B0-90FE-4E8E-80B8-FAEA7C752296}" srcOrd="1" destOrd="0" presId="urn:microsoft.com/office/officeart/2008/layout/PictureStrips"/>
    <dgm:cxn modelId="{FEAFB11B-F27F-454B-B842-1419EC97084D}" type="presParOf" srcId="{165FAE5C-8318-4305-8C42-3530E5A70589}" destId="{9A214A9E-C507-4974-901C-386A0242D2AF}" srcOrd="1" destOrd="0" presId="urn:microsoft.com/office/officeart/2008/layout/PictureStrips"/>
    <dgm:cxn modelId="{36664745-2E3C-4C45-A4F3-4B228718E667}" type="presParOf" srcId="{165FAE5C-8318-4305-8C42-3530E5A70589}" destId="{8EE19452-8108-4B92-BA07-3807642D89CB}" srcOrd="2" destOrd="0" presId="urn:microsoft.com/office/officeart/2008/layout/PictureStrips"/>
    <dgm:cxn modelId="{16A51AA6-60D0-46B7-A480-550E55DE49CA}" type="presParOf" srcId="{8EE19452-8108-4B92-BA07-3807642D89CB}" destId="{277B8B12-79BD-4356-B798-6171D794C41D}" srcOrd="0" destOrd="0" presId="urn:microsoft.com/office/officeart/2008/layout/PictureStrips"/>
    <dgm:cxn modelId="{C99FAED3-A1C0-4860-90CC-5A579F53379D}" type="presParOf" srcId="{8EE19452-8108-4B92-BA07-3807642D89CB}" destId="{CA36E49A-38FD-487F-8F3C-3327CE5D3B9C}" srcOrd="1" destOrd="0" presId="urn:microsoft.com/office/officeart/2008/layout/PictureStrips"/>
    <dgm:cxn modelId="{5A4223B3-FA64-48E2-B5B5-474A06CAF129}" type="presParOf" srcId="{165FAE5C-8318-4305-8C42-3530E5A70589}" destId="{A9008741-D2CB-4685-AD49-BB17BF94F6B6}" srcOrd="3" destOrd="0" presId="urn:microsoft.com/office/officeart/2008/layout/PictureStrips"/>
    <dgm:cxn modelId="{46E8EF95-5C82-4E01-9676-13A98133F17C}" type="presParOf" srcId="{165FAE5C-8318-4305-8C42-3530E5A70589}" destId="{CFC8B959-305A-43EB-948D-6C659DF9FC2B}" srcOrd="4" destOrd="0" presId="urn:microsoft.com/office/officeart/2008/layout/PictureStrips"/>
    <dgm:cxn modelId="{731266F4-AD1F-44BF-8635-03A261C057E9}" type="presParOf" srcId="{CFC8B959-305A-43EB-948D-6C659DF9FC2B}" destId="{67F62097-9B05-4D54-AD4D-AB4B76F98675}" srcOrd="0" destOrd="0" presId="urn:microsoft.com/office/officeart/2008/layout/PictureStrips"/>
    <dgm:cxn modelId="{66B73D3B-B495-4D19-ABFC-7EFA7A6016AA}" type="presParOf" srcId="{CFC8B959-305A-43EB-948D-6C659DF9FC2B}" destId="{FEE2ABAA-1D41-421C-8462-49847358A12C}" srcOrd="1" destOrd="0" presId="urn:microsoft.com/office/officeart/2008/layout/PictureStrips"/>
    <dgm:cxn modelId="{F232B57D-3BBE-4E72-95D5-4E201DAE0162}" type="presParOf" srcId="{165FAE5C-8318-4305-8C42-3530E5A70589}" destId="{1EDD18B0-E730-4720-B49D-2D27D0B59F49}" srcOrd="5" destOrd="0" presId="urn:microsoft.com/office/officeart/2008/layout/PictureStrips"/>
    <dgm:cxn modelId="{35C958E6-8581-4986-AF25-2ED9E6F6084D}" type="presParOf" srcId="{165FAE5C-8318-4305-8C42-3530E5A70589}" destId="{FAB39FE0-8EDE-4CF8-8F9F-520595EBF64F}" srcOrd="6" destOrd="0" presId="urn:microsoft.com/office/officeart/2008/layout/PictureStrips"/>
    <dgm:cxn modelId="{12FD84F6-3630-47A7-BC34-7E7E13DA73D7}" type="presParOf" srcId="{FAB39FE0-8EDE-4CF8-8F9F-520595EBF64F}" destId="{28A0F1C6-9DEB-4386-8E64-5D94463DD88E}" srcOrd="0" destOrd="0" presId="urn:microsoft.com/office/officeart/2008/layout/PictureStrips"/>
    <dgm:cxn modelId="{38531364-9CA1-4896-A18E-2A47F1ACB514}" type="presParOf" srcId="{FAB39FE0-8EDE-4CF8-8F9F-520595EBF64F}" destId="{F5288F8B-AEF0-4A41-BC0E-368AC30F12BE}" srcOrd="1" destOrd="0" presId="urn:microsoft.com/office/officeart/2008/layout/PictureStrips"/>
    <dgm:cxn modelId="{6BE14EB6-4DEA-4DCE-BFC5-D8B57F7285E4}" type="presParOf" srcId="{165FAE5C-8318-4305-8C42-3530E5A70589}" destId="{47E6ADFD-0B86-4B42-8BD2-77B76203D72C}" srcOrd="7" destOrd="0" presId="urn:microsoft.com/office/officeart/2008/layout/PictureStrips"/>
    <dgm:cxn modelId="{54C78E22-9EBD-4C23-AF22-B490F7CBC2E4}" type="presParOf" srcId="{165FAE5C-8318-4305-8C42-3530E5A70589}" destId="{664BB4A2-43DE-4F82-BB68-EE0D7213EE1E}" srcOrd="8" destOrd="0" presId="urn:microsoft.com/office/officeart/2008/layout/PictureStrips"/>
    <dgm:cxn modelId="{6B59DD93-76E1-4E57-80EC-B8832D02DFC4}" type="presParOf" srcId="{664BB4A2-43DE-4F82-BB68-EE0D7213EE1E}" destId="{6155D7FE-D7DC-45F0-B618-D3658722D694}" srcOrd="0" destOrd="0" presId="urn:microsoft.com/office/officeart/2008/layout/PictureStrips"/>
    <dgm:cxn modelId="{7550C1A1-B54F-4888-B04F-B984ACCE7CCB}" type="presParOf" srcId="{664BB4A2-43DE-4F82-BB68-EE0D7213EE1E}" destId="{BE3FAFC2-E816-4E96-810F-B3BCECDCB5DA}" srcOrd="1" destOrd="0" presId="urn:microsoft.com/office/officeart/2008/layout/PictureStrips"/>
    <dgm:cxn modelId="{6B3F9F18-DF1E-4C17-964A-E11F34F55C1C}" type="presParOf" srcId="{165FAE5C-8318-4305-8C42-3530E5A70589}" destId="{10F2AF44-FAEE-4881-B5B3-35CE70DF3685}" srcOrd="9" destOrd="0" presId="urn:microsoft.com/office/officeart/2008/layout/PictureStrips"/>
    <dgm:cxn modelId="{695D862D-6387-486B-898F-D966CDD29595}" type="presParOf" srcId="{165FAE5C-8318-4305-8C42-3530E5A70589}" destId="{7F65F5EE-FC33-480E-80A2-5A434EC36915}" srcOrd="10" destOrd="0" presId="urn:microsoft.com/office/officeart/2008/layout/PictureStrips"/>
    <dgm:cxn modelId="{239EC8E7-2C59-427F-8F11-51F0D95C7936}" type="presParOf" srcId="{7F65F5EE-FC33-480E-80A2-5A434EC36915}" destId="{9EF2D485-0364-4706-A919-EE417302991C}" srcOrd="0" destOrd="0" presId="urn:microsoft.com/office/officeart/2008/layout/PictureStrips"/>
    <dgm:cxn modelId="{EBA3DC88-A63B-4D0E-84E5-45B3AC9CD579}" type="presParOf" srcId="{7F65F5EE-FC33-480E-80A2-5A434EC36915}" destId="{6622AC6E-3583-4ADD-9B9B-7F406E527D6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16614-DF8C-436A-BBAD-39207BC2898E}">
      <dsp:nvSpPr>
        <dsp:cNvPr id="0" name=""/>
        <dsp:cNvSpPr/>
      </dsp:nvSpPr>
      <dsp:spPr>
        <a:xfrm>
          <a:off x="0" y="0"/>
          <a:ext cx="6777037" cy="10963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На палітрі обрати основний колір малювання – Колір 1</a:t>
          </a:r>
          <a:endParaRPr lang="uk-UA" sz="2800" kern="1200" dirty="0"/>
        </a:p>
      </dsp:txBody>
      <dsp:txXfrm>
        <a:off x="1465044" y="0"/>
        <a:ext cx="5311992" cy="1096367"/>
      </dsp:txXfrm>
    </dsp:sp>
    <dsp:sp modelId="{6BE117D5-9A24-4FBF-8B13-FD4DD3492619}">
      <dsp:nvSpPr>
        <dsp:cNvPr id="0" name=""/>
        <dsp:cNvSpPr/>
      </dsp:nvSpPr>
      <dsp:spPr>
        <a:xfrm>
          <a:off x="205904" y="109636"/>
          <a:ext cx="1162871" cy="8770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4FA84A-105E-4CC9-BBD1-5D0FBF8E32EC}">
      <dsp:nvSpPr>
        <dsp:cNvPr id="0" name=""/>
        <dsp:cNvSpPr/>
      </dsp:nvSpPr>
      <dsp:spPr>
        <a:xfrm>
          <a:off x="0" y="1206003"/>
          <a:ext cx="6777037" cy="10963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Вказати товщину лінії на стрічці Розмір</a:t>
          </a:r>
          <a:endParaRPr lang="uk-UA" sz="2800" kern="1200" dirty="0"/>
        </a:p>
      </dsp:txBody>
      <dsp:txXfrm>
        <a:off x="1465044" y="1206003"/>
        <a:ext cx="5311992" cy="1096367"/>
      </dsp:txXfrm>
    </dsp:sp>
    <dsp:sp modelId="{7C64BD20-C859-4321-9029-A41CBCBAA635}">
      <dsp:nvSpPr>
        <dsp:cNvPr id="0" name=""/>
        <dsp:cNvSpPr/>
      </dsp:nvSpPr>
      <dsp:spPr>
        <a:xfrm>
          <a:off x="277917" y="1315640"/>
          <a:ext cx="1018846" cy="8770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B12D22D-12C1-463E-A273-BFFC71A6FE78}">
      <dsp:nvSpPr>
        <dsp:cNvPr id="0" name=""/>
        <dsp:cNvSpPr/>
      </dsp:nvSpPr>
      <dsp:spPr>
        <a:xfrm>
          <a:off x="0" y="2412007"/>
          <a:ext cx="6777037" cy="10963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Вибрати інструмент для зображення контуру</a:t>
          </a:r>
          <a:endParaRPr lang="uk-UA" sz="2800" kern="1200" dirty="0"/>
        </a:p>
      </dsp:txBody>
      <dsp:txXfrm>
        <a:off x="1465044" y="2412007"/>
        <a:ext cx="5311992" cy="1096367"/>
      </dsp:txXfrm>
    </dsp:sp>
    <dsp:sp modelId="{F294B681-EE89-409E-AD38-E52261D5B012}">
      <dsp:nvSpPr>
        <dsp:cNvPr id="0" name=""/>
        <dsp:cNvSpPr/>
      </dsp:nvSpPr>
      <dsp:spPr>
        <a:xfrm>
          <a:off x="109636" y="2727248"/>
          <a:ext cx="1355407" cy="4658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A00C8-804F-4A93-B5F6-E3C27680AF8A}">
      <dsp:nvSpPr>
        <dsp:cNvPr id="0" name=""/>
        <dsp:cNvSpPr/>
      </dsp:nvSpPr>
      <dsp:spPr>
        <a:xfrm>
          <a:off x="2160560" y="1178537"/>
          <a:ext cx="1133111" cy="539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488"/>
              </a:lnTo>
              <a:lnTo>
                <a:pt x="1133111" y="367488"/>
              </a:lnTo>
              <a:lnTo>
                <a:pt x="1133111" y="53925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2B7E9D-BC7D-42D0-B603-197CC4F0469C}">
      <dsp:nvSpPr>
        <dsp:cNvPr id="0" name=""/>
        <dsp:cNvSpPr/>
      </dsp:nvSpPr>
      <dsp:spPr>
        <a:xfrm>
          <a:off x="1027448" y="1178537"/>
          <a:ext cx="1133111" cy="539258"/>
        </a:xfrm>
        <a:custGeom>
          <a:avLst/>
          <a:gdLst/>
          <a:ahLst/>
          <a:cxnLst/>
          <a:rect l="0" t="0" r="0" b="0"/>
          <a:pathLst>
            <a:path>
              <a:moveTo>
                <a:pt x="1133111" y="0"/>
              </a:moveTo>
              <a:lnTo>
                <a:pt x="1133111" y="367488"/>
              </a:lnTo>
              <a:lnTo>
                <a:pt x="0" y="367488"/>
              </a:lnTo>
              <a:lnTo>
                <a:pt x="0" y="53925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E256E3-CA16-4F1F-BF8E-3BDC804FC974}">
      <dsp:nvSpPr>
        <dsp:cNvPr id="0" name=""/>
        <dsp:cNvSpPr/>
      </dsp:nvSpPr>
      <dsp:spPr>
        <a:xfrm>
          <a:off x="864097" y="1131"/>
          <a:ext cx="2592925" cy="1177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87F43E-DB63-4F8D-8A79-B71D5E442C77}">
      <dsp:nvSpPr>
        <dsp:cNvPr id="0" name=""/>
        <dsp:cNvSpPr/>
      </dsp:nvSpPr>
      <dsp:spPr>
        <a:xfrm>
          <a:off x="1070117" y="196851"/>
          <a:ext cx="2592925" cy="1177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Під час опрацювання зображень за допомогою графічного редактора:</a:t>
          </a:r>
          <a:endParaRPr lang="ru-RU" sz="1300" kern="1200" dirty="0"/>
        </a:p>
      </dsp:txBody>
      <dsp:txXfrm>
        <a:off x="1104602" y="231336"/>
        <a:ext cx="2523955" cy="1108435"/>
      </dsp:txXfrm>
    </dsp:sp>
    <dsp:sp modelId="{C22BFA13-D833-43B4-8717-1825DC6C9B5B}">
      <dsp:nvSpPr>
        <dsp:cNvPr id="0" name=""/>
        <dsp:cNvSpPr/>
      </dsp:nvSpPr>
      <dsp:spPr>
        <a:xfrm>
          <a:off x="100357" y="1717795"/>
          <a:ext cx="1854182" cy="1177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FE4FBE8-B2F0-4DA7-8814-B8BF1F34C049}">
      <dsp:nvSpPr>
        <dsp:cNvPr id="0" name=""/>
        <dsp:cNvSpPr/>
      </dsp:nvSpPr>
      <dsp:spPr>
        <a:xfrm>
          <a:off x="306377" y="1913515"/>
          <a:ext cx="1854182" cy="1177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Виділити</a:t>
          </a:r>
          <a:r>
            <a:rPr lang="ru-RU" sz="1300" kern="1200" dirty="0" smtClean="0"/>
            <a:t> фрагмент </a:t>
          </a:r>
          <a:r>
            <a:rPr lang="ru-RU" sz="1300" kern="1200" dirty="0" err="1" smtClean="0"/>
            <a:t>зображення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який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слід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змінити</a:t>
          </a:r>
          <a:endParaRPr lang="ru-RU" sz="1300" kern="1200" dirty="0"/>
        </a:p>
      </dsp:txBody>
      <dsp:txXfrm>
        <a:off x="340862" y="1948000"/>
        <a:ext cx="1785212" cy="1108435"/>
      </dsp:txXfrm>
    </dsp:sp>
    <dsp:sp modelId="{8F4EFC6D-5D29-4C38-9DF5-06897D32E553}">
      <dsp:nvSpPr>
        <dsp:cNvPr id="0" name=""/>
        <dsp:cNvSpPr/>
      </dsp:nvSpPr>
      <dsp:spPr>
        <a:xfrm>
          <a:off x="2366580" y="1717795"/>
          <a:ext cx="1854182" cy="1177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A38287-349F-45C5-B0EA-40A4A1235784}">
      <dsp:nvSpPr>
        <dsp:cNvPr id="0" name=""/>
        <dsp:cNvSpPr/>
      </dsp:nvSpPr>
      <dsp:spPr>
        <a:xfrm>
          <a:off x="2572600" y="1913515"/>
          <a:ext cx="1854182" cy="1177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kern="1200" dirty="0" smtClean="0"/>
            <a:t>Досить змінити властивості певної частини зображення</a:t>
          </a:r>
          <a:endParaRPr lang="ru-RU" sz="13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2607085" y="1948000"/>
        <a:ext cx="1785212" cy="1108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125E8-D691-4FA8-BE08-A59A91251A70}">
      <dsp:nvSpPr>
        <dsp:cNvPr id="0" name=""/>
        <dsp:cNvSpPr/>
      </dsp:nvSpPr>
      <dsp:spPr>
        <a:xfrm>
          <a:off x="892959" y="150799"/>
          <a:ext cx="2753495" cy="8604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2823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Переміщення</a:t>
          </a:r>
          <a:endParaRPr lang="uk-UA" sz="2300" kern="1200" dirty="0"/>
        </a:p>
      </dsp:txBody>
      <dsp:txXfrm>
        <a:off x="892959" y="150799"/>
        <a:ext cx="2753495" cy="860467"/>
      </dsp:txXfrm>
    </dsp:sp>
    <dsp:sp modelId="{90C787B0-90FE-4E8E-80B8-FAEA7C752296}">
      <dsp:nvSpPr>
        <dsp:cNvPr id="0" name=""/>
        <dsp:cNvSpPr/>
      </dsp:nvSpPr>
      <dsp:spPr>
        <a:xfrm>
          <a:off x="778230" y="26509"/>
          <a:ext cx="602327" cy="903490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tint val="5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77B8B12-79BD-4356-B798-6171D794C41D}">
      <dsp:nvSpPr>
        <dsp:cNvPr id="0" name=""/>
        <dsp:cNvSpPr/>
      </dsp:nvSpPr>
      <dsp:spPr>
        <a:xfrm>
          <a:off x="3885098" y="150799"/>
          <a:ext cx="2753495" cy="8604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2823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Видалення</a:t>
          </a:r>
          <a:endParaRPr lang="uk-UA" sz="2300" kern="1200" dirty="0"/>
        </a:p>
      </dsp:txBody>
      <dsp:txXfrm>
        <a:off x="3885098" y="150799"/>
        <a:ext cx="2753495" cy="860467"/>
      </dsp:txXfrm>
    </dsp:sp>
    <dsp:sp modelId="{CA36E49A-38FD-487F-8F3C-3327CE5D3B9C}">
      <dsp:nvSpPr>
        <dsp:cNvPr id="0" name=""/>
        <dsp:cNvSpPr/>
      </dsp:nvSpPr>
      <dsp:spPr>
        <a:xfrm>
          <a:off x="3770369" y="26509"/>
          <a:ext cx="602327" cy="903490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tint val="5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7F62097-9B05-4D54-AD4D-AB4B76F98675}">
      <dsp:nvSpPr>
        <dsp:cNvPr id="0" name=""/>
        <dsp:cNvSpPr/>
      </dsp:nvSpPr>
      <dsp:spPr>
        <a:xfrm>
          <a:off x="892959" y="1234032"/>
          <a:ext cx="2753495" cy="8604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2823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Зміна розмірів</a:t>
          </a:r>
          <a:endParaRPr lang="uk-UA" sz="2300" kern="1200" dirty="0"/>
        </a:p>
      </dsp:txBody>
      <dsp:txXfrm>
        <a:off x="892959" y="1234032"/>
        <a:ext cx="2753495" cy="860467"/>
      </dsp:txXfrm>
    </dsp:sp>
    <dsp:sp modelId="{FEE2ABAA-1D41-421C-8462-49847358A12C}">
      <dsp:nvSpPr>
        <dsp:cNvPr id="0" name=""/>
        <dsp:cNvSpPr/>
      </dsp:nvSpPr>
      <dsp:spPr>
        <a:xfrm>
          <a:off x="778230" y="1109742"/>
          <a:ext cx="602327" cy="903490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4">
              <a:tint val="5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8A0F1C6-9DEB-4386-8E64-5D94463DD88E}">
      <dsp:nvSpPr>
        <dsp:cNvPr id="0" name=""/>
        <dsp:cNvSpPr/>
      </dsp:nvSpPr>
      <dsp:spPr>
        <a:xfrm>
          <a:off x="3885098" y="1234032"/>
          <a:ext cx="2753495" cy="8604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2823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Зміна кольору</a:t>
          </a:r>
          <a:endParaRPr lang="uk-UA" sz="2300" kern="1200" dirty="0"/>
        </a:p>
      </dsp:txBody>
      <dsp:txXfrm>
        <a:off x="3885098" y="1234032"/>
        <a:ext cx="2753495" cy="860467"/>
      </dsp:txXfrm>
    </dsp:sp>
    <dsp:sp modelId="{F5288F8B-AEF0-4A41-BC0E-368AC30F12BE}">
      <dsp:nvSpPr>
        <dsp:cNvPr id="0" name=""/>
        <dsp:cNvSpPr/>
      </dsp:nvSpPr>
      <dsp:spPr>
        <a:xfrm>
          <a:off x="3770369" y="1109742"/>
          <a:ext cx="602327" cy="903490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tint val="5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155D7FE-D7DC-45F0-B618-D3658722D694}">
      <dsp:nvSpPr>
        <dsp:cNvPr id="0" name=""/>
        <dsp:cNvSpPr/>
      </dsp:nvSpPr>
      <dsp:spPr>
        <a:xfrm>
          <a:off x="892959" y="2317265"/>
          <a:ext cx="2753495" cy="8604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2823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Інвертування</a:t>
          </a:r>
          <a:endParaRPr lang="uk-UA" sz="2300" kern="1200" dirty="0"/>
        </a:p>
      </dsp:txBody>
      <dsp:txXfrm>
        <a:off x="892959" y="2317265"/>
        <a:ext cx="2753495" cy="860467"/>
      </dsp:txXfrm>
    </dsp:sp>
    <dsp:sp modelId="{BE3FAFC2-E816-4E96-810F-B3BCECDCB5DA}">
      <dsp:nvSpPr>
        <dsp:cNvPr id="0" name=""/>
        <dsp:cNvSpPr/>
      </dsp:nvSpPr>
      <dsp:spPr>
        <a:xfrm>
          <a:off x="778230" y="2192975"/>
          <a:ext cx="602327" cy="903490"/>
        </a:xfrm>
        <a:prstGeom prst="rect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6">
              <a:tint val="5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EF2D485-0364-4706-A919-EE417302991C}">
      <dsp:nvSpPr>
        <dsp:cNvPr id="0" name=""/>
        <dsp:cNvSpPr/>
      </dsp:nvSpPr>
      <dsp:spPr>
        <a:xfrm>
          <a:off x="3885098" y="2317265"/>
          <a:ext cx="2753495" cy="8604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2823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Збереження у файл</a:t>
          </a:r>
          <a:endParaRPr lang="uk-UA" sz="2300" kern="1200" dirty="0"/>
        </a:p>
      </dsp:txBody>
      <dsp:txXfrm>
        <a:off x="3885098" y="2317265"/>
        <a:ext cx="2753495" cy="860467"/>
      </dsp:txXfrm>
    </dsp:sp>
    <dsp:sp modelId="{6622AC6E-3583-4ADD-9B9B-7F406E527D64}">
      <dsp:nvSpPr>
        <dsp:cNvPr id="0" name=""/>
        <dsp:cNvSpPr/>
      </dsp:nvSpPr>
      <dsp:spPr>
        <a:xfrm>
          <a:off x="3770369" y="2192975"/>
          <a:ext cx="602327" cy="903490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tint val="5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97331-8A25-40DB-A842-4649645CC392}" type="datetimeFigureOut">
              <a:rPr lang="uk-UA" smtClean="0"/>
              <a:t>14.01.2015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522CF-262A-4BEF-9441-D7E2197CBA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706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BF08B96-79D1-4335-8C29-2C7BA9F8A3E1}" type="datetime1">
              <a:rPr lang="uk-UA" smtClean="0"/>
              <a:t>14.01.2015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D55E-A13E-4868-9B11-3F2B7F5CB786}" type="datetime1">
              <a:rPr lang="uk-UA" smtClean="0"/>
              <a:t>14.01.2015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252C-5844-4381-B228-A0D38F959E57}" type="datetime1">
              <a:rPr lang="uk-UA" smtClean="0"/>
              <a:t>14.01.2015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5D67-1656-4B19-A1E8-F27CCD305F0D}" type="datetime1">
              <a:rPr lang="uk-UA" smtClean="0"/>
              <a:t>14.01.2015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B45A-F743-46DA-B22B-C29CB24414D4}" type="datetime1">
              <a:rPr lang="uk-UA" smtClean="0"/>
              <a:t>14.01.2015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24EC-58F9-4080-B156-FE41D9CD3713}" type="datetime1">
              <a:rPr lang="uk-UA" smtClean="0"/>
              <a:t>14.01.2015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6322-25C4-4B3B-A932-B702FE956782}" type="datetime1">
              <a:rPr lang="uk-UA" smtClean="0"/>
              <a:t>14.01.2015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012A-2F01-4DBF-9CCB-ADEABA1946F8}" type="datetime1">
              <a:rPr lang="uk-UA" smtClean="0"/>
              <a:t>14.01.2015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F64C-1714-43D9-9FBF-462CED68663E}" type="datetime1">
              <a:rPr lang="uk-UA" smtClean="0"/>
              <a:t>14.01.2015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5A8E-9641-4CCA-86F0-8DA9D15A5716}" type="datetime1">
              <a:rPr lang="uk-UA" smtClean="0"/>
              <a:t>14.01.2015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0E2C-3AE8-46A4-9F5C-A6FC1B4465E3}" type="datetime1">
              <a:rPr lang="uk-UA" smtClean="0"/>
              <a:t>14.01.2015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2C1DA41-71EE-4087-BF5B-E6540A7F9B5A}" type="datetime1">
              <a:rPr lang="uk-UA" smtClean="0"/>
              <a:t>14.01.2015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708476"/>
            <a:ext cx="3600399" cy="1702160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Інформатика. 5 клас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Тема 3. Графічний редактор</a:t>
            </a:r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6" y="980728"/>
            <a:ext cx="3779837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552" y="4941168"/>
            <a:ext cx="36718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800" dirty="0" smtClean="0"/>
              <a:t>За підручником </a:t>
            </a:r>
            <a:r>
              <a:rPr lang="uk-UA" altLang="uk-UA" sz="1800" dirty="0"/>
              <a:t>авторського колективу Н.В. Морзе, О.В. Барна, В.П. </a:t>
            </a:r>
            <a:r>
              <a:rPr lang="uk-UA" altLang="uk-UA" sz="1800" dirty="0" err="1"/>
              <a:t>Вембер</a:t>
            </a:r>
            <a:r>
              <a:rPr lang="uk-UA" altLang="uk-UA" sz="1800" dirty="0"/>
              <a:t>, О.Г. </a:t>
            </a:r>
            <a:r>
              <a:rPr lang="uk-UA" altLang="uk-UA" sz="1800" dirty="0" err="1"/>
              <a:t>Кузьмінська</a:t>
            </a:r>
            <a:r>
              <a:rPr lang="uk-UA" altLang="uk-UA" sz="1800" dirty="0"/>
              <a:t>, Н.А. </a:t>
            </a:r>
            <a:r>
              <a:rPr lang="uk-UA" altLang="uk-UA" sz="1800" dirty="0" err="1"/>
              <a:t>Саражинська</a:t>
            </a:r>
            <a:endParaRPr lang="uk-UA" altLang="uk-UA" sz="1800" dirty="0"/>
          </a:p>
        </p:txBody>
      </p:sp>
    </p:spTree>
    <p:extLst>
      <p:ext uri="{BB962C8B-B14F-4D97-AF65-F5344CB8AC3E}">
        <p14:creationId xmlns:p14="http://schemas.microsoft.com/office/powerpoint/2010/main" val="31263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27664"/>
            <a:ext cx="8136904" cy="745152"/>
          </a:xfrm>
        </p:spPr>
        <p:txBody>
          <a:bodyPr>
            <a:normAutofit/>
          </a:bodyPr>
          <a:lstStyle/>
          <a:p>
            <a:r>
              <a:rPr lang="uk-UA" dirty="0" smtClean="0"/>
              <a:t>Створення фігур </a:t>
            </a:r>
            <a:endParaRPr lang="uk-UA" dirty="0"/>
          </a:p>
        </p:txBody>
      </p:sp>
      <p:graphicFrame>
        <p:nvGraphicFramePr>
          <p:cNvPr id="7" name="Місце для вмісту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0602410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611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920880" cy="720080"/>
          </a:xfrm>
        </p:spPr>
        <p:txBody>
          <a:bodyPr>
            <a:norm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Опрацювання зображення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32781959"/>
              </p:ext>
            </p:extLst>
          </p:nvPr>
        </p:nvGraphicFramePr>
        <p:xfrm>
          <a:off x="692930" y="1489075"/>
          <a:ext cx="4527141" cy="3092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круглений прямокутник 5"/>
          <p:cNvSpPr/>
          <p:nvPr/>
        </p:nvSpPr>
        <p:spPr>
          <a:xfrm>
            <a:off x="5436096" y="2132856"/>
            <a:ext cx="288032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Фрагмент зображення – будь-яка його  замкнена частина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9996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Операції з виділеним фрагментом</a:t>
            </a:r>
            <a:endParaRPr lang="uk-UA" b="1" dirty="0"/>
          </a:p>
        </p:txBody>
      </p:sp>
      <p:graphicFrame>
        <p:nvGraphicFramePr>
          <p:cNvPr id="8" name="Місце для вмісту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69021499"/>
              </p:ext>
            </p:extLst>
          </p:nvPr>
        </p:nvGraphicFramePr>
        <p:xfrm>
          <a:off x="827584" y="2312989"/>
          <a:ext cx="7416824" cy="3204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384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258645" y="1844825"/>
            <a:ext cx="6637468" cy="2418080"/>
          </a:xfrm>
        </p:spPr>
        <p:txBody>
          <a:bodyPr>
            <a:normAutofit/>
          </a:bodyPr>
          <a:lstStyle/>
          <a:p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Практична робота № 3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Працюємо із зображеннями, створеними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раніше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82770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027664"/>
            <a:ext cx="5656474" cy="817160"/>
          </a:xfrm>
        </p:spPr>
        <p:txBody>
          <a:bodyPr/>
          <a:lstStyle/>
          <a:p>
            <a:r>
              <a:rPr lang="uk-UA" dirty="0" smtClean="0"/>
              <a:t>Теоретична частина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827584" y="2313432"/>
            <a:ext cx="3634688" cy="3493008"/>
          </a:xfrm>
        </p:spPr>
        <p:txBody>
          <a:bodyPr/>
          <a:lstStyle/>
          <a:p>
            <a:pPr marL="68580" indent="0">
              <a:buNone/>
            </a:pPr>
            <a:r>
              <a:rPr lang="uk-UA" b="1" dirty="0" smtClean="0"/>
              <a:t>Завдання 1.</a:t>
            </a:r>
            <a:r>
              <a:rPr lang="uk-UA" dirty="0" smtClean="0"/>
              <a:t> Порядок завантаження графічного редактора</a:t>
            </a:r>
          </a:p>
          <a:p>
            <a:pPr marL="68580" indent="0">
              <a:buNone/>
            </a:pPr>
            <a:r>
              <a:rPr lang="uk-UA" b="1" i="1" dirty="0" smtClean="0"/>
              <a:t>Завдання 2.</a:t>
            </a:r>
            <a:r>
              <a:rPr lang="uk-UA" dirty="0" smtClean="0"/>
              <a:t> Фрагмент зображення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1163915" cy="69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4008" y="4437112"/>
            <a:ext cx="295232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Інструкція на ст.157-158</a:t>
            </a:r>
            <a:endParaRPr lang="uk-UA" dirty="0"/>
          </a:p>
        </p:txBody>
      </p:sp>
      <p:sp>
        <p:nvSpPr>
          <p:cNvPr id="7" name="Місце для вмісту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68580" indent="0">
              <a:buNone/>
            </a:pPr>
            <a:r>
              <a:rPr lang="uk-UA" b="1" i="1" dirty="0"/>
              <a:t>Завдання </a:t>
            </a:r>
            <a:r>
              <a:rPr lang="uk-UA" b="1" i="1" dirty="0" smtClean="0"/>
              <a:t>3.</a:t>
            </a:r>
            <a:r>
              <a:rPr lang="uk-UA" dirty="0" smtClean="0"/>
              <a:t> Лінійки та лінії сітки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6689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027664"/>
            <a:ext cx="5656474" cy="817160"/>
          </a:xfrm>
        </p:spPr>
        <p:txBody>
          <a:bodyPr/>
          <a:lstStyle/>
          <a:p>
            <a:r>
              <a:rPr lang="uk-UA" dirty="0" smtClean="0"/>
              <a:t>Практична частина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827584" y="2313432"/>
            <a:ext cx="6408712" cy="3493008"/>
          </a:xfrm>
        </p:spPr>
        <p:txBody>
          <a:bodyPr/>
          <a:lstStyle/>
          <a:p>
            <a:pPr marL="68580" indent="0">
              <a:buNone/>
            </a:pPr>
            <a:r>
              <a:rPr lang="uk-UA" b="1" dirty="0" smtClean="0">
                <a:solidFill>
                  <a:srgbClr val="7030A0"/>
                </a:solidFill>
              </a:rPr>
              <a:t>Завдання 4.</a:t>
            </a:r>
            <a:r>
              <a:rPr lang="uk-UA" dirty="0" smtClean="0">
                <a:solidFill>
                  <a:srgbClr val="7030A0"/>
                </a:solidFill>
              </a:rPr>
              <a:t> Писанки</a:t>
            </a:r>
          </a:p>
          <a:p>
            <a:pPr marL="68580" indent="0">
              <a:buNone/>
            </a:pPr>
            <a:endParaRPr lang="uk-UA" b="1" i="1" dirty="0" smtClean="0"/>
          </a:p>
          <a:p>
            <a:pPr marL="68580" indent="0">
              <a:buNone/>
            </a:pPr>
            <a:r>
              <a:rPr lang="uk-UA" b="1" i="1" dirty="0" smtClean="0">
                <a:solidFill>
                  <a:srgbClr val="FF0000"/>
                </a:solidFill>
              </a:rPr>
              <a:t>Завдання 5.</a:t>
            </a:r>
            <a:r>
              <a:rPr lang="uk-UA" dirty="0" smtClean="0">
                <a:solidFill>
                  <a:srgbClr val="FF0000"/>
                </a:solidFill>
              </a:rPr>
              <a:t> Геометричні фігури</a:t>
            </a:r>
          </a:p>
          <a:p>
            <a:pPr marL="68580" indent="0">
              <a:buNone/>
            </a:pPr>
            <a:endParaRPr lang="uk-UA" dirty="0"/>
          </a:p>
          <a:p>
            <a:pPr marL="68580" indent="0">
              <a:buNone/>
            </a:pPr>
            <a:r>
              <a:rPr lang="uk-UA" b="1" i="1" dirty="0">
                <a:solidFill>
                  <a:srgbClr val="0070C0"/>
                </a:solidFill>
              </a:rPr>
              <a:t>Завдання 6.</a:t>
            </a:r>
            <a:r>
              <a:rPr lang="uk-UA" dirty="0">
                <a:solidFill>
                  <a:srgbClr val="0070C0"/>
                </a:solidFill>
              </a:rPr>
              <a:t> Матрьошки</a:t>
            </a:r>
          </a:p>
          <a:p>
            <a:pPr marL="68580" indent="0">
              <a:buNone/>
            </a:pP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1163915" cy="69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20072" y="4941168"/>
            <a:ext cx="295232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Інструкція на ст.158-159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098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041530"/>
            <a:ext cx="5972188" cy="1143000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Домашнє завдання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32037"/>
            <a:ext cx="8176422" cy="3883045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Читати </a:t>
            </a:r>
            <a:r>
              <a:rPr lang="uk-UA" dirty="0" smtClean="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§ 19</a:t>
            </a:r>
          </a:p>
          <a:p>
            <a:r>
              <a:rPr lang="uk-UA" dirty="0" smtClean="0">
                <a:solidFill>
                  <a:srgbClr val="0070C0"/>
                </a:solidFill>
              </a:rPr>
              <a:t>Склади список «Що може графічний редактор </a:t>
            </a:r>
            <a:r>
              <a:rPr lang="en-US" dirty="0" smtClean="0">
                <a:solidFill>
                  <a:srgbClr val="0070C0"/>
                </a:solidFill>
              </a:rPr>
              <a:t>Paint</a:t>
            </a:r>
            <a:r>
              <a:rPr lang="uk-UA" smtClean="0">
                <a:solidFill>
                  <a:srgbClr val="0070C0"/>
                </a:solidFill>
              </a:rPr>
              <a:t>»</a:t>
            </a:r>
            <a:endParaRPr lang="uk-UA" dirty="0" smtClean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74" y="527655"/>
            <a:ext cx="1758795" cy="168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45024"/>
            <a:ext cx="28003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15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87624" y="2057752"/>
            <a:ext cx="6637468" cy="1362075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19</a:t>
            </a:r>
            <a:endParaRPr lang="uk-UA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755576" y="3717032"/>
            <a:ext cx="7776864" cy="2961501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Практична робота № 3.</a:t>
            </a:r>
          </a:p>
          <a:p>
            <a:r>
              <a:rPr lang="uk-UA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Працюємо із зображеннями, створеними раніше</a:t>
            </a:r>
            <a:endParaRPr lang="uk-UA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7"/>
          <p:cNvSpPr/>
          <p:nvPr/>
        </p:nvSpPr>
        <p:spPr>
          <a:xfrm>
            <a:off x="755576" y="90872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altLang="uk-UA" sz="1100" dirty="0" smtClean="0"/>
              <a:t>Робота вчителя Кравчук Г.Т., СЗШ І – ІІІ ступенів №8 м. Хмельницького </a:t>
            </a:r>
            <a:endParaRPr lang="uk-UA" altLang="uk-UA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79877"/>
            <a:ext cx="250031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96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16016" y="2492896"/>
            <a:ext cx="3304572" cy="1463153"/>
          </a:xfrm>
        </p:spPr>
        <p:txBody>
          <a:bodyPr/>
          <a:lstStyle/>
          <a:p>
            <a:r>
              <a:rPr lang="uk-UA" b="1" dirty="0" smtClean="0"/>
              <a:t>«Передай добро по колу»</a:t>
            </a:r>
            <a:endParaRPr lang="uk-UA" b="1" dirty="0"/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sz="half" idx="2"/>
          </p:nvPr>
        </p:nvSpPr>
        <p:spPr>
          <a:xfrm>
            <a:off x="4736592" y="4005064"/>
            <a:ext cx="3298784" cy="1649834"/>
          </a:xfrm>
        </p:spPr>
        <p:txBody>
          <a:bodyPr>
            <a:noAutofit/>
          </a:bodyPr>
          <a:lstStyle/>
          <a:p>
            <a:r>
              <a:rPr lang="uk-UA" sz="1300" dirty="0" smtClean="0"/>
              <a:t>Відчуйте в собі тепло та доброту. Потріть долоні одна об одну, щоб відчути ще більше тепло. «Зліпіть» уявну кульку з вашого тепла і добра та «передайте» її однокласнику.  Подаруйте щиру посмішку один одному. Вона поведе вас дорогою тепла, дорогою добра.</a:t>
            </a:r>
            <a:endParaRPr lang="uk-UA" sz="1300" dirty="0"/>
          </a:p>
        </p:txBody>
      </p:sp>
      <p:pic>
        <p:nvPicPr>
          <p:cNvPr id="14" name="Picture 4" descr="http://www.greenstreetdesign.net/resources/CircleTime-Rev-$282$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886743"/>
            <a:ext cx="3090863" cy="309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27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99592" y="2708920"/>
            <a:ext cx="7201787" cy="1362075"/>
          </a:xfrm>
        </p:spPr>
        <p:txBody>
          <a:bodyPr/>
          <a:lstStyle/>
          <a:p>
            <a:r>
              <a:rPr lang="uk-UA" dirty="0" smtClean="0"/>
              <a:t>Узагальнююче повторення</a:t>
            </a:r>
            <a:endParaRPr lang="uk-UA" dirty="0"/>
          </a:p>
        </p:txBody>
      </p:sp>
      <p:sp>
        <p:nvSpPr>
          <p:cNvPr id="8" name="Прямоугольник 17"/>
          <p:cNvSpPr/>
          <p:nvPr/>
        </p:nvSpPr>
        <p:spPr>
          <a:xfrm>
            <a:off x="755576" y="1268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altLang="uk-UA" dirty="0" smtClean="0"/>
              <a:t>Робота вчителя Кравчук Г.Т., СЗШ І – ІІІ ступенів №8 м. Хмельницького </a:t>
            </a:r>
            <a:endParaRPr lang="uk-UA" alt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82700"/>
            <a:ext cx="11525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6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Запуск </a:t>
            </a:r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програми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Paint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916832"/>
            <a:ext cx="7488948" cy="1368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           </a:t>
            </a:r>
            <a:r>
              <a:rPr lang="ru-RU" b="1" i="1" dirty="0" smtClean="0"/>
              <a:t>Для </a:t>
            </a:r>
            <a:r>
              <a:rPr lang="ru-RU" b="1" i="1" dirty="0"/>
              <a:t>запуску редактора </a:t>
            </a:r>
            <a:r>
              <a:rPr lang="uk-UA" b="1" i="1" dirty="0" smtClean="0"/>
              <a:t>слід виконати </a:t>
            </a:r>
            <a:r>
              <a:rPr lang="ru-RU" b="1" i="1" dirty="0" smtClean="0"/>
              <a:t>команду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/>
              <a:t> </a:t>
            </a:r>
            <a:r>
              <a:rPr lang="ru-RU" b="1" u="sng" dirty="0">
                <a:solidFill>
                  <a:srgbClr val="FF0000"/>
                </a:solidFill>
              </a:rPr>
              <a:t>Пуск/ </a:t>
            </a:r>
            <a:r>
              <a:rPr lang="ru-RU" b="1" u="sng" dirty="0" err="1" smtClean="0">
                <a:solidFill>
                  <a:srgbClr val="FF0000"/>
                </a:solidFill>
              </a:rPr>
              <a:t>Програми</a:t>
            </a:r>
            <a:r>
              <a:rPr lang="ru-RU" b="1" u="sng" dirty="0" smtClean="0">
                <a:solidFill>
                  <a:srgbClr val="FF0000"/>
                </a:solidFill>
              </a:rPr>
              <a:t>/ </a:t>
            </a:r>
            <a:r>
              <a:rPr lang="ru-RU" b="1" u="sng" dirty="0" err="1" smtClean="0">
                <a:solidFill>
                  <a:srgbClr val="FF0000"/>
                </a:solidFill>
              </a:rPr>
              <a:t>Стандартні</a:t>
            </a:r>
            <a:r>
              <a:rPr lang="ru-RU" b="1" u="sng" dirty="0" smtClean="0">
                <a:solidFill>
                  <a:srgbClr val="FF0000"/>
                </a:solidFill>
              </a:rPr>
              <a:t> /</a:t>
            </a:r>
            <a:r>
              <a:rPr lang="ru-RU" b="1" u="sng" dirty="0" err="1" smtClean="0">
                <a:solidFill>
                  <a:srgbClr val="FF0000"/>
                </a:solidFill>
              </a:rPr>
              <a:t>Paint</a:t>
            </a:r>
            <a:r>
              <a:rPr lang="ru-RU" b="1" u="sng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80170"/>
            <a:ext cx="2709455" cy="168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03918"/>
            <a:ext cx="208438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90982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Вікно графічного редактора </a:t>
            </a: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Paint</a:t>
            </a: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Содержимое 5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196752"/>
            <a:ext cx="6545436" cy="5243840"/>
          </a:xfrm>
        </p:spPr>
      </p:pic>
    </p:spTree>
    <p:extLst>
      <p:ext uri="{BB962C8B-B14F-4D97-AF65-F5344CB8AC3E}">
        <p14:creationId xmlns:p14="http://schemas.microsoft.com/office/powerpoint/2010/main" val="112522495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52649"/>
            <a:ext cx="7024744" cy="61611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Інструменти </a:t>
            </a:r>
            <a:r>
              <a:rPr lang="en-US" alt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Paint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44824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/>
              <a:t>Виділення</a:t>
            </a:r>
            <a:r>
              <a:rPr lang="ru-RU" i="1" dirty="0" smtClean="0"/>
              <a:t> </a:t>
            </a:r>
            <a:r>
              <a:rPr lang="ru-RU" i="1" dirty="0" err="1" smtClean="0"/>
              <a:t>довільної</a:t>
            </a:r>
            <a:r>
              <a:rPr lang="ru-RU" i="1" dirty="0" smtClean="0"/>
              <a:t> </a:t>
            </a:r>
            <a:r>
              <a:rPr lang="ru-RU" i="1" dirty="0" err="1" smtClean="0"/>
              <a:t>ділянки</a:t>
            </a:r>
            <a:endParaRPr lang="ru-RU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1475656" y="1556792"/>
            <a:ext cx="6802172" cy="4896544"/>
            <a:chOff x="1475656" y="1556792"/>
            <a:chExt cx="6802172" cy="4896544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19872" y="1556792"/>
              <a:ext cx="1273101" cy="4896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932040" y="1844824"/>
              <a:ext cx="33457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i="1" dirty="0" err="1" smtClean="0"/>
                <a:t>Виділення</a:t>
              </a:r>
              <a:r>
                <a:rPr lang="ru-RU" i="1" dirty="0" smtClean="0"/>
                <a:t> </a:t>
              </a:r>
              <a:r>
                <a:rPr lang="ru-RU" i="1" dirty="0" err="1" smtClean="0"/>
                <a:t>прямокутної</a:t>
              </a:r>
              <a:r>
                <a:rPr lang="ru-RU" i="1" dirty="0" smtClean="0"/>
                <a:t> </a:t>
              </a:r>
              <a:r>
                <a:rPr lang="ru-RU" i="1" dirty="0" err="1" smtClean="0"/>
                <a:t>ділянки</a:t>
              </a: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95736" y="2348880"/>
              <a:ext cx="93610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i="1" dirty="0" err="1" smtClean="0"/>
                <a:t>Гумка</a:t>
              </a: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932040" y="2276872"/>
              <a:ext cx="9812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i="1" dirty="0" smtClean="0"/>
                <a:t>Заливка</a:t>
              </a: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19672" y="2924944"/>
              <a:ext cx="15588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i="1" dirty="0" err="1" smtClean="0"/>
                <a:t>Вибір</a:t>
              </a:r>
              <a:r>
                <a:rPr lang="ru-RU" i="1" dirty="0" smtClean="0"/>
                <a:t> </a:t>
              </a:r>
              <a:r>
                <a:rPr lang="ru-RU" i="1" dirty="0" err="1" smtClean="0"/>
                <a:t>кольору</a:t>
              </a: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932040" y="2852936"/>
              <a:ext cx="13449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i="1" dirty="0" smtClean="0"/>
                <a:t>Масштаб</a:t>
              </a: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123728" y="3573016"/>
              <a:ext cx="9528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i="1" dirty="0" err="1" smtClean="0"/>
                <a:t>Олівець</a:t>
              </a:r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932040" y="3501008"/>
              <a:ext cx="9996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i="1" dirty="0" err="1" smtClean="0"/>
                <a:t>Пензлик</a:t>
              </a:r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691680" y="4149080"/>
              <a:ext cx="13776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i="1" dirty="0" err="1" smtClean="0"/>
                <a:t>Розпилювач</a:t>
              </a:r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932040" y="4149080"/>
              <a:ext cx="16538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i="1" dirty="0" err="1" smtClean="0"/>
                <a:t>Напис</a:t>
              </a:r>
              <a:r>
                <a:rPr lang="ru-RU" i="1" dirty="0" smtClean="0"/>
                <a:t> (текст)</a:t>
              </a:r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691680" y="4797152"/>
              <a:ext cx="13372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i="1" dirty="0" smtClean="0"/>
                <a:t>Пряма </a:t>
              </a:r>
              <a:r>
                <a:rPr lang="ru-RU" i="1" dirty="0" err="1" smtClean="0"/>
                <a:t>лінія</a:t>
              </a:r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004048" y="4797152"/>
              <a:ext cx="12827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i="1" dirty="0" smtClean="0"/>
                <a:t>Крива </a:t>
              </a:r>
              <a:r>
                <a:rPr lang="ru-RU" i="1" dirty="0" err="1" smtClean="0"/>
                <a:t>лінія</a:t>
              </a:r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475656" y="5373216"/>
              <a:ext cx="15712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i="1" dirty="0" err="1" smtClean="0"/>
                <a:t>Прямокутник</a:t>
              </a:r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148064" y="5373216"/>
              <a:ext cx="16818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i="1" dirty="0" err="1" smtClean="0"/>
                <a:t>Багатокутник</a:t>
              </a:r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267744" y="5949280"/>
              <a:ext cx="6815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i="1" dirty="0" smtClean="0"/>
                <a:t>Овал</a:t>
              </a:r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004048" y="5949280"/>
              <a:ext cx="27590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i="1" dirty="0" smtClean="0"/>
                <a:t>Округлений </a:t>
              </a:r>
              <a:r>
                <a:rPr lang="ru-RU" i="1" dirty="0" err="1" smtClean="0"/>
                <a:t>прямокутник</a:t>
              </a:r>
              <a:endParaRPr lang="ru-RU" dirty="0"/>
            </a:p>
          </p:txBody>
        </p:sp>
      </p:grp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2083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122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89019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136904" cy="576064"/>
          </a:xfrm>
        </p:spPr>
        <p:txBody>
          <a:bodyPr>
            <a:normAutofit/>
          </a:bodyPr>
          <a:lstStyle/>
          <a:p>
            <a:pPr algn="ctr"/>
            <a:r>
              <a:rPr lang="uk-UA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Вікно графічного редактора </a:t>
            </a: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Paint</a:t>
            </a: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654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27664"/>
            <a:ext cx="7920880" cy="1143000"/>
          </a:xfrm>
        </p:spPr>
        <p:txBody>
          <a:bodyPr>
            <a:normAutofit fontScale="90000"/>
          </a:bodyPr>
          <a:lstStyle/>
          <a:p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Інструменти для малювання</a:t>
            </a:r>
            <a:endParaRPr lang="uk-UA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699792" y="2323652"/>
            <a:ext cx="5121017" cy="3508977"/>
          </a:xfrm>
        </p:spPr>
        <p:txBody>
          <a:bodyPr/>
          <a:lstStyle/>
          <a:p>
            <a:pPr marL="68580" indent="0">
              <a:buNone/>
            </a:pPr>
            <a:r>
              <a:rPr lang="uk-UA" dirty="0" smtClean="0"/>
              <a:t>Крім Олівця і Пензлів графічні редактори мають ще й інші інструменти для малювання: спеціальні інструменти для побудови простих фігур.</a:t>
            </a:r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18" y="2348881"/>
            <a:ext cx="46528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79"/>
            <a:ext cx="1155700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97487"/>
            <a:ext cx="3456384" cy="142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5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ін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717</TotalTime>
  <Words>326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Остін</vt:lpstr>
      <vt:lpstr>Інформатика. 5 клас</vt:lpstr>
      <vt:lpstr>Урок 19</vt:lpstr>
      <vt:lpstr>«Передай добро по колу»</vt:lpstr>
      <vt:lpstr>Узагальнююче повторення</vt:lpstr>
      <vt:lpstr>Запуск програми Paint</vt:lpstr>
      <vt:lpstr>Вікно графічного редактора Paint</vt:lpstr>
      <vt:lpstr>Інструменти Paint</vt:lpstr>
      <vt:lpstr>Вікно графічного редактора Paint</vt:lpstr>
      <vt:lpstr>Інструменти для малювання</vt:lpstr>
      <vt:lpstr>Створення фігур </vt:lpstr>
      <vt:lpstr>Опрацювання зображення</vt:lpstr>
      <vt:lpstr>Операції з виділеним фрагментом</vt:lpstr>
      <vt:lpstr>Практична робота № 3.  Працюємо із зображеннями, створеними раніше</vt:lpstr>
      <vt:lpstr>Теоретична частина</vt:lpstr>
      <vt:lpstr>Практична частина</vt:lpstr>
      <vt:lpstr>Домашнє завдання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Інформатика. 5 клас</dc:title>
  <dc:creator>kekc</dc:creator>
  <cp:lastModifiedBy>Ира</cp:lastModifiedBy>
  <cp:revision>61</cp:revision>
  <dcterms:created xsi:type="dcterms:W3CDTF">2013-11-04T14:33:00Z</dcterms:created>
  <dcterms:modified xsi:type="dcterms:W3CDTF">2015-01-14T16:01:24Z</dcterms:modified>
</cp:coreProperties>
</file>