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83" r:id="rId17"/>
    <p:sldId id="274" r:id="rId18"/>
    <p:sldId id="275" r:id="rId19"/>
    <p:sldId id="277" r:id="rId20"/>
    <p:sldId id="278" r:id="rId21"/>
    <p:sldId id="276" r:id="rId22"/>
    <p:sldId id="282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B3F6A-BAE9-4F8A-8D40-4A13218FEA73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88CFCFE-00C5-489D-8594-DBF670C93044}">
      <dgm:prSet phldrT="[Текст]"/>
      <dgm:spPr/>
      <dgm:t>
        <a:bodyPr/>
        <a:lstStyle/>
        <a:p>
          <a:r>
            <a:rPr lang="uk-UA" dirty="0" smtClean="0"/>
            <a:t>Як відкрити зображення в середовищі графічного редактора</a:t>
          </a:r>
          <a:endParaRPr lang="ru-RU" dirty="0"/>
        </a:p>
      </dgm:t>
    </dgm:pt>
    <dgm:pt modelId="{1A768751-2E3A-406E-81C7-109FD41911CE}" type="parTrans" cxnId="{53FD173B-8BD9-4D06-BFA0-6079DD17C62A}">
      <dgm:prSet/>
      <dgm:spPr/>
      <dgm:t>
        <a:bodyPr/>
        <a:lstStyle/>
        <a:p>
          <a:endParaRPr lang="uk-UA"/>
        </a:p>
      </dgm:t>
    </dgm:pt>
    <dgm:pt modelId="{E5960822-8F1F-4919-B202-2644BEEE74B2}" type="sibTrans" cxnId="{53FD173B-8BD9-4D06-BFA0-6079DD17C62A}">
      <dgm:prSet/>
      <dgm:spPr/>
      <dgm:t>
        <a:bodyPr/>
        <a:lstStyle/>
        <a:p>
          <a:endParaRPr lang="uk-UA"/>
        </a:p>
      </dgm:t>
    </dgm:pt>
    <dgm:pt modelId="{A8651E8E-F08A-4E00-886B-4CEA68ABF20A}">
      <dgm:prSet phldrT="[Текст]"/>
      <dgm:spPr/>
      <dgm:t>
        <a:bodyPr/>
        <a:lstStyle/>
        <a:p>
          <a:r>
            <a:rPr lang="uk-UA" dirty="0" smtClean="0"/>
            <a:t>Що таке замкнені контури</a:t>
          </a:r>
          <a:endParaRPr lang="ru-RU" dirty="0"/>
        </a:p>
      </dgm:t>
    </dgm:pt>
    <dgm:pt modelId="{8A902C07-69AD-471D-A749-30CF9A453567}" type="parTrans" cxnId="{5F139CC5-C01C-4BF9-A1BA-02238CB2CAEF}">
      <dgm:prSet/>
      <dgm:spPr/>
      <dgm:t>
        <a:bodyPr/>
        <a:lstStyle/>
        <a:p>
          <a:endParaRPr lang="uk-UA"/>
        </a:p>
      </dgm:t>
    </dgm:pt>
    <dgm:pt modelId="{E0F5EE27-2D6D-44CA-86E0-B3A72498F4C3}" type="sibTrans" cxnId="{5F139CC5-C01C-4BF9-A1BA-02238CB2CAEF}">
      <dgm:prSet/>
      <dgm:spPr/>
      <dgm:t>
        <a:bodyPr/>
        <a:lstStyle/>
        <a:p>
          <a:endParaRPr lang="uk-UA"/>
        </a:p>
      </dgm:t>
    </dgm:pt>
    <dgm:pt modelId="{A074D33B-DCE4-46C6-BACD-0CE7E5E9D4A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62DD197-D0FB-4D48-8C18-9D1920E5A4D3}" type="parTrans" cxnId="{5E639DC0-C8D4-47EA-8601-DC80F143FE91}">
      <dgm:prSet/>
      <dgm:spPr/>
      <dgm:t>
        <a:bodyPr/>
        <a:lstStyle/>
        <a:p>
          <a:endParaRPr lang="uk-UA"/>
        </a:p>
      </dgm:t>
    </dgm:pt>
    <dgm:pt modelId="{C3E7830D-472F-46D4-8E05-E0B659161AB1}" type="sibTrans" cxnId="{5E639DC0-C8D4-47EA-8601-DC80F143FE91}">
      <dgm:prSet/>
      <dgm:spPr/>
      <dgm:t>
        <a:bodyPr/>
        <a:lstStyle/>
        <a:p>
          <a:endParaRPr lang="uk-UA"/>
        </a:p>
      </dgm:t>
    </dgm:pt>
    <dgm:pt modelId="{7F0A5165-B8C6-47AB-912C-DAD609E13755}">
      <dgm:prSet phldrT="[Текст]"/>
      <dgm:spPr/>
      <dgm:t>
        <a:bodyPr/>
        <a:lstStyle/>
        <a:p>
          <a:r>
            <a:rPr lang="uk-UA" dirty="0" smtClean="0"/>
            <a:t>Що таке палітра кольорів</a:t>
          </a:r>
          <a:endParaRPr lang="ru-RU" dirty="0"/>
        </a:p>
      </dgm:t>
    </dgm:pt>
    <dgm:pt modelId="{B71FC40F-C183-421C-BF2C-3F060950DD25}" type="parTrans" cxnId="{3321F845-94D9-4F33-AB93-454E47F1665F}">
      <dgm:prSet/>
      <dgm:spPr/>
      <dgm:t>
        <a:bodyPr/>
        <a:lstStyle/>
        <a:p>
          <a:endParaRPr lang="uk-UA"/>
        </a:p>
      </dgm:t>
    </dgm:pt>
    <dgm:pt modelId="{A31BC35B-E4A6-41EB-AF3F-7E7B371A452B}" type="sibTrans" cxnId="{3321F845-94D9-4F33-AB93-454E47F1665F}">
      <dgm:prSet/>
      <dgm:spPr/>
      <dgm:t>
        <a:bodyPr/>
        <a:lstStyle/>
        <a:p>
          <a:endParaRPr lang="uk-UA"/>
        </a:p>
      </dgm:t>
    </dgm:pt>
    <dgm:pt modelId="{0C9EFA09-3B87-4C05-A618-CBFA0025D84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9B8F93D-5DF1-41C3-9E78-F8B4F1F4C063}" type="parTrans" cxnId="{EEAA9D28-2483-4020-97A6-2D8E0DC55A25}">
      <dgm:prSet/>
      <dgm:spPr/>
      <dgm:t>
        <a:bodyPr/>
        <a:lstStyle/>
        <a:p>
          <a:endParaRPr lang="uk-UA"/>
        </a:p>
      </dgm:t>
    </dgm:pt>
    <dgm:pt modelId="{0EECD0D0-DC63-4927-B18E-F54F6FA9CE46}" type="sibTrans" cxnId="{EEAA9D28-2483-4020-97A6-2D8E0DC55A25}">
      <dgm:prSet/>
      <dgm:spPr/>
      <dgm:t>
        <a:bodyPr/>
        <a:lstStyle/>
        <a:p>
          <a:endParaRPr lang="uk-UA"/>
        </a:p>
      </dgm:t>
    </dgm:pt>
    <dgm:pt modelId="{203D7F08-DF73-46D8-A551-F086B2D1DC2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BEB0472-DE1F-4ABA-BCA2-9AA9E10C29A9}" type="parTrans" cxnId="{9D30EE1B-101B-4948-9B30-347DA3BC0A98}">
      <dgm:prSet/>
      <dgm:spPr/>
      <dgm:t>
        <a:bodyPr/>
        <a:lstStyle/>
        <a:p>
          <a:endParaRPr lang="uk-UA"/>
        </a:p>
      </dgm:t>
    </dgm:pt>
    <dgm:pt modelId="{6F8DB91D-B2F7-43F5-B4E4-1489F625701B}" type="sibTrans" cxnId="{9D30EE1B-101B-4948-9B30-347DA3BC0A98}">
      <dgm:prSet/>
      <dgm:spPr/>
      <dgm:t>
        <a:bodyPr/>
        <a:lstStyle/>
        <a:p>
          <a:endParaRPr lang="uk-UA"/>
        </a:p>
      </dgm:t>
    </dgm:pt>
    <dgm:pt modelId="{009DFA7B-F5E3-4FAE-8FD4-C39DC61C3DC1}" type="pres">
      <dgm:prSet presAssocID="{4E3B3F6A-BAE9-4F8A-8D40-4A13218FE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57CD2-B630-4123-AA7E-4340E7E13861}" type="pres">
      <dgm:prSet presAssocID="{4E3B3F6A-BAE9-4F8A-8D40-4A13218FEA73}" presName="tSp" presStyleCnt="0"/>
      <dgm:spPr/>
    </dgm:pt>
    <dgm:pt modelId="{50072AA2-4CE6-4E09-BF3F-DF7C7284FA3F}" type="pres">
      <dgm:prSet presAssocID="{4E3B3F6A-BAE9-4F8A-8D40-4A13218FEA73}" presName="bSp" presStyleCnt="0"/>
      <dgm:spPr/>
    </dgm:pt>
    <dgm:pt modelId="{9D9EBB7F-4D47-4517-BA2A-69503890232C}" type="pres">
      <dgm:prSet presAssocID="{4E3B3F6A-BAE9-4F8A-8D40-4A13218FEA73}" presName="process" presStyleCnt="0"/>
      <dgm:spPr/>
    </dgm:pt>
    <dgm:pt modelId="{31318A18-EE04-493F-B2E4-E25426EAD06E}" type="pres">
      <dgm:prSet presAssocID="{0C9EFA09-3B87-4C05-A618-CBFA0025D84C}" presName="composite1" presStyleCnt="0"/>
      <dgm:spPr/>
    </dgm:pt>
    <dgm:pt modelId="{A17B7D64-8B53-4E23-B7EF-BD8DB906F665}" type="pres">
      <dgm:prSet presAssocID="{0C9EFA09-3B87-4C05-A618-CBFA0025D84C}" presName="dummyNode1" presStyleLbl="node1" presStyleIdx="0" presStyleCnt="3"/>
      <dgm:spPr/>
    </dgm:pt>
    <dgm:pt modelId="{1E3A9893-9354-44AD-B633-C560A32A8B0C}" type="pres">
      <dgm:prSet presAssocID="{0C9EFA09-3B87-4C05-A618-CBFA0025D84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E5EA3-5366-47A3-B75B-B089ABFB6422}" type="pres">
      <dgm:prSet presAssocID="{0C9EFA09-3B87-4C05-A618-CBFA0025D84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E65107-8D3F-4CD0-B531-35BF015895C9}" type="pres">
      <dgm:prSet presAssocID="{0C9EFA09-3B87-4C05-A618-CBFA0025D84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5A55FA-85DD-4F63-BA29-39BA42A81038}" type="pres">
      <dgm:prSet presAssocID="{0C9EFA09-3B87-4C05-A618-CBFA0025D84C}" presName="connSite1" presStyleCnt="0"/>
      <dgm:spPr/>
    </dgm:pt>
    <dgm:pt modelId="{32C4F7EA-2095-4C25-A617-DD5530A73CA8}" type="pres">
      <dgm:prSet presAssocID="{0EECD0D0-DC63-4927-B18E-F54F6FA9CE46}" presName="Name9" presStyleLbl="sibTrans2D1" presStyleIdx="0" presStyleCnt="2"/>
      <dgm:spPr/>
      <dgm:t>
        <a:bodyPr/>
        <a:lstStyle/>
        <a:p>
          <a:endParaRPr lang="uk-UA"/>
        </a:p>
      </dgm:t>
    </dgm:pt>
    <dgm:pt modelId="{33BEA167-F178-4E2D-8FA0-DB6CC37BA53D}" type="pres">
      <dgm:prSet presAssocID="{203D7F08-DF73-46D8-A551-F086B2D1DC21}" presName="composite2" presStyleCnt="0"/>
      <dgm:spPr/>
    </dgm:pt>
    <dgm:pt modelId="{98BB285C-B343-4726-8547-4F5E7DD07897}" type="pres">
      <dgm:prSet presAssocID="{203D7F08-DF73-46D8-A551-F086B2D1DC21}" presName="dummyNode2" presStyleLbl="node1" presStyleIdx="0" presStyleCnt="3"/>
      <dgm:spPr/>
    </dgm:pt>
    <dgm:pt modelId="{5384833C-BB0D-4B5A-B27C-3ACD0AAE1BD6}" type="pres">
      <dgm:prSet presAssocID="{203D7F08-DF73-46D8-A551-F086B2D1DC2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1DADB3-8BBF-4FF7-9B64-34D15D16A3A8}" type="pres">
      <dgm:prSet presAssocID="{203D7F08-DF73-46D8-A551-F086B2D1DC2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2294D-41EF-425C-8C06-B23918746D2D}" type="pres">
      <dgm:prSet presAssocID="{203D7F08-DF73-46D8-A551-F086B2D1DC2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2ED34E-6C99-457C-8B68-6059934A3064}" type="pres">
      <dgm:prSet presAssocID="{203D7F08-DF73-46D8-A551-F086B2D1DC21}" presName="connSite2" presStyleCnt="0"/>
      <dgm:spPr/>
    </dgm:pt>
    <dgm:pt modelId="{5ABC6A5C-FA44-4332-BFDF-834B9D297AF2}" type="pres">
      <dgm:prSet presAssocID="{6F8DB91D-B2F7-43F5-B4E4-1489F625701B}" presName="Name18" presStyleLbl="sibTrans2D1" presStyleIdx="1" presStyleCnt="2"/>
      <dgm:spPr/>
      <dgm:t>
        <a:bodyPr/>
        <a:lstStyle/>
        <a:p>
          <a:endParaRPr lang="uk-UA"/>
        </a:p>
      </dgm:t>
    </dgm:pt>
    <dgm:pt modelId="{BBFD69D9-9EDD-473E-AEB0-5D734A3A8A85}" type="pres">
      <dgm:prSet presAssocID="{A074D33B-DCE4-46C6-BACD-0CE7E5E9D4AB}" presName="composite1" presStyleCnt="0"/>
      <dgm:spPr/>
    </dgm:pt>
    <dgm:pt modelId="{93FB3F2B-27DD-4804-AF5B-80A9056CCF72}" type="pres">
      <dgm:prSet presAssocID="{A074D33B-DCE4-46C6-BACD-0CE7E5E9D4AB}" presName="dummyNode1" presStyleLbl="node1" presStyleIdx="1" presStyleCnt="3"/>
      <dgm:spPr/>
    </dgm:pt>
    <dgm:pt modelId="{1A144BF0-9FD8-48E7-9FA3-7CBE075E8125}" type="pres">
      <dgm:prSet presAssocID="{A074D33B-DCE4-46C6-BACD-0CE7E5E9D4A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F5337-A19E-4F27-BED4-53D3F6BE4BDB}" type="pres">
      <dgm:prSet presAssocID="{A074D33B-DCE4-46C6-BACD-0CE7E5E9D4A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5C617F-6CA6-4563-B967-6E93163BD09F}" type="pres">
      <dgm:prSet presAssocID="{A074D33B-DCE4-46C6-BACD-0CE7E5E9D4A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AC12C2-7165-4478-BA14-709859D7A7D5}" type="pres">
      <dgm:prSet presAssocID="{A074D33B-DCE4-46C6-BACD-0CE7E5E9D4AB}" presName="connSite1" presStyleCnt="0"/>
      <dgm:spPr/>
    </dgm:pt>
  </dgm:ptLst>
  <dgm:cxnLst>
    <dgm:cxn modelId="{EEAA9D28-2483-4020-97A6-2D8E0DC55A25}" srcId="{4E3B3F6A-BAE9-4F8A-8D40-4A13218FEA73}" destId="{0C9EFA09-3B87-4C05-A618-CBFA0025D84C}" srcOrd="0" destOrd="0" parTransId="{69B8F93D-5DF1-41C3-9E78-F8B4F1F4C063}" sibTransId="{0EECD0D0-DC63-4927-B18E-F54F6FA9CE46}"/>
    <dgm:cxn modelId="{5CBD23E5-C0EB-4905-87AC-688AF1EA5BD3}" type="presOf" srcId="{7F0A5165-B8C6-47AB-912C-DAD609E13755}" destId="{22DF5337-A19E-4F27-BED4-53D3F6BE4BDB}" srcOrd="1" destOrd="0" presId="urn:microsoft.com/office/officeart/2005/8/layout/hProcess4"/>
    <dgm:cxn modelId="{2BFCDAD4-A722-422B-B3E9-F8EE0BF0FDAD}" type="presOf" srcId="{6F8DB91D-B2F7-43F5-B4E4-1489F625701B}" destId="{5ABC6A5C-FA44-4332-BFDF-834B9D297AF2}" srcOrd="0" destOrd="0" presId="urn:microsoft.com/office/officeart/2005/8/layout/hProcess4"/>
    <dgm:cxn modelId="{84E4AC73-D622-4AD9-9782-A676DE74903E}" type="presOf" srcId="{7F0A5165-B8C6-47AB-912C-DAD609E13755}" destId="{1A144BF0-9FD8-48E7-9FA3-7CBE075E8125}" srcOrd="0" destOrd="0" presId="urn:microsoft.com/office/officeart/2005/8/layout/hProcess4"/>
    <dgm:cxn modelId="{E90BDD2A-30DA-4DF1-8D8F-CBA7E22CD11B}" type="presOf" srcId="{4E3B3F6A-BAE9-4F8A-8D40-4A13218FEA73}" destId="{009DFA7B-F5E3-4FAE-8FD4-C39DC61C3DC1}" srcOrd="0" destOrd="0" presId="urn:microsoft.com/office/officeart/2005/8/layout/hProcess4"/>
    <dgm:cxn modelId="{53FD173B-8BD9-4D06-BFA0-6079DD17C62A}" srcId="{0C9EFA09-3B87-4C05-A618-CBFA0025D84C}" destId="{588CFCFE-00C5-489D-8594-DBF670C93044}" srcOrd="0" destOrd="0" parTransId="{1A768751-2E3A-406E-81C7-109FD41911CE}" sibTransId="{E5960822-8F1F-4919-B202-2644BEEE74B2}"/>
    <dgm:cxn modelId="{5F139CC5-C01C-4BF9-A1BA-02238CB2CAEF}" srcId="{203D7F08-DF73-46D8-A551-F086B2D1DC21}" destId="{A8651E8E-F08A-4E00-886B-4CEA68ABF20A}" srcOrd="0" destOrd="0" parTransId="{8A902C07-69AD-471D-A749-30CF9A453567}" sibTransId="{E0F5EE27-2D6D-44CA-86E0-B3A72498F4C3}"/>
    <dgm:cxn modelId="{EECA9D8A-C6D9-4683-B550-767D562E79C2}" type="presOf" srcId="{A074D33B-DCE4-46C6-BACD-0CE7E5E9D4AB}" destId="{005C617F-6CA6-4563-B967-6E93163BD09F}" srcOrd="0" destOrd="0" presId="urn:microsoft.com/office/officeart/2005/8/layout/hProcess4"/>
    <dgm:cxn modelId="{BF34F66E-0E01-4DC6-9E49-1378F489934D}" type="presOf" srcId="{A8651E8E-F08A-4E00-886B-4CEA68ABF20A}" destId="{5384833C-BB0D-4B5A-B27C-3ACD0AAE1BD6}" srcOrd="0" destOrd="0" presId="urn:microsoft.com/office/officeart/2005/8/layout/hProcess4"/>
    <dgm:cxn modelId="{C8F4AAD1-9940-4324-82D7-CDB4E90B778C}" type="presOf" srcId="{588CFCFE-00C5-489D-8594-DBF670C93044}" destId="{1E3A9893-9354-44AD-B633-C560A32A8B0C}" srcOrd="0" destOrd="0" presId="urn:microsoft.com/office/officeart/2005/8/layout/hProcess4"/>
    <dgm:cxn modelId="{8F543B04-A0EE-4703-8C9F-A716E93DCE39}" type="presOf" srcId="{A8651E8E-F08A-4E00-886B-4CEA68ABF20A}" destId="{711DADB3-8BBF-4FF7-9B64-34D15D16A3A8}" srcOrd="1" destOrd="0" presId="urn:microsoft.com/office/officeart/2005/8/layout/hProcess4"/>
    <dgm:cxn modelId="{274064EE-3EDB-4102-B9B1-676B8D7EDC1D}" type="presOf" srcId="{588CFCFE-00C5-489D-8594-DBF670C93044}" destId="{460E5EA3-5366-47A3-B75B-B089ABFB6422}" srcOrd="1" destOrd="0" presId="urn:microsoft.com/office/officeart/2005/8/layout/hProcess4"/>
    <dgm:cxn modelId="{DECEA2E3-998F-471D-8C41-A66C21F8E097}" type="presOf" srcId="{0EECD0D0-DC63-4927-B18E-F54F6FA9CE46}" destId="{32C4F7EA-2095-4C25-A617-DD5530A73CA8}" srcOrd="0" destOrd="0" presId="urn:microsoft.com/office/officeart/2005/8/layout/hProcess4"/>
    <dgm:cxn modelId="{3321F845-94D9-4F33-AB93-454E47F1665F}" srcId="{A074D33B-DCE4-46C6-BACD-0CE7E5E9D4AB}" destId="{7F0A5165-B8C6-47AB-912C-DAD609E13755}" srcOrd="0" destOrd="0" parTransId="{B71FC40F-C183-421C-BF2C-3F060950DD25}" sibTransId="{A31BC35B-E4A6-41EB-AF3F-7E7B371A452B}"/>
    <dgm:cxn modelId="{33D26088-1134-409B-93A7-B5A6BF00A75E}" type="presOf" srcId="{0C9EFA09-3B87-4C05-A618-CBFA0025D84C}" destId="{F5E65107-8D3F-4CD0-B531-35BF015895C9}" srcOrd="0" destOrd="0" presId="urn:microsoft.com/office/officeart/2005/8/layout/hProcess4"/>
    <dgm:cxn modelId="{F09A2478-0886-4C91-B009-FCFD0498BD1E}" type="presOf" srcId="{203D7F08-DF73-46D8-A551-F086B2D1DC21}" destId="{CEC2294D-41EF-425C-8C06-B23918746D2D}" srcOrd="0" destOrd="0" presId="urn:microsoft.com/office/officeart/2005/8/layout/hProcess4"/>
    <dgm:cxn modelId="{9D30EE1B-101B-4948-9B30-347DA3BC0A98}" srcId="{4E3B3F6A-BAE9-4F8A-8D40-4A13218FEA73}" destId="{203D7F08-DF73-46D8-A551-F086B2D1DC21}" srcOrd="1" destOrd="0" parTransId="{0BEB0472-DE1F-4ABA-BCA2-9AA9E10C29A9}" sibTransId="{6F8DB91D-B2F7-43F5-B4E4-1489F625701B}"/>
    <dgm:cxn modelId="{5E639DC0-C8D4-47EA-8601-DC80F143FE91}" srcId="{4E3B3F6A-BAE9-4F8A-8D40-4A13218FEA73}" destId="{A074D33B-DCE4-46C6-BACD-0CE7E5E9D4AB}" srcOrd="2" destOrd="0" parTransId="{C62DD197-D0FB-4D48-8C18-9D1920E5A4D3}" sibTransId="{C3E7830D-472F-46D4-8E05-E0B659161AB1}"/>
    <dgm:cxn modelId="{A6CD2284-1CCD-47CF-B554-6C9B657436AB}" type="presParOf" srcId="{009DFA7B-F5E3-4FAE-8FD4-C39DC61C3DC1}" destId="{F1757CD2-B630-4123-AA7E-4340E7E13861}" srcOrd="0" destOrd="0" presId="urn:microsoft.com/office/officeart/2005/8/layout/hProcess4"/>
    <dgm:cxn modelId="{E07355C1-6ED8-4827-9893-725C4DDB1050}" type="presParOf" srcId="{009DFA7B-F5E3-4FAE-8FD4-C39DC61C3DC1}" destId="{50072AA2-4CE6-4E09-BF3F-DF7C7284FA3F}" srcOrd="1" destOrd="0" presId="urn:microsoft.com/office/officeart/2005/8/layout/hProcess4"/>
    <dgm:cxn modelId="{98153821-666E-4A0A-BB67-9C797AF35430}" type="presParOf" srcId="{009DFA7B-F5E3-4FAE-8FD4-C39DC61C3DC1}" destId="{9D9EBB7F-4D47-4517-BA2A-69503890232C}" srcOrd="2" destOrd="0" presId="urn:microsoft.com/office/officeart/2005/8/layout/hProcess4"/>
    <dgm:cxn modelId="{8905F6B0-9C29-418E-9E40-5652197848EF}" type="presParOf" srcId="{9D9EBB7F-4D47-4517-BA2A-69503890232C}" destId="{31318A18-EE04-493F-B2E4-E25426EAD06E}" srcOrd="0" destOrd="0" presId="urn:microsoft.com/office/officeart/2005/8/layout/hProcess4"/>
    <dgm:cxn modelId="{97514EC0-9AA8-4CDF-A628-D2E934E66E81}" type="presParOf" srcId="{31318A18-EE04-493F-B2E4-E25426EAD06E}" destId="{A17B7D64-8B53-4E23-B7EF-BD8DB906F665}" srcOrd="0" destOrd="0" presId="urn:microsoft.com/office/officeart/2005/8/layout/hProcess4"/>
    <dgm:cxn modelId="{08E024D1-404C-4027-A976-DAC4EDEBA656}" type="presParOf" srcId="{31318A18-EE04-493F-B2E4-E25426EAD06E}" destId="{1E3A9893-9354-44AD-B633-C560A32A8B0C}" srcOrd="1" destOrd="0" presId="urn:microsoft.com/office/officeart/2005/8/layout/hProcess4"/>
    <dgm:cxn modelId="{6CA8FF46-77F2-4B93-980A-1BDC1A118CFF}" type="presParOf" srcId="{31318A18-EE04-493F-B2E4-E25426EAD06E}" destId="{460E5EA3-5366-47A3-B75B-B089ABFB6422}" srcOrd="2" destOrd="0" presId="urn:microsoft.com/office/officeart/2005/8/layout/hProcess4"/>
    <dgm:cxn modelId="{8EF9D8F3-E495-4888-88D2-840DF78A42C7}" type="presParOf" srcId="{31318A18-EE04-493F-B2E4-E25426EAD06E}" destId="{F5E65107-8D3F-4CD0-B531-35BF015895C9}" srcOrd="3" destOrd="0" presId="urn:microsoft.com/office/officeart/2005/8/layout/hProcess4"/>
    <dgm:cxn modelId="{801A984E-A99F-453B-B7CA-2A0DEAB333E6}" type="presParOf" srcId="{31318A18-EE04-493F-B2E4-E25426EAD06E}" destId="{2E5A55FA-85DD-4F63-BA29-39BA42A81038}" srcOrd="4" destOrd="0" presId="urn:microsoft.com/office/officeart/2005/8/layout/hProcess4"/>
    <dgm:cxn modelId="{AD7F05E7-F0FA-4752-94CF-7ACB28C79A15}" type="presParOf" srcId="{9D9EBB7F-4D47-4517-BA2A-69503890232C}" destId="{32C4F7EA-2095-4C25-A617-DD5530A73CA8}" srcOrd="1" destOrd="0" presId="urn:microsoft.com/office/officeart/2005/8/layout/hProcess4"/>
    <dgm:cxn modelId="{D3FF3931-5258-4BBA-B48D-4525CC352EA0}" type="presParOf" srcId="{9D9EBB7F-4D47-4517-BA2A-69503890232C}" destId="{33BEA167-F178-4E2D-8FA0-DB6CC37BA53D}" srcOrd="2" destOrd="0" presId="urn:microsoft.com/office/officeart/2005/8/layout/hProcess4"/>
    <dgm:cxn modelId="{7CCB7B0B-DE60-49D6-9C66-744729CBACB4}" type="presParOf" srcId="{33BEA167-F178-4E2D-8FA0-DB6CC37BA53D}" destId="{98BB285C-B343-4726-8547-4F5E7DD07897}" srcOrd="0" destOrd="0" presId="urn:microsoft.com/office/officeart/2005/8/layout/hProcess4"/>
    <dgm:cxn modelId="{011A3C25-A5C6-423D-8E0A-E9CE3EA8DC5B}" type="presParOf" srcId="{33BEA167-F178-4E2D-8FA0-DB6CC37BA53D}" destId="{5384833C-BB0D-4B5A-B27C-3ACD0AAE1BD6}" srcOrd="1" destOrd="0" presId="urn:microsoft.com/office/officeart/2005/8/layout/hProcess4"/>
    <dgm:cxn modelId="{79819281-EA9B-4B0C-BDE0-F30F84BF1EAC}" type="presParOf" srcId="{33BEA167-F178-4E2D-8FA0-DB6CC37BA53D}" destId="{711DADB3-8BBF-4FF7-9B64-34D15D16A3A8}" srcOrd="2" destOrd="0" presId="urn:microsoft.com/office/officeart/2005/8/layout/hProcess4"/>
    <dgm:cxn modelId="{D403EF6D-77A8-4451-BB16-B52ED0DFFCCA}" type="presParOf" srcId="{33BEA167-F178-4E2D-8FA0-DB6CC37BA53D}" destId="{CEC2294D-41EF-425C-8C06-B23918746D2D}" srcOrd="3" destOrd="0" presId="urn:microsoft.com/office/officeart/2005/8/layout/hProcess4"/>
    <dgm:cxn modelId="{CEED4E2D-7274-4CA3-96AC-122E2D779BEF}" type="presParOf" srcId="{33BEA167-F178-4E2D-8FA0-DB6CC37BA53D}" destId="{942ED34E-6C99-457C-8B68-6059934A3064}" srcOrd="4" destOrd="0" presId="urn:microsoft.com/office/officeart/2005/8/layout/hProcess4"/>
    <dgm:cxn modelId="{3F360F03-BB8C-4D37-9925-0C396F55BC49}" type="presParOf" srcId="{9D9EBB7F-4D47-4517-BA2A-69503890232C}" destId="{5ABC6A5C-FA44-4332-BFDF-834B9D297AF2}" srcOrd="3" destOrd="0" presId="urn:microsoft.com/office/officeart/2005/8/layout/hProcess4"/>
    <dgm:cxn modelId="{747EE7B1-2B10-49E2-9F37-008BAE09A1CD}" type="presParOf" srcId="{9D9EBB7F-4D47-4517-BA2A-69503890232C}" destId="{BBFD69D9-9EDD-473E-AEB0-5D734A3A8A85}" srcOrd="4" destOrd="0" presId="urn:microsoft.com/office/officeart/2005/8/layout/hProcess4"/>
    <dgm:cxn modelId="{F22670A5-C881-4A80-9C8C-488B498EBB43}" type="presParOf" srcId="{BBFD69D9-9EDD-473E-AEB0-5D734A3A8A85}" destId="{93FB3F2B-27DD-4804-AF5B-80A9056CCF72}" srcOrd="0" destOrd="0" presId="urn:microsoft.com/office/officeart/2005/8/layout/hProcess4"/>
    <dgm:cxn modelId="{8C807CD3-AC67-4F30-BC6B-A048B1E09AE6}" type="presParOf" srcId="{BBFD69D9-9EDD-473E-AEB0-5D734A3A8A85}" destId="{1A144BF0-9FD8-48E7-9FA3-7CBE075E8125}" srcOrd="1" destOrd="0" presId="urn:microsoft.com/office/officeart/2005/8/layout/hProcess4"/>
    <dgm:cxn modelId="{A72A28B9-28CD-403A-852B-C8EEA0C21D29}" type="presParOf" srcId="{BBFD69D9-9EDD-473E-AEB0-5D734A3A8A85}" destId="{22DF5337-A19E-4F27-BED4-53D3F6BE4BDB}" srcOrd="2" destOrd="0" presId="urn:microsoft.com/office/officeart/2005/8/layout/hProcess4"/>
    <dgm:cxn modelId="{8D89B9F3-EAE7-405B-B29D-7AE80DD07591}" type="presParOf" srcId="{BBFD69D9-9EDD-473E-AEB0-5D734A3A8A85}" destId="{005C617F-6CA6-4563-B967-6E93163BD09F}" srcOrd="3" destOrd="0" presId="urn:microsoft.com/office/officeart/2005/8/layout/hProcess4"/>
    <dgm:cxn modelId="{2680D4E3-2FDB-4647-8588-24A6356C11FC}" type="presParOf" srcId="{BBFD69D9-9EDD-473E-AEB0-5D734A3A8A85}" destId="{1DAC12C2-7165-4478-BA14-709859D7A7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B8031-1D64-44B8-83FC-71AE94E1B36E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8C6BBB8-DAF7-43D5-B694-F2164FE26D61}">
      <dgm:prSet phldrT="[Текст]"/>
      <dgm:spPr/>
      <dgm:t>
        <a:bodyPr/>
        <a:lstStyle/>
        <a:p>
          <a:r>
            <a:rPr lang="uk-UA" dirty="0" smtClean="0"/>
            <a:t>Графічний редактор</a:t>
          </a:r>
          <a:endParaRPr lang="ru-RU" dirty="0"/>
        </a:p>
      </dgm:t>
    </dgm:pt>
    <dgm:pt modelId="{B705031A-9F53-4073-A9AA-CD984B4BD0E1}" type="parTrans" cxnId="{9C3B1BA8-AD80-42E4-878B-D2C4D07CE2A9}">
      <dgm:prSet/>
      <dgm:spPr/>
      <dgm:t>
        <a:bodyPr/>
        <a:lstStyle/>
        <a:p>
          <a:endParaRPr lang="ru-RU"/>
        </a:p>
      </dgm:t>
    </dgm:pt>
    <dgm:pt modelId="{E7BAC6C7-961A-4D61-8298-E6879718ED16}" type="sibTrans" cxnId="{9C3B1BA8-AD80-42E4-878B-D2C4D07CE2A9}">
      <dgm:prSet/>
      <dgm:spPr/>
      <dgm:t>
        <a:bodyPr/>
        <a:lstStyle/>
        <a:p>
          <a:endParaRPr lang="ru-RU"/>
        </a:p>
      </dgm:t>
    </dgm:pt>
    <dgm:pt modelId="{09C1C991-3F2D-4549-AFB9-A15EA7B85BA8}">
      <dgm:prSet phldrT="[Текст]"/>
      <dgm:spPr/>
      <dgm:t>
        <a:bodyPr/>
        <a:lstStyle/>
        <a:p>
          <a:r>
            <a:rPr lang="uk-UA" dirty="0" smtClean="0"/>
            <a:t>Створення нових зображень</a:t>
          </a:r>
          <a:endParaRPr lang="ru-RU" dirty="0"/>
        </a:p>
      </dgm:t>
    </dgm:pt>
    <dgm:pt modelId="{21C22B41-F93A-4AE6-B70B-8E822740FD4F}" type="parTrans" cxnId="{68945827-51F1-4EE9-9EA1-C784E98BD119}">
      <dgm:prSet/>
      <dgm:spPr/>
      <dgm:t>
        <a:bodyPr/>
        <a:lstStyle/>
        <a:p>
          <a:endParaRPr lang="ru-RU"/>
        </a:p>
      </dgm:t>
    </dgm:pt>
    <dgm:pt modelId="{95082701-C767-4418-9B8F-97F3B152DF7C}" type="sibTrans" cxnId="{68945827-51F1-4EE9-9EA1-C784E98BD119}">
      <dgm:prSet/>
      <dgm:spPr/>
      <dgm:t>
        <a:bodyPr/>
        <a:lstStyle/>
        <a:p>
          <a:endParaRPr lang="ru-RU"/>
        </a:p>
      </dgm:t>
    </dgm:pt>
    <dgm:pt modelId="{D7B11C32-4897-4168-B49C-AA53E5EEC232}">
      <dgm:prSet phldrT="[Текст]"/>
      <dgm:spPr/>
      <dgm:t>
        <a:bodyPr/>
        <a:lstStyle/>
        <a:p>
          <a:r>
            <a:rPr lang="uk-UA" dirty="0" smtClean="0"/>
            <a:t>Редагування створених зображень</a:t>
          </a:r>
          <a:endParaRPr lang="ru-RU" dirty="0"/>
        </a:p>
      </dgm:t>
    </dgm:pt>
    <dgm:pt modelId="{C7B2F9DA-CC65-411D-BCC4-286C3753FE5E}" type="parTrans" cxnId="{2DB84A28-F95F-49D4-AC4D-D300460EE1B6}">
      <dgm:prSet/>
      <dgm:spPr/>
      <dgm:t>
        <a:bodyPr/>
        <a:lstStyle/>
        <a:p>
          <a:endParaRPr lang="ru-RU"/>
        </a:p>
      </dgm:t>
    </dgm:pt>
    <dgm:pt modelId="{0DE981BE-BADB-4D02-9220-F375A067357E}" type="sibTrans" cxnId="{2DB84A28-F95F-49D4-AC4D-D300460EE1B6}">
      <dgm:prSet/>
      <dgm:spPr/>
      <dgm:t>
        <a:bodyPr/>
        <a:lstStyle/>
        <a:p>
          <a:endParaRPr lang="ru-RU"/>
        </a:p>
      </dgm:t>
    </dgm:pt>
    <dgm:pt modelId="{FBF70DE3-31BE-4967-BEAB-A4BC546D522D}" type="pres">
      <dgm:prSet presAssocID="{95DB8031-1D64-44B8-83FC-71AE94E1B3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E076C7-DD1C-43C7-B370-18284E298305}" type="pres">
      <dgm:prSet presAssocID="{38C6BBB8-DAF7-43D5-B694-F2164FE26D61}" presName="root1" presStyleCnt="0"/>
      <dgm:spPr/>
    </dgm:pt>
    <dgm:pt modelId="{5D9207B2-938E-4A23-918F-A5532DC898B7}" type="pres">
      <dgm:prSet presAssocID="{38C6BBB8-DAF7-43D5-B694-F2164FE26D6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417D12-B5E8-4D79-B2A5-6BE4C9CEC728}" type="pres">
      <dgm:prSet presAssocID="{38C6BBB8-DAF7-43D5-B694-F2164FE26D61}" presName="level2hierChild" presStyleCnt="0"/>
      <dgm:spPr/>
    </dgm:pt>
    <dgm:pt modelId="{D6ED8576-5815-4B3B-9674-CF42E4FCD226}" type="pres">
      <dgm:prSet presAssocID="{21C22B41-F93A-4AE6-B70B-8E822740FD4F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EC3553D5-A1CE-46EA-9367-33D029EEFCE5}" type="pres">
      <dgm:prSet presAssocID="{21C22B41-F93A-4AE6-B70B-8E822740FD4F}" presName="connTx" presStyleLbl="parChTrans1D2" presStyleIdx="0" presStyleCnt="2"/>
      <dgm:spPr/>
      <dgm:t>
        <a:bodyPr/>
        <a:lstStyle/>
        <a:p>
          <a:endParaRPr lang="uk-UA"/>
        </a:p>
      </dgm:t>
    </dgm:pt>
    <dgm:pt modelId="{B496FF63-5F49-4B4C-A69B-A3CC50ACA6E4}" type="pres">
      <dgm:prSet presAssocID="{09C1C991-3F2D-4549-AFB9-A15EA7B85BA8}" presName="root2" presStyleCnt="0"/>
      <dgm:spPr/>
    </dgm:pt>
    <dgm:pt modelId="{2250279B-CCBD-4286-9CAD-216E97EAF5B2}" type="pres">
      <dgm:prSet presAssocID="{09C1C991-3F2D-4549-AFB9-A15EA7B85BA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EB9C66-E36F-4E5E-9BBB-040819F17DDD}" type="pres">
      <dgm:prSet presAssocID="{09C1C991-3F2D-4549-AFB9-A15EA7B85BA8}" presName="level3hierChild" presStyleCnt="0"/>
      <dgm:spPr/>
    </dgm:pt>
    <dgm:pt modelId="{E24E5A34-1CD0-45E1-B1F7-6203CC48C579}" type="pres">
      <dgm:prSet presAssocID="{C7B2F9DA-CC65-411D-BCC4-286C3753FE5E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E720905C-8371-4A09-84EB-F261B7135AF8}" type="pres">
      <dgm:prSet presAssocID="{C7B2F9DA-CC65-411D-BCC4-286C3753FE5E}" presName="connTx" presStyleLbl="parChTrans1D2" presStyleIdx="1" presStyleCnt="2"/>
      <dgm:spPr/>
      <dgm:t>
        <a:bodyPr/>
        <a:lstStyle/>
        <a:p>
          <a:endParaRPr lang="uk-UA"/>
        </a:p>
      </dgm:t>
    </dgm:pt>
    <dgm:pt modelId="{21FC01E7-9DD5-491E-85A6-C5C579DAF4EC}" type="pres">
      <dgm:prSet presAssocID="{D7B11C32-4897-4168-B49C-AA53E5EEC232}" presName="root2" presStyleCnt="0"/>
      <dgm:spPr/>
    </dgm:pt>
    <dgm:pt modelId="{EF4C6497-528F-4105-8169-24E74496F0EE}" type="pres">
      <dgm:prSet presAssocID="{D7B11C32-4897-4168-B49C-AA53E5EEC23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661541D-8C83-404F-A716-55B5B2C6CB19}" type="pres">
      <dgm:prSet presAssocID="{D7B11C32-4897-4168-B49C-AA53E5EEC232}" presName="level3hierChild" presStyleCnt="0"/>
      <dgm:spPr/>
    </dgm:pt>
  </dgm:ptLst>
  <dgm:cxnLst>
    <dgm:cxn modelId="{052A9FE9-95BE-4A99-A143-C8D719640B29}" type="presOf" srcId="{D7B11C32-4897-4168-B49C-AA53E5EEC232}" destId="{EF4C6497-528F-4105-8169-24E74496F0EE}" srcOrd="0" destOrd="0" presId="urn:microsoft.com/office/officeart/2005/8/layout/hierarchy2"/>
    <dgm:cxn modelId="{E078F2A6-63D2-4262-AE3E-4FB571BCA878}" type="presOf" srcId="{21C22B41-F93A-4AE6-B70B-8E822740FD4F}" destId="{EC3553D5-A1CE-46EA-9367-33D029EEFCE5}" srcOrd="1" destOrd="0" presId="urn:microsoft.com/office/officeart/2005/8/layout/hierarchy2"/>
    <dgm:cxn modelId="{CF8D2993-D6BC-49D0-987B-278F968E8D8B}" type="presOf" srcId="{C7B2F9DA-CC65-411D-BCC4-286C3753FE5E}" destId="{E24E5A34-1CD0-45E1-B1F7-6203CC48C579}" srcOrd="0" destOrd="0" presId="urn:microsoft.com/office/officeart/2005/8/layout/hierarchy2"/>
    <dgm:cxn modelId="{9C3B1BA8-AD80-42E4-878B-D2C4D07CE2A9}" srcId="{95DB8031-1D64-44B8-83FC-71AE94E1B36E}" destId="{38C6BBB8-DAF7-43D5-B694-F2164FE26D61}" srcOrd="0" destOrd="0" parTransId="{B705031A-9F53-4073-A9AA-CD984B4BD0E1}" sibTransId="{E7BAC6C7-961A-4D61-8298-E6879718ED16}"/>
    <dgm:cxn modelId="{AC522D6F-6144-453E-B8ED-BD1911C25FB2}" type="presOf" srcId="{C7B2F9DA-CC65-411D-BCC4-286C3753FE5E}" destId="{E720905C-8371-4A09-84EB-F261B7135AF8}" srcOrd="1" destOrd="0" presId="urn:microsoft.com/office/officeart/2005/8/layout/hierarchy2"/>
    <dgm:cxn modelId="{7E72D1A1-4E4B-46CA-B13A-B60F882E6AF2}" type="presOf" srcId="{09C1C991-3F2D-4549-AFB9-A15EA7B85BA8}" destId="{2250279B-CCBD-4286-9CAD-216E97EAF5B2}" srcOrd="0" destOrd="0" presId="urn:microsoft.com/office/officeart/2005/8/layout/hierarchy2"/>
    <dgm:cxn modelId="{2DB84A28-F95F-49D4-AC4D-D300460EE1B6}" srcId="{38C6BBB8-DAF7-43D5-B694-F2164FE26D61}" destId="{D7B11C32-4897-4168-B49C-AA53E5EEC232}" srcOrd="1" destOrd="0" parTransId="{C7B2F9DA-CC65-411D-BCC4-286C3753FE5E}" sibTransId="{0DE981BE-BADB-4D02-9220-F375A067357E}"/>
    <dgm:cxn modelId="{68945827-51F1-4EE9-9EA1-C784E98BD119}" srcId="{38C6BBB8-DAF7-43D5-B694-F2164FE26D61}" destId="{09C1C991-3F2D-4549-AFB9-A15EA7B85BA8}" srcOrd="0" destOrd="0" parTransId="{21C22B41-F93A-4AE6-B70B-8E822740FD4F}" sibTransId="{95082701-C767-4418-9B8F-97F3B152DF7C}"/>
    <dgm:cxn modelId="{61A6C86C-F6F9-45C5-9010-D79D3A01C617}" type="presOf" srcId="{38C6BBB8-DAF7-43D5-B694-F2164FE26D61}" destId="{5D9207B2-938E-4A23-918F-A5532DC898B7}" srcOrd="0" destOrd="0" presId="urn:microsoft.com/office/officeart/2005/8/layout/hierarchy2"/>
    <dgm:cxn modelId="{C5A71C39-9F6B-4035-B75F-A882371B8A8C}" type="presOf" srcId="{95DB8031-1D64-44B8-83FC-71AE94E1B36E}" destId="{FBF70DE3-31BE-4967-BEAB-A4BC546D522D}" srcOrd="0" destOrd="0" presId="urn:microsoft.com/office/officeart/2005/8/layout/hierarchy2"/>
    <dgm:cxn modelId="{C46DB31A-1F33-426B-8EC5-FA4049F5C1F8}" type="presOf" srcId="{21C22B41-F93A-4AE6-B70B-8E822740FD4F}" destId="{D6ED8576-5815-4B3B-9674-CF42E4FCD226}" srcOrd="0" destOrd="0" presId="urn:microsoft.com/office/officeart/2005/8/layout/hierarchy2"/>
    <dgm:cxn modelId="{DFAE1568-4750-4F2B-8460-23A1F092320A}" type="presParOf" srcId="{FBF70DE3-31BE-4967-BEAB-A4BC546D522D}" destId="{D7E076C7-DD1C-43C7-B370-18284E298305}" srcOrd="0" destOrd="0" presId="urn:microsoft.com/office/officeart/2005/8/layout/hierarchy2"/>
    <dgm:cxn modelId="{94F72AF8-8AF0-4621-93A2-282EEB4470BC}" type="presParOf" srcId="{D7E076C7-DD1C-43C7-B370-18284E298305}" destId="{5D9207B2-938E-4A23-918F-A5532DC898B7}" srcOrd="0" destOrd="0" presId="urn:microsoft.com/office/officeart/2005/8/layout/hierarchy2"/>
    <dgm:cxn modelId="{B642447E-A348-4E92-8BF4-5FF150C2AEC5}" type="presParOf" srcId="{D7E076C7-DD1C-43C7-B370-18284E298305}" destId="{1D417D12-B5E8-4D79-B2A5-6BE4C9CEC728}" srcOrd="1" destOrd="0" presId="urn:microsoft.com/office/officeart/2005/8/layout/hierarchy2"/>
    <dgm:cxn modelId="{1D15935B-0C07-4FB5-9AD9-72C8E13D9465}" type="presParOf" srcId="{1D417D12-B5E8-4D79-B2A5-6BE4C9CEC728}" destId="{D6ED8576-5815-4B3B-9674-CF42E4FCD226}" srcOrd="0" destOrd="0" presId="urn:microsoft.com/office/officeart/2005/8/layout/hierarchy2"/>
    <dgm:cxn modelId="{36C824D7-8CB5-468A-A149-43CA8BD1F11A}" type="presParOf" srcId="{D6ED8576-5815-4B3B-9674-CF42E4FCD226}" destId="{EC3553D5-A1CE-46EA-9367-33D029EEFCE5}" srcOrd="0" destOrd="0" presId="urn:microsoft.com/office/officeart/2005/8/layout/hierarchy2"/>
    <dgm:cxn modelId="{A6954E33-7907-4637-87DB-2AF63FA1D459}" type="presParOf" srcId="{1D417D12-B5E8-4D79-B2A5-6BE4C9CEC728}" destId="{B496FF63-5F49-4B4C-A69B-A3CC50ACA6E4}" srcOrd="1" destOrd="0" presId="urn:microsoft.com/office/officeart/2005/8/layout/hierarchy2"/>
    <dgm:cxn modelId="{C3BF1E78-ACCE-4CA7-AE5E-222047AB0CA3}" type="presParOf" srcId="{B496FF63-5F49-4B4C-A69B-A3CC50ACA6E4}" destId="{2250279B-CCBD-4286-9CAD-216E97EAF5B2}" srcOrd="0" destOrd="0" presId="urn:microsoft.com/office/officeart/2005/8/layout/hierarchy2"/>
    <dgm:cxn modelId="{7D1E122A-2FC9-4703-8354-43CC46D73CE7}" type="presParOf" srcId="{B496FF63-5F49-4B4C-A69B-A3CC50ACA6E4}" destId="{0BEB9C66-E36F-4E5E-9BBB-040819F17DDD}" srcOrd="1" destOrd="0" presId="urn:microsoft.com/office/officeart/2005/8/layout/hierarchy2"/>
    <dgm:cxn modelId="{95A60A4A-E632-4E5D-B89B-760E57C96168}" type="presParOf" srcId="{1D417D12-B5E8-4D79-B2A5-6BE4C9CEC728}" destId="{E24E5A34-1CD0-45E1-B1F7-6203CC48C579}" srcOrd="2" destOrd="0" presId="urn:microsoft.com/office/officeart/2005/8/layout/hierarchy2"/>
    <dgm:cxn modelId="{2851B9C4-0B6B-4831-8643-5518CF5796A7}" type="presParOf" srcId="{E24E5A34-1CD0-45E1-B1F7-6203CC48C579}" destId="{E720905C-8371-4A09-84EB-F261B7135AF8}" srcOrd="0" destOrd="0" presId="urn:microsoft.com/office/officeart/2005/8/layout/hierarchy2"/>
    <dgm:cxn modelId="{9F6A88D4-E73B-49AF-A8FC-ADA5F5E4B694}" type="presParOf" srcId="{1D417D12-B5E8-4D79-B2A5-6BE4C9CEC728}" destId="{21FC01E7-9DD5-491E-85A6-C5C579DAF4EC}" srcOrd="3" destOrd="0" presId="urn:microsoft.com/office/officeart/2005/8/layout/hierarchy2"/>
    <dgm:cxn modelId="{71C7EBD8-239B-41F8-A89F-1F32682987A6}" type="presParOf" srcId="{21FC01E7-9DD5-491E-85A6-C5C579DAF4EC}" destId="{EF4C6497-528F-4105-8169-24E74496F0EE}" srcOrd="0" destOrd="0" presId="urn:microsoft.com/office/officeart/2005/8/layout/hierarchy2"/>
    <dgm:cxn modelId="{FE45C5F2-C9A3-47B0-A065-7D5F72447C6C}" type="presParOf" srcId="{21FC01E7-9DD5-491E-85A6-C5C579DAF4EC}" destId="{4661541D-8C83-404F-A716-55B5B2C6CB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24BE3-A385-46CB-8667-2787126C90B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B16D409-1A65-4AAB-ACCC-1C9623CB4AAF}">
      <dgm:prSet phldrT="[Текст]"/>
      <dgm:spPr/>
      <dgm:t>
        <a:bodyPr/>
        <a:lstStyle/>
        <a:p>
          <a:r>
            <a:rPr lang="uk-UA" dirty="0" smtClean="0"/>
            <a:t>Об'єкт </a:t>
          </a:r>
          <a:endParaRPr lang="ru-RU" dirty="0"/>
        </a:p>
      </dgm:t>
    </dgm:pt>
    <dgm:pt modelId="{12F9BBD1-AB09-48DE-A062-56FC963E5DCE}" type="parTrans" cxnId="{6FD7EBAD-24CA-426F-A4AB-5AAF0CE84584}">
      <dgm:prSet/>
      <dgm:spPr/>
      <dgm:t>
        <a:bodyPr/>
        <a:lstStyle/>
        <a:p>
          <a:endParaRPr lang="ru-RU"/>
        </a:p>
      </dgm:t>
    </dgm:pt>
    <dgm:pt modelId="{75A3B6F1-71B8-401A-90FC-A7BA3F31369A}" type="sibTrans" cxnId="{6FD7EBAD-24CA-426F-A4AB-5AAF0CE84584}">
      <dgm:prSet/>
      <dgm:spPr/>
      <dgm:t>
        <a:bodyPr/>
        <a:lstStyle/>
        <a:p>
          <a:endParaRPr lang="ru-RU"/>
        </a:p>
      </dgm:t>
    </dgm:pt>
    <dgm:pt modelId="{F5498E98-4DD3-46B0-AFC5-51C0BF5A4FDA}">
      <dgm:prSet phldrT="[Текст]"/>
      <dgm:spPr/>
      <dgm:t>
        <a:bodyPr/>
        <a:lstStyle/>
        <a:p>
          <a:r>
            <a:rPr lang="uk-UA" dirty="0" smtClean="0"/>
            <a:t>Графічне зображення</a:t>
          </a:r>
          <a:endParaRPr lang="ru-RU" dirty="0"/>
        </a:p>
      </dgm:t>
    </dgm:pt>
    <dgm:pt modelId="{C1D37112-B3D8-4380-82AF-E5871DF5E438}" type="parTrans" cxnId="{1C05A500-94EF-42A7-B4F6-716F30B6D092}">
      <dgm:prSet/>
      <dgm:spPr/>
      <dgm:t>
        <a:bodyPr/>
        <a:lstStyle/>
        <a:p>
          <a:endParaRPr lang="ru-RU"/>
        </a:p>
      </dgm:t>
    </dgm:pt>
    <dgm:pt modelId="{6EF39363-A414-451A-B248-647745EFEE0B}" type="sibTrans" cxnId="{1C05A500-94EF-42A7-B4F6-716F30B6D092}">
      <dgm:prSet/>
      <dgm:spPr/>
      <dgm:t>
        <a:bodyPr/>
        <a:lstStyle/>
        <a:p>
          <a:endParaRPr lang="ru-RU"/>
        </a:p>
      </dgm:t>
    </dgm:pt>
    <dgm:pt modelId="{3621762F-22BE-46CB-B00F-631FC4AA1966}">
      <dgm:prSet phldrT="[Текст]"/>
      <dgm:spPr/>
      <dgm:t>
        <a:bodyPr/>
        <a:lstStyle/>
        <a:p>
          <a:r>
            <a:rPr lang="uk-UA" dirty="0" smtClean="0"/>
            <a:t>Деталі графічного зображення</a:t>
          </a:r>
          <a:endParaRPr lang="ru-RU" dirty="0"/>
        </a:p>
      </dgm:t>
    </dgm:pt>
    <dgm:pt modelId="{ED901055-1B09-4CF8-A9DE-9A759FD2664C}" type="parTrans" cxnId="{CB95BDFD-E5E8-4ABE-A6E2-1740D990858F}">
      <dgm:prSet/>
      <dgm:spPr/>
      <dgm:t>
        <a:bodyPr/>
        <a:lstStyle/>
        <a:p>
          <a:endParaRPr lang="ru-RU"/>
        </a:p>
      </dgm:t>
    </dgm:pt>
    <dgm:pt modelId="{227CB912-0D60-4EF0-B4A2-A006FFF91ED1}" type="sibTrans" cxnId="{CB95BDFD-E5E8-4ABE-A6E2-1740D990858F}">
      <dgm:prSet/>
      <dgm:spPr/>
      <dgm:t>
        <a:bodyPr/>
        <a:lstStyle/>
        <a:p>
          <a:endParaRPr lang="ru-RU"/>
        </a:p>
      </dgm:t>
    </dgm:pt>
    <dgm:pt modelId="{6F36FAB9-4446-4725-9EA5-F45C0FBCDD42}" type="pres">
      <dgm:prSet presAssocID="{CF224BE3-A385-46CB-8667-2787126C9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5577B3-5AAD-4C61-961B-D70035446A9A}" type="pres">
      <dgm:prSet presAssocID="{1B16D409-1A65-4AAB-ACCC-1C9623CB4AAF}" presName="hierRoot1" presStyleCnt="0"/>
      <dgm:spPr/>
    </dgm:pt>
    <dgm:pt modelId="{5B9EDDBA-556F-4E57-B0CD-3B840297F2A4}" type="pres">
      <dgm:prSet presAssocID="{1B16D409-1A65-4AAB-ACCC-1C9623CB4AAF}" presName="composite" presStyleCnt="0"/>
      <dgm:spPr/>
    </dgm:pt>
    <dgm:pt modelId="{2EE256E3-CA16-4F1F-BF8E-3BDC804FC974}" type="pres">
      <dgm:prSet presAssocID="{1B16D409-1A65-4AAB-ACCC-1C9623CB4AAF}" presName="background" presStyleLbl="node0" presStyleIdx="0" presStyleCnt="1"/>
      <dgm:spPr/>
    </dgm:pt>
    <dgm:pt modelId="{7887F43E-DB63-4F8D-8A79-B71D5E442C77}" type="pres">
      <dgm:prSet presAssocID="{1B16D409-1A65-4AAB-ACCC-1C9623CB4A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F9DAE1-8315-4205-BBF8-12FCBC5AB453}" type="pres">
      <dgm:prSet presAssocID="{1B16D409-1A65-4AAB-ACCC-1C9623CB4AAF}" presName="hierChild2" presStyleCnt="0"/>
      <dgm:spPr/>
    </dgm:pt>
    <dgm:pt modelId="{042B7E9D-BC7D-42D0-B603-197CC4F0469C}" type="pres">
      <dgm:prSet presAssocID="{C1D37112-B3D8-4380-82AF-E5871DF5E43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FB2A4A29-1AE9-41D7-B351-05481CB4A806}" type="pres">
      <dgm:prSet presAssocID="{F5498E98-4DD3-46B0-AFC5-51C0BF5A4FDA}" presName="hierRoot2" presStyleCnt="0"/>
      <dgm:spPr/>
    </dgm:pt>
    <dgm:pt modelId="{05033946-EDC2-4CED-AA26-0AEE64186B3D}" type="pres">
      <dgm:prSet presAssocID="{F5498E98-4DD3-46B0-AFC5-51C0BF5A4FDA}" presName="composite2" presStyleCnt="0"/>
      <dgm:spPr/>
    </dgm:pt>
    <dgm:pt modelId="{C22BFA13-D833-43B4-8717-1825DC6C9B5B}" type="pres">
      <dgm:prSet presAssocID="{F5498E98-4DD3-46B0-AFC5-51C0BF5A4FDA}" presName="background2" presStyleLbl="node2" presStyleIdx="0" presStyleCnt="2"/>
      <dgm:spPr/>
    </dgm:pt>
    <dgm:pt modelId="{7FE4FBE8-B2F0-4DA7-8814-B8BF1F34C049}" type="pres">
      <dgm:prSet presAssocID="{F5498E98-4DD3-46B0-AFC5-51C0BF5A4F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AF9F3B-743A-497E-B2AE-BCCAA2D55892}" type="pres">
      <dgm:prSet presAssocID="{F5498E98-4DD3-46B0-AFC5-51C0BF5A4FDA}" presName="hierChild3" presStyleCnt="0"/>
      <dgm:spPr/>
    </dgm:pt>
    <dgm:pt modelId="{0C3A00C8-804F-4A93-B5F6-E3C27680AF8A}" type="pres">
      <dgm:prSet presAssocID="{ED901055-1B09-4CF8-A9DE-9A759FD2664C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08723A0-E03C-4A1A-A5CF-5687FE25F7F2}" type="pres">
      <dgm:prSet presAssocID="{3621762F-22BE-46CB-B00F-631FC4AA1966}" presName="hierRoot2" presStyleCnt="0"/>
      <dgm:spPr/>
    </dgm:pt>
    <dgm:pt modelId="{C5A4F4CF-4121-46A6-B1E8-D1E0E7938302}" type="pres">
      <dgm:prSet presAssocID="{3621762F-22BE-46CB-B00F-631FC4AA1966}" presName="composite2" presStyleCnt="0"/>
      <dgm:spPr/>
    </dgm:pt>
    <dgm:pt modelId="{8F4EFC6D-5D29-4C38-9DF5-06897D32E553}" type="pres">
      <dgm:prSet presAssocID="{3621762F-22BE-46CB-B00F-631FC4AA1966}" presName="background2" presStyleLbl="node2" presStyleIdx="1" presStyleCnt="2"/>
      <dgm:spPr/>
    </dgm:pt>
    <dgm:pt modelId="{64A38287-349F-45C5-B0EA-40A4A1235784}" type="pres">
      <dgm:prSet presAssocID="{3621762F-22BE-46CB-B00F-631FC4AA196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BDFF5E-91B7-40C7-A39A-6AC5670D6633}" type="pres">
      <dgm:prSet presAssocID="{3621762F-22BE-46CB-B00F-631FC4AA1966}" presName="hierChild3" presStyleCnt="0"/>
      <dgm:spPr/>
    </dgm:pt>
  </dgm:ptLst>
  <dgm:cxnLst>
    <dgm:cxn modelId="{02D22B00-AA7F-4311-A5C7-A7DEE194203B}" type="presOf" srcId="{CF224BE3-A385-46CB-8667-2787126C90B0}" destId="{6F36FAB9-4446-4725-9EA5-F45C0FBCDD42}" srcOrd="0" destOrd="0" presId="urn:microsoft.com/office/officeart/2005/8/layout/hierarchy1"/>
    <dgm:cxn modelId="{CB95BDFD-E5E8-4ABE-A6E2-1740D990858F}" srcId="{1B16D409-1A65-4AAB-ACCC-1C9623CB4AAF}" destId="{3621762F-22BE-46CB-B00F-631FC4AA1966}" srcOrd="1" destOrd="0" parTransId="{ED901055-1B09-4CF8-A9DE-9A759FD2664C}" sibTransId="{227CB912-0D60-4EF0-B4A2-A006FFF91ED1}"/>
    <dgm:cxn modelId="{E0F6B9C6-2D16-4BB8-A4AE-A8361482A9BC}" type="presOf" srcId="{F5498E98-4DD3-46B0-AFC5-51C0BF5A4FDA}" destId="{7FE4FBE8-B2F0-4DA7-8814-B8BF1F34C049}" srcOrd="0" destOrd="0" presId="urn:microsoft.com/office/officeart/2005/8/layout/hierarchy1"/>
    <dgm:cxn modelId="{6FD7EBAD-24CA-426F-A4AB-5AAF0CE84584}" srcId="{CF224BE3-A385-46CB-8667-2787126C90B0}" destId="{1B16D409-1A65-4AAB-ACCC-1C9623CB4AAF}" srcOrd="0" destOrd="0" parTransId="{12F9BBD1-AB09-48DE-A062-56FC963E5DCE}" sibTransId="{75A3B6F1-71B8-401A-90FC-A7BA3F31369A}"/>
    <dgm:cxn modelId="{F153D496-7660-45AD-8FA7-3604C2B392F8}" type="presOf" srcId="{C1D37112-B3D8-4380-82AF-E5871DF5E438}" destId="{042B7E9D-BC7D-42D0-B603-197CC4F0469C}" srcOrd="0" destOrd="0" presId="urn:microsoft.com/office/officeart/2005/8/layout/hierarchy1"/>
    <dgm:cxn modelId="{1C05A500-94EF-42A7-B4F6-716F30B6D092}" srcId="{1B16D409-1A65-4AAB-ACCC-1C9623CB4AAF}" destId="{F5498E98-4DD3-46B0-AFC5-51C0BF5A4FDA}" srcOrd="0" destOrd="0" parTransId="{C1D37112-B3D8-4380-82AF-E5871DF5E438}" sibTransId="{6EF39363-A414-451A-B248-647745EFEE0B}"/>
    <dgm:cxn modelId="{1BCE39B2-A2F7-4F74-A705-A62160CECEB9}" type="presOf" srcId="{1B16D409-1A65-4AAB-ACCC-1C9623CB4AAF}" destId="{7887F43E-DB63-4F8D-8A79-B71D5E442C77}" srcOrd="0" destOrd="0" presId="urn:microsoft.com/office/officeart/2005/8/layout/hierarchy1"/>
    <dgm:cxn modelId="{A7E49BD1-413B-46B4-BF49-171575F2060A}" type="presOf" srcId="{3621762F-22BE-46CB-B00F-631FC4AA1966}" destId="{64A38287-349F-45C5-B0EA-40A4A1235784}" srcOrd="0" destOrd="0" presId="urn:microsoft.com/office/officeart/2005/8/layout/hierarchy1"/>
    <dgm:cxn modelId="{B817D6FD-77A8-4E17-84CF-D6A98CA226AF}" type="presOf" srcId="{ED901055-1B09-4CF8-A9DE-9A759FD2664C}" destId="{0C3A00C8-804F-4A93-B5F6-E3C27680AF8A}" srcOrd="0" destOrd="0" presId="urn:microsoft.com/office/officeart/2005/8/layout/hierarchy1"/>
    <dgm:cxn modelId="{C0EAA3BC-A3C2-4E1C-823B-8EA6A18F9B75}" type="presParOf" srcId="{6F36FAB9-4446-4725-9EA5-F45C0FBCDD42}" destId="{485577B3-5AAD-4C61-961B-D70035446A9A}" srcOrd="0" destOrd="0" presId="urn:microsoft.com/office/officeart/2005/8/layout/hierarchy1"/>
    <dgm:cxn modelId="{8DD9AEE4-C54A-461C-82A0-F9AF76C12B6A}" type="presParOf" srcId="{485577B3-5AAD-4C61-961B-D70035446A9A}" destId="{5B9EDDBA-556F-4E57-B0CD-3B840297F2A4}" srcOrd="0" destOrd="0" presId="urn:microsoft.com/office/officeart/2005/8/layout/hierarchy1"/>
    <dgm:cxn modelId="{2A4C2773-7DF4-4A78-9BA8-F3E45464D6B4}" type="presParOf" srcId="{5B9EDDBA-556F-4E57-B0CD-3B840297F2A4}" destId="{2EE256E3-CA16-4F1F-BF8E-3BDC804FC974}" srcOrd="0" destOrd="0" presId="urn:microsoft.com/office/officeart/2005/8/layout/hierarchy1"/>
    <dgm:cxn modelId="{8DD1AE5E-5630-448D-9D6F-B31B993A4EEF}" type="presParOf" srcId="{5B9EDDBA-556F-4E57-B0CD-3B840297F2A4}" destId="{7887F43E-DB63-4F8D-8A79-B71D5E442C77}" srcOrd="1" destOrd="0" presId="urn:microsoft.com/office/officeart/2005/8/layout/hierarchy1"/>
    <dgm:cxn modelId="{268C0649-AA20-4BB1-B1C7-EAEF37377D51}" type="presParOf" srcId="{485577B3-5AAD-4C61-961B-D70035446A9A}" destId="{ABF9DAE1-8315-4205-BBF8-12FCBC5AB453}" srcOrd="1" destOrd="0" presId="urn:microsoft.com/office/officeart/2005/8/layout/hierarchy1"/>
    <dgm:cxn modelId="{D998220C-CE60-4ABF-B466-8585AFAC7A4B}" type="presParOf" srcId="{ABF9DAE1-8315-4205-BBF8-12FCBC5AB453}" destId="{042B7E9D-BC7D-42D0-B603-197CC4F0469C}" srcOrd="0" destOrd="0" presId="urn:microsoft.com/office/officeart/2005/8/layout/hierarchy1"/>
    <dgm:cxn modelId="{24941E89-DC13-420D-8CD4-AFECD9C69316}" type="presParOf" srcId="{ABF9DAE1-8315-4205-BBF8-12FCBC5AB453}" destId="{FB2A4A29-1AE9-41D7-B351-05481CB4A806}" srcOrd="1" destOrd="0" presId="urn:microsoft.com/office/officeart/2005/8/layout/hierarchy1"/>
    <dgm:cxn modelId="{01D6175B-C72B-4148-B650-066780AB6C3A}" type="presParOf" srcId="{FB2A4A29-1AE9-41D7-B351-05481CB4A806}" destId="{05033946-EDC2-4CED-AA26-0AEE64186B3D}" srcOrd="0" destOrd="0" presId="urn:microsoft.com/office/officeart/2005/8/layout/hierarchy1"/>
    <dgm:cxn modelId="{0A96FDCC-9569-4E4A-8837-344DCF57C64B}" type="presParOf" srcId="{05033946-EDC2-4CED-AA26-0AEE64186B3D}" destId="{C22BFA13-D833-43B4-8717-1825DC6C9B5B}" srcOrd="0" destOrd="0" presId="urn:microsoft.com/office/officeart/2005/8/layout/hierarchy1"/>
    <dgm:cxn modelId="{A1CF5609-BBC4-494A-A9EC-1A21A390EE6A}" type="presParOf" srcId="{05033946-EDC2-4CED-AA26-0AEE64186B3D}" destId="{7FE4FBE8-B2F0-4DA7-8814-B8BF1F34C049}" srcOrd="1" destOrd="0" presId="urn:microsoft.com/office/officeart/2005/8/layout/hierarchy1"/>
    <dgm:cxn modelId="{D0C9C950-C412-4CFE-B181-07F7BCB6548F}" type="presParOf" srcId="{FB2A4A29-1AE9-41D7-B351-05481CB4A806}" destId="{CCAF9F3B-743A-497E-B2AE-BCCAA2D55892}" srcOrd="1" destOrd="0" presId="urn:microsoft.com/office/officeart/2005/8/layout/hierarchy1"/>
    <dgm:cxn modelId="{D6D6E957-084D-4DE9-8DBA-1C49B0B1B890}" type="presParOf" srcId="{ABF9DAE1-8315-4205-BBF8-12FCBC5AB453}" destId="{0C3A00C8-804F-4A93-B5F6-E3C27680AF8A}" srcOrd="2" destOrd="0" presId="urn:microsoft.com/office/officeart/2005/8/layout/hierarchy1"/>
    <dgm:cxn modelId="{03DF5943-C3EB-46AA-B700-E6DC96D9D310}" type="presParOf" srcId="{ABF9DAE1-8315-4205-BBF8-12FCBC5AB453}" destId="{E08723A0-E03C-4A1A-A5CF-5687FE25F7F2}" srcOrd="3" destOrd="0" presId="urn:microsoft.com/office/officeart/2005/8/layout/hierarchy1"/>
    <dgm:cxn modelId="{E966EEEC-7139-425E-9698-CD359B2BC899}" type="presParOf" srcId="{E08723A0-E03C-4A1A-A5CF-5687FE25F7F2}" destId="{C5A4F4CF-4121-46A6-B1E8-D1E0E7938302}" srcOrd="0" destOrd="0" presId="urn:microsoft.com/office/officeart/2005/8/layout/hierarchy1"/>
    <dgm:cxn modelId="{C41E5FAC-513B-4D61-8D05-F6EC89AFB1F4}" type="presParOf" srcId="{C5A4F4CF-4121-46A6-B1E8-D1E0E7938302}" destId="{8F4EFC6D-5D29-4C38-9DF5-06897D32E553}" srcOrd="0" destOrd="0" presId="urn:microsoft.com/office/officeart/2005/8/layout/hierarchy1"/>
    <dgm:cxn modelId="{AC4A2CB9-2BBC-4C6B-8152-9E4B9DE02539}" type="presParOf" srcId="{C5A4F4CF-4121-46A6-B1E8-D1E0E7938302}" destId="{64A38287-349F-45C5-B0EA-40A4A1235784}" srcOrd="1" destOrd="0" presId="urn:microsoft.com/office/officeart/2005/8/layout/hierarchy1"/>
    <dgm:cxn modelId="{AC933D19-991F-42F7-8832-F0CDC478F310}" type="presParOf" srcId="{E08723A0-E03C-4A1A-A5CF-5687FE25F7F2}" destId="{51BDFF5E-91B7-40C7-A39A-6AC5670D6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3A6783-A708-4069-B275-45EAFB876DB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F5C4B-9F5E-4735-9A0B-1ED302BCE5AF}">
      <dgm:prSet phldrT="[Текст]"/>
      <dgm:spPr/>
      <dgm:t>
        <a:bodyPr/>
        <a:lstStyle/>
        <a:p>
          <a:r>
            <a:rPr lang="uk-UA" dirty="0" smtClean="0"/>
            <a:t>Властивості графічного об'єкту</a:t>
          </a:r>
          <a:endParaRPr lang="ru-RU" dirty="0"/>
        </a:p>
      </dgm:t>
    </dgm:pt>
    <dgm:pt modelId="{F5451BCA-9C49-4C8F-9039-79B289589F08}" type="parTrans" cxnId="{D6610CB3-EBE0-4824-8D62-5C3DF8A3C723}">
      <dgm:prSet/>
      <dgm:spPr/>
      <dgm:t>
        <a:bodyPr/>
        <a:lstStyle/>
        <a:p>
          <a:endParaRPr lang="ru-RU"/>
        </a:p>
      </dgm:t>
    </dgm:pt>
    <dgm:pt modelId="{B8D20797-E5D3-4959-8677-CDAD024AEA74}" type="sibTrans" cxnId="{D6610CB3-EBE0-4824-8D62-5C3DF8A3C723}">
      <dgm:prSet/>
      <dgm:spPr/>
      <dgm:t>
        <a:bodyPr/>
        <a:lstStyle/>
        <a:p>
          <a:endParaRPr lang="ru-RU"/>
        </a:p>
      </dgm:t>
    </dgm:pt>
    <dgm:pt modelId="{3576D6C0-8413-4151-B832-A868D19E9118}">
      <dgm:prSet phldrT="[Текст]"/>
      <dgm:spPr/>
      <dgm:t>
        <a:bodyPr/>
        <a:lstStyle/>
        <a:p>
          <a:r>
            <a:rPr lang="uk-UA" dirty="0" smtClean="0"/>
            <a:t>Колір </a:t>
          </a:r>
          <a:endParaRPr lang="ru-RU" dirty="0"/>
        </a:p>
      </dgm:t>
    </dgm:pt>
    <dgm:pt modelId="{1290A2B1-4B14-42DB-A394-769482F33CDD}" type="parTrans" cxnId="{22B6C93E-00A7-4C6C-A268-74CBA9B3AE46}">
      <dgm:prSet/>
      <dgm:spPr/>
      <dgm:t>
        <a:bodyPr/>
        <a:lstStyle/>
        <a:p>
          <a:endParaRPr lang="ru-RU"/>
        </a:p>
      </dgm:t>
    </dgm:pt>
    <dgm:pt modelId="{962DA815-E7D6-479E-94B7-9BC22820BF10}" type="sibTrans" cxnId="{22B6C93E-00A7-4C6C-A268-74CBA9B3AE46}">
      <dgm:prSet/>
      <dgm:spPr/>
      <dgm:t>
        <a:bodyPr/>
        <a:lstStyle/>
        <a:p>
          <a:endParaRPr lang="ru-RU"/>
        </a:p>
      </dgm:t>
    </dgm:pt>
    <dgm:pt modelId="{0B83A8F9-75DC-4E43-9405-574CF59948CC}">
      <dgm:prSet phldrT="[Текст]"/>
      <dgm:spPr/>
      <dgm:t>
        <a:bodyPr/>
        <a:lstStyle/>
        <a:p>
          <a:r>
            <a:rPr lang="uk-UA" dirty="0" smtClean="0"/>
            <a:t>Розміри </a:t>
          </a:r>
          <a:endParaRPr lang="ru-RU" dirty="0"/>
        </a:p>
      </dgm:t>
    </dgm:pt>
    <dgm:pt modelId="{5694254E-4EA3-42AE-9BC2-8247064E13F3}" type="parTrans" cxnId="{55E3E6CF-0066-4F44-8042-0240283EE0DA}">
      <dgm:prSet/>
      <dgm:spPr/>
      <dgm:t>
        <a:bodyPr/>
        <a:lstStyle/>
        <a:p>
          <a:endParaRPr lang="ru-RU"/>
        </a:p>
      </dgm:t>
    </dgm:pt>
    <dgm:pt modelId="{A80083D5-38F2-4B36-A7D2-20F8D8051F86}" type="sibTrans" cxnId="{55E3E6CF-0066-4F44-8042-0240283EE0DA}">
      <dgm:prSet/>
      <dgm:spPr/>
      <dgm:t>
        <a:bodyPr/>
        <a:lstStyle/>
        <a:p>
          <a:endParaRPr lang="ru-RU"/>
        </a:p>
      </dgm:t>
    </dgm:pt>
    <dgm:pt modelId="{8F924734-617E-4C93-9458-1754C450BDA2}">
      <dgm:prSet phldrT="[Текст]"/>
      <dgm:spPr/>
      <dgm:t>
        <a:bodyPr/>
        <a:lstStyle/>
        <a:p>
          <a:r>
            <a:rPr lang="uk-UA" dirty="0" smtClean="0"/>
            <a:t>Товщина контуру</a:t>
          </a:r>
          <a:endParaRPr lang="ru-RU" dirty="0"/>
        </a:p>
      </dgm:t>
    </dgm:pt>
    <dgm:pt modelId="{A05C3CF2-B770-4DBA-AEA7-6465404AE69E}" type="parTrans" cxnId="{2DF9828F-39E9-4703-B0FC-26A66AB306CD}">
      <dgm:prSet/>
      <dgm:spPr/>
      <dgm:t>
        <a:bodyPr/>
        <a:lstStyle/>
        <a:p>
          <a:endParaRPr lang="ru-RU"/>
        </a:p>
      </dgm:t>
    </dgm:pt>
    <dgm:pt modelId="{1E911DE4-DD92-4C3C-B1DD-F39E9FF2B79D}" type="sibTrans" cxnId="{2DF9828F-39E9-4703-B0FC-26A66AB306CD}">
      <dgm:prSet/>
      <dgm:spPr/>
      <dgm:t>
        <a:bodyPr/>
        <a:lstStyle/>
        <a:p>
          <a:endParaRPr lang="ru-RU"/>
        </a:p>
      </dgm:t>
    </dgm:pt>
    <dgm:pt modelId="{5E94120A-A379-4855-B901-955D8E4992A2}">
      <dgm:prSet phldrT="[Текст]"/>
      <dgm:spPr/>
      <dgm:t>
        <a:bodyPr/>
        <a:lstStyle/>
        <a:p>
          <a:r>
            <a:rPr lang="uk-UA" dirty="0" smtClean="0"/>
            <a:t>Колір контуру</a:t>
          </a:r>
          <a:endParaRPr lang="ru-RU" dirty="0"/>
        </a:p>
      </dgm:t>
    </dgm:pt>
    <dgm:pt modelId="{9DA20D9B-CB99-4AD9-B17F-B2D0148BDC8B}" type="parTrans" cxnId="{051C4CDB-987E-474F-91C0-E5BE26F5330F}">
      <dgm:prSet/>
      <dgm:spPr/>
      <dgm:t>
        <a:bodyPr/>
        <a:lstStyle/>
        <a:p>
          <a:endParaRPr lang="ru-RU"/>
        </a:p>
      </dgm:t>
    </dgm:pt>
    <dgm:pt modelId="{5648AE01-C922-431A-8321-ED183692604F}" type="sibTrans" cxnId="{051C4CDB-987E-474F-91C0-E5BE26F5330F}">
      <dgm:prSet/>
      <dgm:spPr/>
      <dgm:t>
        <a:bodyPr/>
        <a:lstStyle/>
        <a:p>
          <a:endParaRPr lang="ru-RU"/>
        </a:p>
      </dgm:t>
    </dgm:pt>
    <dgm:pt modelId="{5970E016-86C6-42CF-8602-EFD57E2946EA}" type="pres">
      <dgm:prSet presAssocID="{E83A6783-A708-4069-B275-45EAFB876D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9709D2-E538-4C82-9A9C-2279633A6E2B}" type="pres">
      <dgm:prSet presAssocID="{53FF5C4B-9F5E-4735-9A0B-1ED302BCE5AF}" presName="root" presStyleCnt="0"/>
      <dgm:spPr/>
      <dgm:t>
        <a:bodyPr/>
        <a:lstStyle/>
        <a:p>
          <a:endParaRPr lang="uk-UA"/>
        </a:p>
      </dgm:t>
    </dgm:pt>
    <dgm:pt modelId="{D6A47F5E-0A14-46C7-99B4-4574D2887648}" type="pres">
      <dgm:prSet presAssocID="{53FF5C4B-9F5E-4735-9A0B-1ED302BCE5AF}" presName="rootComposite" presStyleCnt="0"/>
      <dgm:spPr/>
      <dgm:t>
        <a:bodyPr/>
        <a:lstStyle/>
        <a:p>
          <a:endParaRPr lang="uk-UA"/>
        </a:p>
      </dgm:t>
    </dgm:pt>
    <dgm:pt modelId="{0BDA9DE3-C4A9-4C36-902C-677F4D286414}" type="pres">
      <dgm:prSet presAssocID="{53FF5C4B-9F5E-4735-9A0B-1ED302BCE5AF}" presName="rootText" presStyleLbl="node1" presStyleIdx="0" presStyleCnt="1" custScaleX="215771"/>
      <dgm:spPr/>
      <dgm:t>
        <a:bodyPr/>
        <a:lstStyle/>
        <a:p>
          <a:endParaRPr lang="ru-RU"/>
        </a:p>
      </dgm:t>
    </dgm:pt>
    <dgm:pt modelId="{7DC100E5-E086-4EE4-BA1F-052644CB4224}" type="pres">
      <dgm:prSet presAssocID="{53FF5C4B-9F5E-4735-9A0B-1ED302BCE5AF}" presName="rootConnector" presStyleLbl="node1" presStyleIdx="0" presStyleCnt="1"/>
      <dgm:spPr/>
      <dgm:t>
        <a:bodyPr/>
        <a:lstStyle/>
        <a:p>
          <a:endParaRPr lang="uk-UA"/>
        </a:p>
      </dgm:t>
    </dgm:pt>
    <dgm:pt modelId="{686437A2-42CE-494A-A43C-B854F60E9B8A}" type="pres">
      <dgm:prSet presAssocID="{53FF5C4B-9F5E-4735-9A0B-1ED302BCE5AF}" presName="childShape" presStyleCnt="0"/>
      <dgm:spPr/>
      <dgm:t>
        <a:bodyPr/>
        <a:lstStyle/>
        <a:p>
          <a:endParaRPr lang="uk-UA"/>
        </a:p>
      </dgm:t>
    </dgm:pt>
    <dgm:pt modelId="{B1C0A0D3-FA1C-404C-9556-4BB93904BCC8}" type="pres">
      <dgm:prSet presAssocID="{1290A2B1-4B14-42DB-A394-769482F33CDD}" presName="Name13" presStyleLbl="parChTrans1D2" presStyleIdx="0" presStyleCnt="4"/>
      <dgm:spPr/>
      <dgm:t>
        <a:bodyPr/>
        <a:lstStyle/>
        <a:p>
          <a:endParaRPr lang="uk-UA"/>
        </a:p>
      </dgm:t>
    </dgm:pt>
    <dgm:pt modelId="{0366207A-D895-4CC3-B90A-A91E5241EBF0}" type="pres">
      <dgm:prSet presAssocID="{3576D6C0-8413-4151-B832-A868D19E9118}" presName="childText" presStyleLbl="bgAcc1" presStyleIdx="0" presStyleCnt="4" custScaleX="1838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974E0F-B94F-4080-BF30-3B71237EC087}" type="pres">
      <dgm:prSet presAssocID="{5694254E-4EA3-42AE-9BC2-8247064E13F3}" presName="Name13" presStyleLbl="parChTrans1D2" presStyleIdx="1" presStyleCnt="4"/>
      <dgm:spPr/>
      <dgm:t>
        <a:bodyPr/>
        <a:lstStyle/>
        <a:p>
          <a:endParaRPr lang="uk-UA"/>
        </a:p>
      </dgm:t>
    </dgm:pt>
    <dgm:pt modelId="{8FD57B7D-A957-4964-8960-05F381418A3F}" type="pres">
      <dgm:prSet presAssocID="{0B83A8F9-75DC-4E43-9405-574CF59948CC}" presName="childText" presStyleLbl="bgAcc1" presStyleIdx="1" presStyleCnt="4" custScaleX="1849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948F80-233B-44A8-88A6-1E41A848E828}" type="pres">
      <dgm:prSet presAssocID="{A05C3CF2-B770-4DBA-AEA7-6465404AE69E}" presName="Name13" presStyleLbl="parChTrans1D2" presStyleIdx="2" presStyleCnt="4"/>
      <dgm:spPr/>
      <dgm:t>
        <a:bodyPr/>
        <a:lstStyle/>
        <a:p>
          <a:endParaRPr lang="uk-UA"/>
        </a:p>
      </dgm:t>
    </dgm:pt>
    <dgm:pt modelId="{1309B0C4-5BE8-4A98-99C7-A8DD59BC3C58}" type="pres">
      <dgm:prSet presAssocID="{8F924734-617E-4C93-9458-1754C450BDA2}" presName="childText" presStyleLbl="bgAcc1" presStyleIdx="2" presStyleCnt="4" custScaleX="1967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674A17-E825-4909-A7FD-3628601C42B8}" type="pres">
      <dgm:prSet presAssocID="{9DA20D9B-CB99-4AD9-B17F-B2D0148BDC8B}" presName="Name13" presStyleLbl="parChTrans1D2" presStyleIdx="3" presStyleCnt="4"/>
      <dgm:spPr/>
      <dgm:t>
        <a:bodyPr/>
        <a:lstStyle/>
        <a:p>
          <a:endParaRPr lang="uk-UA"/>
        </a:p>
      </dgm:t>
    </dgm:pt>
    <dgm:pt modelId="{DED6E623-1FA1-4451-BD23-C04524583FF9}" type="pres">
      <dgm:prSet presAssocID="{5E94120A-A379-4855-B901-955D8E4992A2}" presName="childText" presStyleLbl="bgAcc1" presStyleIdx="3" presStyleCnt="4" custScaleX="19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C3C5035-9726-4E7E-A44C-6074D3931763}" type="presOf" srcId="{1290A2B1-4B14-42DB-A394-769482F33CDD}" destId="{B1C0A0D3-FA1C-404C-9556-4BB93904BCC8}" srcOrd="0" destOrd="0" presId="urn:microsoft.com/office/officeart/2005/8/layout/hierarchy3"/>
    <dgm:cxn modelId="{2DF9828F-39E9-4703-B0FC-26A66AB306CD}" srcId="{53FF5C4B-9F5E-4735-9A0B-1ED302BCE5AF}" destId="{8F924734-617E-4C93-9458-1754C450BDA2}" srcOrd="2" destOrd="0" parTransId="{A05C3CF2-B770-4DBA-AEA7-6465404AE69E}" sibTransId="{1E911DE4-DD92-4C3C-B1DD-F39E9FF2B79D}"/>
    <dgm:cxn modelId="{71BA7DC6-1375-48E8-9109-B3A477DE0C2B}" type="presOf" srcId="{A05C3CF2-B770-4DBA-AEA7-6465404AE69E}" destId="{17948F80-233B-44A8-88A6-1E41A848E828}" srcOrd="0" destOrd="0" presId="urn:microsoft.com/office/officeart/2005/8/layout/hierarchy3"/>
    <dgm:cxn modelId="{86C95D9F-EF7F-4236-9E97-002A4A518E1E}" type="presOf" srcId="{53FF5C4B-9F5E-4735-9A0B-1ED302BCE5AF}" destId="{7DC100E5-E086-4EE4-BA1F-052644CB4224}" srcOrd="1" destOrd="0" presId="urn:microsoft.com/office/officeart/2005/8/layout/hierarchy3"/>
    <dgm:cxn modelId="{051C4CDB-987E-474F-91C0-E5BE26F5330F}" srcId="{53FF5C4B-9F5E-4735-9A0B-1ED302BCE5AF}" destId="{5E94120A-A379-4855-B901-955D8E4992A2}" srcOrd="3" destOrd="0" parTransId="{9DA20D9B-CB99-4AD9-B17F-B2D0148BDC8B}" sibTransId="{5648AE01-C922-431A-8321-ED183692604F}"/>
    <dgm:cxn modelId="{2DD12702-EF90-4077-83B5-32026E43CBBD}" type="presOf" srcId="{3576D6C0-8413-4151-B832-A868D19E9118}" destId="{0366207A-D895-4CC3-B90A-A91E5241EBF0}" srcOrd="0" destOrd="0" presId="urn:microsoft.com/office/officeart/2005/8/layout/hierarchy3"/>
    <dgm:cxn modelId="{7357630A-56BE-4468-B046-1CD8FAD95A2E}" type="presOf" srcId="{E83A6783-A708-4069-B275-45EAFB876DB5}" destId="{5970E016-86C6-42CF-8602-EFD57E2946EA}" srcOrd="0" destOrd="0" presId="urn:microsoft.com/office/officeart/2005/8/layout/hierarchy3"/>
    <dgm:cxn modelId="{55E3E6CF-0066-4F44-8042-0240283EE0DA}" srcId="{53FF5C4B-9F5E-4735-9A0B-1ED302BCE5AF}" destId="{0B83A8F9-75DC-4E43-9405-574CF59948CC}" srcOrd="1" destOrd="0" parTransId="{5694254E-4EA3-42AE-9BC2-8247064E13F3}" sibTransId="{A80083D5-38F2-4B36-A7D2-20F8D8051F86}"/>
    <dgm:cxn modelId="{0174C17C-7C4B-46C6-87A2-5CCBB60DCA21}" type="presOf" srcId="{5E94120A-A379-4855-B901-955D8E4992A2}" destId="{DED6E623-1FA1-4451-BD23-C04524583FF9}" srcOrd="0" destOrd="0" presId="urn:microsoft.com/office/officeart/2005/8/layout/hierarchy3"/>
    <dgm:cxn modelId="{CE4370D4-9AC2-4673-A3AF-E06EFCF60B79}" type="presOf" srcId="{5694254E-4EA3-42AE-9BC2-8247064E13F3}" destId="{7E974E0F-B94F-4080-BF30-3B71237EC087}" srcOrd="0" destOrd="0" presId="urn:microsoft.com/office/officeart/2005/8/layout/hierarchy3"/>
    <dgm:cxn modelId="{FD6F9B45-DAA5-4603-A7A6-D7EEC8794F2C}" type="presOf" srcId="{9DA20D9B-CB99-4AD9-B17F-B2D0148BDC8B}" destId="{77674A17-E825-4909-A7FD-3628601C42B8}" srcOrd="0" destOrd="0" presId="urn:microsoft.com/office/officeart/2005/8/layout/hierarchy3"/>
    <dgm:cxn modelId="{22B6C93E-00A7-4C6C-A268-74CBA9B3AE46}" srcId="{53FF5C4B-9F5E-4735-9A0B-1ED302BCE5AF}" destId="{3576D6C0-8413-4151-B832-A868D19E9118}" srcOrd="0" destOrd="0" parTransId="{1290A2B1-4B14-42DB-A394-769482F33CDD}" sibTransId="{962DA815-E7D6-479E-94B7-9BC22820BF10}"/>
    <dgm:cxn modelId="{B27C2E41-024B-4882-805F-E39AA1DC27E3}" type="presOf" srcId="{8F924734-617E-4C93-9458-1754C450BDA2}" destId="{1309B0C4-5BE8-4A98-99C7-A8DD59BC3C58}" srcOrd="0" destOrd="0" presId="urn:microsoft.com/office/officeart/2005/8/layout/hierarchy3"/>
    <dgm:cxn modelId="{D6610CB3-EBE0-4824-8D62-5C3DF8A3C723}" srcId="{E83A6783-A708-4069-B275-45EAFB876DB5}" destId="{53FF5C4B-9F5E-4735-9A0B-1ED302BCE5AF}" srcOrd="0" destOrd="0" parTransId="{F5451BCA-9C49-4C8F-9039-79B289589F08}" sibTransId="{B8D20797-E5D3-4959-8677-CDAD024AEA74}"/>
    <dgm:cxn modelId="{17612D64-3936-4933-9041-C64395382560}" type="presOf" srcId="{0B83A8F9-75DC-4E43-9405-574CF59948CC}" destId="{8FD57B7D-A957-4964-8960-05F381418A3F}" srcOrd="0" destOrd="0" presId="urn:microsoft.com/office/officeart/2005/8/layout/hierarchy3"/>
    <dgm:cxn modelId="{F4C737E9-1EDB-46E1-8F85-50291AFD010D}" type="presOf" srcId="{53FF5C4B-9F5E-4735-9A0B-1ED302BCE5AF}" destId="{0BDA9DE3-C4A9-4C36-902C-677F4D286414}" srcOrd="0" destOrd="0" presId="urn:microsoft.com/office/officeart/2005/8/layout/hierarchy3"/>
    <dgm:cxn modelId="{334420D3-9A67-4E6B-8A47-6E708133FA2E}" type="presParOf" srcId="{5970E016-86C6-42CF-8602-EFD57E2946EA}" destId="{829709D2-E538-4C82-9A9C-2279633A6E2B}" srcOrd="0" destOrd="0" presId="urn:microsoft.com/office/officeart/2005/8/layout/hierarchy3"/>
    <dgm:cxn modelId="{FF798656-2AA0-47EB-A7CC-215AF2FBBA02}" type="presParOf" srcId="{829709D2-E538-4C82-9A9C-2279633A6E2B}" destId="{D6A47F5E-0A14-46C7-99B4-4574D2887648}" srcOrd="0" destOrd="0" presId="urn:microsoft.com/office/officeart/2005/8/layout/hierarchy3"/>
    <dgm:cxn modelId="{F588FB0D-79D2-4D09-B7D1-787DACAACB2E}" type="presParOf" srcId="{D6A47F5E-0A14-46C7-99B4-4574D2887648}" destId="{0BDA9DE3-C4A9-4C36-902C-677F4D286414}" srcOrd="0" destOrd="0" presId="urn:microsoft.com/office/officeart/2005/8/layout/hierarchy3"/>
    <dgm:cxn modelId="{FEDAF2E1-B023-4BF5-AD97-BCEBC2F305CF}" type="presParOf" srcId="{D6A47F5E-0A14-46C7-99B4-4574D2887648}" destId="{7DC100E5-E086-4EE4-BA1F-052644CB4224}" srcOrd="1" destOrd="0" presId="urn:microsoft.com/office/officeart/2005/8/layout/hierarchy3"/>
    <dgm:cxn modelId="{22F26C94-28CA-4B69-9D4D-03662A850918}" type="presParOf" srcId="{829709D2-E538-4C82-9A9C-2279633A6E2B}" destId="{686437A2-42CE-494A-A43C-B854F60E9B8A}" srcOrd="1" destOrd="0" presId="urn:microsoft.com/office/officeart/2005/8/layout/hierarchy3"/>
    <dgm:cxn modelId="{CB8874F5-F6BF-4E61-934F-47B1CF2E634D}" type="presParOf" srcId="{686437A2-42CE-494A-A43C-B854F60E9B8A}" destId="{B1C0A0D3-FA1C-404C-9556-4BB93904BCC8}" srcOrd="0" destOrd="0" presId="urn:microsoft.com/office/officeart/2005/8/layout/hierarchy3"/>
    <dgm:cxn modelId="{834BED8F-3C21-4930-88BF-36D2BCDF63A4}" type="presParOf" srcId="{686437A2-42CE-494A-A43C-B854F60E9B8A}" destId="{0366207A-D895-4CC3-B90A-A91E5241EBF0}" srcOrd="1" destOrd="0" presId="urn:microsoft.com/office/officeart/2005/8/layout/hierarchy3"/>
    <dgm:cxn modelId="{9330C7DA-2E0E-4208-84F4-2F3FA0F6282B}" type="presParOf" srcId="{686437A2-42CE-494A-A43C-B854F60E9B8A}" destId="{7E974E0F-B94F-4080-BF30-3B71237EC087}" srcOrd="2" destOrd="0" presId="urn:microsoft.com/office/officeart/2005/8/layout/hierarchy3"/>
    <dgm:cxn modelId="{FFAC6F4E-16C6-4F04-BFB5-4229AEBC1417}" type="presParOf" srcId="{686437A2-42CE-494A-A43C-B854F60E9B8A}" destId="{8FD57B7D-A957-4964-8960-05F381418A3F}" srcOrd="3" destOrd="0" presId="urn:microsoft.com/office/officeart/2005/8/layout/hierarchy3"/>
    <dgm:cxn modelId="{C5126BD5-7ABB-42A9-861E-A9F53675B321}" type="presParOf" srcId="{686437A2-42CE-494A-A43C-B854F60E9B8A}" destId="{17948F80-233B-44A8-88A6-1E41A848E828}" srcOrd="4" destOrd="0" presId="urn:microsoft.com/office/officeart/2005/8/layout/hierarchy3"/>
    <dgm:cxn modelId="{EF7E07D0-B43A-45DB-9B2E-BA1CA3BB779E}" type="presParOf" srcId="{686437A2-42CE-494A-A43C-B854F60E9B8A}" destId="{1309B0C4-5BE8-4A98-99C7-A8DD59BC3C58}" srcOrd="5" destOrd="0" presId="urn:microsoft.com/office/officeart/2005/8/layout/hierarchy3"/>
    <dgm:cxn modelId="{7FE4CC8A-2EBB-4A09-9775-FFB95E3D1353}" type="presParOf" srcId="{686437A2-42CE-494A-A43C-B854F60E9B8A}" destId="{77674A17-E825-4909-A7FD-3628601C42B8}" srcOrd="6" destOrd="0" presId="urn:microsoft.com/office/officeart/2005/8/layout/hierarchy3"/>
    <dgm:cxn modelId="{B1F273CE-0D76-47B7-B9DC-AC8BC9F25B2C}" type="presParOf" srcId="{686437A2-42CE-494A-A43C-B854F60E9B8A}" destId="{DED6E623-1FA1-4451-BD23-C04524583FF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7C555-BFFB-4438-9BD7-80825DDF642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E27C8E71-EEED-4A2B-B96A-C1B923102512}">
      <dgm:prSet phldrT="[Текст]"/>
      <dgm:spPr/>
      <dgm:t>
        <a:bodyPr/>
        <a:lstStyle/>
        <a:p>
          <a:r>
            <a:rPr lang="uk-UA" dirty="0" smtClean="0"/>
            <a:t>Редагування зображення</a:t>
          </a:r>
          <a:endParaRPr lang="ru-RU" dirty="0"/>
        </a:p>
      </dgm:t>
    </dgm:pt>
    <dgm:pt modelId="{819B8468-6491-49CE-B899-27A9C72014FD}" type="parTrans" cxnId="{C23CC09A-02DE-4CEB-9B7D-20DE1819E657}">
      <dgm:prSet/>
      <dgm:spPr/>
      <dgm:t>
        <a:bodyPr/>
        <a:lstStyle/>
        <a:p>
          <a:endParaRPr lang="ru-RU"/>
        </a:p>
      </dgm:t>
    </dgm:pt>
    <dgm:pt modelId="{6E0F180A-988A-492A-BA87-96DA45EB037A}" type="sibTrans" cxnId="{C23CC09A-02DE-4CEB-9B7D-20DE1819E657}">
      <dgm:prSet/>
      <dgm:spPr/>
      <dgm:t>
        <a:bodyPr/>
        <a:lstStyle/>
        <a:p>
          <a:endParaRPr lang="ru-RU"/>
        </a:p>
      </dgm:t>
    </dgm:pt>
    <dgm:pt modelId="{171392A5-B20D-4146-A90F-772F9C9026B6}">
      <dgm:prSet phldrT="[Текст]"/>
      <dgm:spPr/>
      <dgm:t>
        <a:bodyPr/>
        <a:lstStyle/>
        <a:p>
          <a:r>
            <a:rPr lang="uk-UA" dirty="0" smtClean="0"/>
            <a:t>Додавання до нього нового графічного об'єкту</a:t>
          </a:r>
          <a:endParaRPr lang="ru-RU" dirty="0"/>
        </a:p>
      </dgm:t>
    </dgm:pt>
    <dgm:pt modelId="{67B26F24-0432-4B6C-AA12-C8D6BB66DC58}" type="parTrans" cxnId="{120E5473-BB13-445C-A1D6-5DE7DED9C770}">
      <dgm:prSet/>
      <dgm:spPr/>
      <dgm:t>
        <a:bodyPr/>
        <a:lstStyle/>
        <a:p>
          <a:endParaRPr lang="ru-RU"/>
        </a:p>
      </dgm:t>
    </dgm:pt>
    <dgm:pt modelId="{7E914BDB-A417-42BE-8AEE-86A62C9D0D72}" type="sibTrans" cxnId="{120E5473-BB13-445C-A1D6-5DE7DED9C770}">
      <dgm:prSet/>
      <dgm:spPr/>
      <dgm:t>
        <a:bodyPr/>
        <a:lstStyle/>
        <a:p>
          <a:endParaRPr lang="ru-RU"/>
        </a:p>
      </dgm:t>
    </dgm:pt>
    <dgm:pt modelId="{76ED2A51-2969-40FE-BC91-AE79C56A9DED}">
      <dgm:prSet phldrT="[Текст]"/>
      <dgm:spPr/>
      <dgm:t>
        <a:bodyPr/>
        <a:lstStyle/>
        <a:p>
          <a:r>
            <a:rPr lang="uk-UA" dirty="0" smtClean="0"/>
            <a:t>Зміна властивостей окремих об'єктів </a:t>
          </a:r>
          <a:endParaRPr lang="ru-RU" dirty="0"/>
        </a:p>
      </dgm:t>
    </dgm:pt>
    <dgm:pt modelId="{4585D655-F861-4530-9C39-96B75E9EAADF}" type="parTrans" cxnId="{CAC6A1E5-957D-4ED9-948C-90986DEA0F76}">
      <dgm:prSet/>
      <dgm:spPr/>
      <dgm:t>
        <a:bodyPr/>
        <a:lstStyle/>
        <a:p>
          <a:endParaRPr lang="ru-RU"/>
        </a:p>
      </dgm:t>
    </dgm:pt>
    <dgm:pt modelId="{1ABAE6E1-F2CA-43DD-BA81-3CF5D128402D}" type="sibTrans" cxnId="{CAC6A1E5-957D-4ED9-948C-90986DEA0F76}">
      <dgm:prSet/>
      <dgm:spPr/>
      <dgm:t>
        <a:bodyPr/>
        <a:lstStyle/>
        <a:p>
          <a:endParaRPr lang="ru-RU"/>
        </a:p>
      </dgm:t>
    </dgm:pt>
    <dgm:pt modelId="{D421C1D5-CA7C-43B2-A266-8A2F564D0C3B}">
      <dgm:prSet phldrT="[Текст]"/>
      <dgm:spPr/>
      <dgm:t>
        <a:bodyPr/>
        <a:lstStyle/>
        <a:p>
          <a:r>
            <a:rPr lang="uk-UA" dirty="0" smtClean="0"/>
            <a:t>Зміна положення фігури на малюнку</a:t>
          </a:r>
          <a:endParaRPr lang="ru-RU" dirty="0"/>
        </a:p>
      </dgm:t>
    </dgm:pt>
    <dgm:pt modelId="{B17A7447-D744-4280-917B-56B4CAD71C99}" type="parTrans" cxnId="{645369BD-96B9-456B-87E6-867F85776520}">
      <dgm:prSet/>
      <dgm:spPr/>
      <dgm:t>
        <a:bodyPr/>
        <a:lstStyle/>
        <a:p>
          <a:endParaRPr lang="ru-RU"/>
        </a:p>
      </dgm:t>
    </dgm:pt>
    <dgm:pt modelId="{BA47A8AF-A924-4D8C-9DC4-2D95D53FA685}" type="sibTrans" cxnId="{645369BD-96B9-456B-87E6-867F85776520}">
      <dgm:prSet/>
      <dgm:spPr/>
      <dgm:t>
        <a:bodyPr/>
        <a:lstStyle/>
        <a:p>
          <a:endParaRPr lang="ru-RU"/>
        </a:p>
      </dgm:t>
    </dgm:pt>
    <dgm:pt modelId="{09FA49FB-80F8-464B-B938-7E78FB99F838}">
      <dgm:prSet phldrT="[Текст]"/>
      <dgm:spPr/>
      <dgm:t>
        <a:bodyPr/>
        <a:lstStyle/>
        <a:p>
          <a:r>
            <a:rPr lang="uk-UA" dirty="0" smtClean="0"/>
            <a:t>Зміна кольору контуру чи внутрішньої частини фігури</a:t>
          </a:r>
          <a:endParaRPr lang="ru-RU" dirty="0"/>
        </a:p>
      </dgm:t>
    </dgm:pt>
    <dgm:pt modelId="{ADDF80F6-D25D-4254-8B26-89C9584F7FB5}" type="parTrans" cxnId="{522C2965-7B78-46B6-A3BC-C385222C64B0}">
      <dgm:prSet/>
      <dgm:spPr/>
      <dgm:t>
        <a:bodyPr/>
        <a:lstStyle/>
        <a:p>
          <a:endParaRPr lang="ru-RU"/>
        </a:p>
      </dgm:t>
    </dgm:pt>
    <dgm:pt modelId="{92BC562A-845A-4AE5-8E84-ED6ACA20E212}" type="sibTrans" cxnId="{522C2965-7B78-46B6-A3BC-C385222C64B0}">
      <dgm:prSet/>
      <dgm:spPr/>
      <dgm:t>
        <a:bodyPr/>
        <a:lstStyle/>
        <a:p>
          <a:endParaRPr lang="ru-RU"/>
        </a:p>
      </dgm:t>
    </dgm:pt>
    <dgm:pt modelId="{877A3208-B00F-4518-9E67-DF2AC136D8D6}" type="pres">
      <dgm:prSet presAssocID="{56A7C555-BFFB-4438-9BD7-80825DDF64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D0C9342-3393-4AE5-A654-32D43BAD060E}" type="pres">
      <dgm:prSet presAssocID="{E27C8E71-EEED-4A2B-B96A-C1B923102512}" presName="hierRoot1" presStyleCnt="0"/>
      <dgm:spPr/>
    </dgm:pt>
    <dgm:pt modelId="{B8568C94-27F7-4DF0-B0EE-04CD0B40F8FE}" type="pres">
      <dgm:prSet presAssocID="{E27C8E71-EEED-4A2B-B96A-C1B923102512}" presName="composite" presStyleCnt="0"/>
      <dgm:spPr/>
    </dgm:pt>
    <dgm:pt modelId="{518F1FE9-6C16-4A69-92D3-261A69341013}" type="pres">
      <dgm:prSet presAssocID="{E27C8E71-EEED-4A2B-B96A-C1B923102512}" presName="background" presStyleLbl="node0" presStyleIdx="0" presStyleCnt="1"/>
      <dgm:spPr/>
    </dgm:pt>
    <dgm:pt modelId="{2B9EBC89-D538-497A-8CBF-835B106A9362}" type="pres">
      <dgm:prSet presAssocID="{E27C8E71-EEED-4A2B-B96A-C1B92310251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B2248A4-1087-4E27-AB05-D38E9A42B8B0}" type="pres">
      <dgm:prSet presAssocID="{E27C8E71-EEED-4A2B-B96A-C1B923102512}" presName="hierChild2" presStyleCnt="0"/>
      <dgm:spPr/>
    </dgm:pt>
    <dgm:pt modelId="{F7AC3069-2630-4027-9093-D81B1E11FC7D}" type="pres">
      <dgm:prSet presAssocID="{67B26F24-0432-4B6C-AA12-C8D6BB66DC5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E8C3DE03-B474-423D-848E-C9865150AD65}" type="pres">
      <dgm:prSet presAssocID="{171392A5-B20D-4146-A90F-772F9C9026B6}" presName="hierRoot2" presStyleCnt="0"/>
      <dgm:spPr/>
    </dgm:pt>
    <dgm:pt modelId="{05195B4F-6226-4DD0-B65A-63EE600F7EB1}" type="pres">
      <dgm:prSet presAssocID="{171392A5-B20D-4146-A90F-772F9C9026B6}" presName="composite2" presStyleCnt="0"/>
      <dgm:spPr/>
    </dgm:pt>
    <dgm:pt modelId="{84559700-C450-4345-A254-A958BDB94E8A}" type="pres">
      <dgm:prSet presAssocID="{171392A5-B20D-4146-A90F-772F9C9026B6}" presName="background2" presStyleLbl="node2" presStyleIdx="0" presStyleCnt="2"/>
      <dgm:spPr/>
    </dgm:pt>
    <dgm:pt modelId="{71C045B3-9BCA-4D56-BA21-B5615A2D7299}" type="pres">
      <dgm:prSet presAssocID="{171392A5-B20D-4146-A90F-772F9C9026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DDF0A-86DF-4AE6-BF51-7A4E8F94B7CE}" type="pres">
      <dgm:prSet presAssocID="{171392A5-B20D-4146-A90F-772F9C9026B6}" presName="hierChild3" presStyleCnt="0"/>
      <dgm:spPr/>
    </dgm:pt>
    <dgm:pt modelId="{65B42BA8-3D2D-40C1-8852-0E3A5DB63EF9}" type="pres">
      <dgm:prSet presAssocID="{4585D655-F861-4530-9C39-96B75E9EAADF}" presName="Name10" presStyleLbl="parChTrans1D2" presStyleIdx="1" presStyleCnt="2"/>
      <dgm:spPr/>
      <dgm:t>
        <a:bodyPr/>
        <a:lstStyle/>
        <a:p>
          <a:endParaRPr lang="uk-UA"/>
        </a:p>
      </dgm:t>
    </dgm:pt>
    <dgm:pt modelId="{FFDA3A62-8EE4-48CB-B011-3F3C58129704}" type="pres">
      <dgm:prSet presAssocID="{76ED2A51-2969-40FE-BC91-AE79C56A9DED}" presName="hierRoot2" presStyleCnt="0"/>
      <dgm:spPr/>
    </dgm:pt>
    <dgm:pt modelId="{14CD5AA6-0861-4FD5-AC52-48E4E9EE87C5}" type="pres">
      <dgm:prSet presAssocID="{76ED2A51-2969-40FE-BC91-AE79C56A9DED}" presName="composite2" presStyleCnt="0"/>
      <dgm:spPr/>
    </dgm:pt>
    <dgm:pt modelId="{B08D36B4-2EEE-42C7-810D-F515A2818453}" type="pres">
      <dgm:prSet presAssocID="{76ED2A51-2969-40FE-BC91-AE79C56A9DED}" presName="background2" presStyleLbl="node2" presStyleIdx="1" presStyleCnt="2"/>
      <dgm:spPr/>
    </dgm:pt>
    <dgm:pt modelId="{FD05305A-97DD-436F-9E43-A1CA6177AB85}" type="pres">
      <dgm:prSet presAssocID="{76ED2A51-2969-40FE-BC91-AE79C56A9D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CDA71-AFDD-48BF-A1CA-4FFE802A8713}" type="pres">
      <dgm:prSet presAssocID="{76ED2A51-2969-40FE-BC91-AE79C56A9DED}" presName="hierChild3" presStyleCnt="0"/>
      <dgm:spPr/>
    </dgm:pt>
    <dgm:pt modelId="{6FECBFA8-C8D7-4087-A552-D2FC4537DA3C}" type="pres">
      <dgm:prSet presAssocID="{B17A7447-D744-4280-917B-56B4CAD71C99}" presName="Name17" presStyleLbl="parChTrans1D3" presStyleIdx="0" presStyleCnt="2"/>
      <dgm:spPr/>
      <dgm:t>
        <a:bodyPr/>
        <a:lstStyle/>
        <a:p>
          <a:endParaRPr lang="uk-UA"/>
        </a:p>
      </dgm:t>
    </dgm:pt>
    <dgm:pt modelId="{126825C9-B7B0-40ED-8EEC-82AF1D586BC0}" type="pres">
      <dgm:prSet presAssocID="{D421C1D5-CA7C-43B2-A266-8A2F564D0C3B}" presName="hierRoot3" presStyleCnt="0"/>
      <dgm:spPr/>
    </dgm:pt>
    <dgm:pt modelId="{5655EA4B-EBC4-4ACF-9623-D39CADF96848}" type="pres">
      <dgm:prSet presAssocID="{D421C1D5-CA7C-43B2-A266-8A2F564D0C3B}" presName="composite3" presStyleCnt="0"/>
      <dgm:spPr/>
    </dgm:pt>
    <dgm:pt modelId="{EE5A3F01-A2CD-47C2-9E75-B9DBC36627F5}" type="pres">
      <dgm:prSet presAssocID="{D421C1D5-CA7C-43B2-A266-8A2F564D0C3B}" presName="background3" presStyleLbl="node3" presStyleIdx="0" presStyleCnt="2"/>
      <dgm:spPr/>
    </dgm:pt>
    <dgm:pt modelId="{40A35C07-F165-447D-9F13-BCAAD68177C8}" type="pres">
      <dgm:prSet presAssocID="{D421C1D5-CA7C-43B2-A266-8A2F564D0C3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F1FEE77-9A1A-4E37-AD50-CB794F02D688}" type="pres">
      <dgm:prSet presAssocID="{D421C1D5-CA7C-43B2-A266-8A2F564D0C3B}" presName="hierChild4" presStyleCnt="0"/>
      <dgm:spPr/>
    </dgm:pt>
    <dgm:pt modelId="{5B3FBDC1-FEF3-4C32-9F67-94C2A7FD13B6}" type="pres">
      <dgm:prSet presAssocID="{ADDF80F6-D25D-4254-8B26-89C9584F7FB5}" presName="Name17" presStyleLbl="parChTrans1D3" presStyleIdx="1" presStyleCnt="2"/>
      <dgm:spPr/>
      <dgm:t>
        <a:bodyPr/>
        <a:lstStyle/>
        <a:p>
          <a:endParaRPr lang="uk-UA"/>
        </a:p>
      </dgm:t>
    </dgm:pt>
    <dgm:pt modelId="{67AA04A2-029F-4777-A12D-C1C2642DFFAB}" type="pres">
      <dgm:prSet presAssocID="{09FA49FB-80F8-464B-B938-7E78FB99F838}" presName="hierRoot3" presStyleCnt="0"/>
      <dgm:spPr/>
    </dgm:pt>
    <dgm:pt modelId="{70DF6146-6408-48E0-B3C4-2ED95179092C}" type="pres">
      <dgm:prSet presAssocID="{09FA49FB-80F8-464B-B938-7E78FB99F838}" presName="composite3" presStyleCnt="0"/>
      <dgm:spPr/>
    </dgm:pt>
    <dgm:pt modelId="{3B1DE6BD-9090-4567-A23D-9E518F6190EF}" type="pres">
      <dgm:prSet presAssocID="{09FA49FB-80F8-464B-B938-7E78FB99F838}" presName="background3" presStyleLbl="node3" presStyleIdx="1" presStyleCnt="2"/>
      <dgm:spPr/>
    </dgm:pt>
    <dgm:pt modelId="{095AC5A7-D62E-43D9-9B99-3CB64FA976A4}" type="pres">
      <dgm:prSet presAssocID="{09FA49FB-80F8-464B-B938-7E78FB99F8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6AF8F-6377-42EB-9471-E7DB18103FA4}" type="pres">
      <dgm:prSet presAssocID="{09FA49FB-80F8-464B-B938-7E78FB99F838}" presName="hierChild4" presStyleCnt="0"/>
      <dgm:spPr/>
    </dgm:pt>
  </dgm:ptLst>
  <dgm:cxnLst>
    <dgm:cxn modelId="{602EC179-2C62-4E89-98C3-B3AB74F06A77}" type="presOf" srcId="{4585D655-F861-4530-9C39-96B75E9EAADF}" destId="{65B42BA8-3D2D-40C1-8852-0E3A5DB63EF9}" srcOrd="0" destOrd="0" presId="urn:microsoft.com/office/officeart/2005/8/layout/hierarchy1"/>
    <dgm:cxn modelId="{09344F5C-68E9-4C95-914D-9C21219944C2}" type="presOf" srcId="{09FA49FB-80F8-464B-B938-7E78FB99F838}" destId="{095AC5A7-D62E-43D9-9B99-3CB64FA976A4}" srcOrd="0" destOrd="0" presId="urn:microsoft.com/office/officeart/2005/8/layout/hierarchy1"/>
    <dgm:cxn modelId="{645369BD-96B9-456B-87E6-867F85776520}" srcId="{76ED2A51-2969-40FE-BC91-AE79C56A9DED}" destId="{D421C1D5-CA7C-43B2-A266-8A2F564D0C3B}" srcOrd="0" destOrd="0" parTransId="{B17A7447-D744-4280-917B-56B4CAD71C99}" sibTransId="{BA47A8AF-A924-4D8C-9DC4-2D95D53FA685}"/>
    <dgm:cxn modelId="{120E5473-BB13-445C-A1D6-5DE7DED9C770}" srcId="{E27C8E71-EEED-4A2B-B96A-C1B923102512}" destId="{171392A5-B20D-4146-A90F-772F9C9026B6}" srcOrd="0" destOrd="0" parTransId="{67B26F24-0432-4B6C-AA12-C8D6BB66DC58}" sibTransId="{7E914BDB-A417-42BE-8AEE-86A62C9D0D72}"/>
    <dgm:cxn modelId="{DADBFBF1-75C3-4BAD-B170-F00325954EDC}" type="presOf" srcId="{E27C8E71-EEED-4A2B-B96A-C1B923102512}" destId="{2B9EBC89-D538-497A-8CBF-835B106A9362}" srcOrd="0" destOrd="0" presId="urn:microsoft.com/office/officeart/2005/8/layout/hierarchy1"/>
    <dgm:cxn modelId="{CAC6A1E5-957D-4ED9-948C-90986DEA0F76}" srcId="{E27C8E71-EEED-4A2B-B96A-C1B923102512}" destId="{76ED2A51-2969-40FE-BC91-AE79C56A9DED}" srcOrd="1" destOrd="0" parTransId="{4585D655-F861-4530-9C39-96B75E9EAADF}" sibTransId="{1ABAE6E1-F2CA-43DD-BA81-3CF5D128402D}"/>
    <dgm:cxn modelId="{E9E9C7BC-2A18-499A-A034-617FCCF9A8E2}" type="presOf" srcId="{76ED2A51-2969-40FE-BC91-AE79C56A9DED}" destId="{FD05305A-97DD-436F-9E43-A1CA6177AB85}" srcOrd="0" destOrd="0" presId="urn:microsoft.com/office/officeart/2005/8/layout/hierarchy1"/>
    <dgm:cxn modelId="{522C2965-7B78-46B6-A3BC-C385222C64B0}" srcId="{76ED2A51-2969-40FE-BC91-AE79C56A9DED}" destId="{09FA49FB-80F8-464B-B938-7E78FB99F838}" srcOrd="1" destOrd="0" parTransId="{ADDF80F6-D25D-4254-8B26-89C9584F7FB5}" sibTransId="{92BC562A-845A-4AE5-8E84-ED6ACA20E212}"/>
    <dgm:cxn modelId="{9DAC4A3A-7C87-44D5-9A6E-DFBA60F17A16}" type="presOf" srcId="{ADDF80F6-D25D-4254-8B26-89C9584F7FB5}" destId="{5B3FBDC1-FEF3-4C32-9F67-94C2A7FD13B6}" srcOrd="0" destOrd="0" presId="urn:microsoft.com/office/officeart/2005/8/layout/hierarchy1"/>
    <dgm:cxn modelId="{E21CE271-0FD9-4BA6-9037-FDD3A907A1EF}" type="presOf" srcId="{B17A7447-D744-4280-917B-56B4CAD71C99}" destId="{6FECBFA8-C8D7-4087-A552-D2FC4537DA3C}" srcOrd="0" destOrd="0" presId="urn:microsoft.com/office/officeart/2005/8/layout/hierarchy1"/>
    <dgm:cxn modelId="{CA47382E-BB69-4B33-82C8-48FC2F9607B9}" type="presOf" srcId="{67B26F24-0432-4B6C-AA12-C8D6BB66DC58}" destId="{F7AC3069-2630-4027-9093-D81B1E11FC7D}" srcOrd="0" destOrd="0" presId="urn:microsoft.com/office/officeart/2005/8/layout/hierarchy1"/>
    <dgm:cxn modelId="{32F4B2E1-F7FD-412C-8FDA-CD9DEE63A3FA}" type="presOf" srcId="{56A7C555-BFFB-4438-9BD7-80825DDF642B}" destId="{877A3208-B00F-4518-9E67-DF2AC136D8D6}" srcOrd="0" destOrd="0" presId="urn:microsoft.com/office/officeart/2005/8/layout/hierarchy1"/>
    <dgm:cxn modelId="{DF2D29E6-F596-458E-A82C-9661F828FB2D}" type="presOf" srcId="{171392A5-B20D-4146-A90F-772F9C9026B6}" destId="{71C045B3-9BCA-4D56-BA21-B5615A2D7299}" srcOrd="0" destOrd="0" presId="urn:microsoft.com/office/officeart/2005/8/layout/hierarchy1"/>
    <dgm:cxn modelId="{25DCF29A-DC18-4873-9A8D-0533F37EB3F2}" type="presOf" srcId="{D421C1D5-CA7C-43B2-A266-8A2F564D0C3B}" destId="{40A35C07-F165-447D-9F13-BCAAD68177C8}" srcOrd="0" destOrd="0" presId="urn:microsoft.com/office/officeart/2005/8/layout/hierarchy1"/>
    <dgm:cxn modelId="{C23CC09A-02DE-4CEB-9B7D-20DE1819E657}" srcId="{56A7C555-BFFB-4438-9BD7-80825DDF642B}" destId="{E27C8E71-EEED-4A2B-B96A-C1B923102512}" srcOrd="0" destOrd="0" parTransId="{819B8468-6491-49CE-B899-27A9C72014FD}" sibTransId="{6E0F180A-988A-492A-BA87-96DA45EB037A}"/>
    <dgm:cxn modelId="{F3032BF9-63FE-4944-AF63-B738F4E657D5}" type="presParOf" srcId="{877A3208-B00F-4518-9E67-DF2AC136D8D6}" destId="{8D0C9342-3393-4AE5-A654-32D43BAD060E}" srcOrd="0" destOrd="0" presId="urn:microsoft.com/office/officeart/2005/8/layout/hierarchy1"/>
    <dgm:cxn modelId="{A360ED97-8B21-4575-80B2-5824786862C0}" type="presParOf" srcId="{8D0C9342-3393-4AE5-A654-32D43BAD060E}" destId="{B8568C94-27F7-4DF0-B0EE-04CD0B40F8FE}" srcOrd="0" destOrd="0" presId="urn:microsoft.com/office/officeart/2005/8/layout/hierarchy1"/>
    <dgm:cxn modelId="{E82EA3D6-A7A4-4E98-80AE-499ACD6DD99E}" type="presParOf" srcId="{B8568C94-27F7-4DF0-B0EE-04CD0B40F8FE}" destId="{518F1FE9-6C16-4A69-92D3-261A69341013}" srcOrd="0" destOrd="0" presId="urn:microsoft.com/office/officeart/2005/8/layout/hierarchy1"/>
    <dgm:cxn modelId="{4AB18870-3CFA-4108-B675-323DA3371315}" type="presParOf" srcId="{B8568C94-27F7-4DF0-B0EE-04CD0B40F8FE}" destId="{2B9EBC89-D538-497A-8CBF-835B106A9362}" srcOrd="1" destOrd="0" presId="urn:microsoft.com/office/officeart/2005/8/layout/hierarchy1"/>
    <dgm:cxn modelId="{12FAA622-E3A3-497E-801E-ECEC21456124}" type="presParOf" srcId="{8D0C9342-3393-4AE5-A654-32D43BAD060E}" destId="{4B2248A4-1087-4E27-AB05-D38E9A42B8B0}" srcOrd="1" destOrd="0" presId="urn:microsoft.com/office/officeart/2005/8/layout/hierarchy1"/>
    <dgm:cxn modelId="{619E78B2-2A90-4E29-ABA1-65A13679D602}" type="presParOf" srcId="{4B2248A4-1087-4E27-AB05-D38E9A42B8B0}" destId="{F7AC3069-2630-4027-9093-D81B1E11FC7D}" srcOrd="0" destOrd="0" presId="urn:microsoft.com/office/officeart/2005/8/layout/hierarchy1"/>
    <dgm:cxn modelId="{C20BA340-818E-44A1-9EA2-C2A082C8DEF3}" type="presParOf" srcId="{4B2248A4-1087-4E27-AB05-D38E9A42B8B0}" destId="{E8C3DE03-B474-423D-848E-C9865150AD65}" srcOrd="1" destOrd="0" presId="urn:microsoft.com/office/officeart/2005/8/layout/hierarchy1"/>
    <dgm:cxn modelId="{612094EA-51B8-4AD6-AE15-A1D9A664E757}" type="presParOf" srcId="{E8C3DE03-B474-423D-848E-C9865150AD65}" destId="{05195B4F-6226-4DD0-B65A-63EE600F7EB1}" srcOrd="0" destOrd="0" presId="urn:microsoft.com/office/officeart/2005/8/layout/hierarchy1"/>
    <dgm:cxn modelId="{700236F9-92BD-4BA4-BDC9-8422BA7F56B4}" type="presParOf" srcId="{05195B4F-6226-4DD0-B65A-63EE600F7EB1}" destId="{84559700-C450-4345-A254-A958BDB94E8A}" srcOrd="0" destOrd="0" presId="urn:microsoft.com/office/officeart/2005/8/layout/hierarchy1"/>
    <dgm:cxn modelId="{0DEE72F9-E95F-40AE-9B93-605CE9928215}" type="presParOf" srcId="{05195B4F-6226-4DD0-B65A-63EE600F7EB1}" destId="{71C045B3-9BCA-4D56-BA21-B5615A2D7299}" srcOrd="1" destOrd="0" presId="urn:microsoft.com/office/officeart/2005/8/layout/hierarchy1"/>
    <dgm:cxn modelId="{CAC17722-4C18-443F-8A01-5DD06F2169CB}" type="presParOf" srcId="{E8C3DE03-B474-423D-848E-C9865150AD65}" destId="{8B3DDF0A-86DF-4AE6-BF51-7A4E8F94B7CE}" srcOrd="1" destOrd="0" presId="urn:microsoft.com/office/officeart/2005/8/layout/hierarchy1"/>
    <dgm:cxn modelId="{73E6B0B6-3B10-46FD-818C-C5E2E4D66F39}" type="presParOf" srcId="{4B2248A4-1087-4E27-AB05-D38E9A42B8B0}" destId="{65B42BA8-3D2D-40C1-8852-0E3A5DB63EF9}" srcOrd="2" destOrd="0" presId="urn:microsoft.com/office/officeart/2005/8/layout/hierarchy1"/>
    <dgm:cxn modelId="{D11CCA81-9C43-4B1C-84B6-9DFE9C422703}" type="presParOf" srcId="{4B2248A4-1087-4E27-AB05-D38E9A42B8B0}" destId="{FFDA3A62-8EE4-48CB-B011-3F3C58129704}" srcOrd="3" destOrd="0" presId="urn:microsoft.com/office/officeart/2005/8/layout/hierarchy1"/>
    <dgm:cxn modelId="{F201F370-905C-4076-A3D2-0AF41EBC9384}" type="presParOf" srcId="{FFDA3A62-8EE4-48CB-B011-3F3C58129704}" destId="{14CD5AA6-0861-4FD5-AC52-48E4E9EE87C5}" srcOrd="0" destOrd="0" presId="urn:microsoft.com/office/officeart/2005/8/layout/hierarchy1"/>
    <dgm:cxn modelId="{384926DF-5E38-493D-9BC7-6ABBDB54DCD1}" type="presParOf" srcId="{14CD5AA6-0861-4FD5-AC52-48E4E9EE87C5}" destId="{B08D36B4-2EEE-42C7-810D-F515A2818453}" srcOrd="0" destOrd="0" presId="urn:microsoft.com/office/officeart/2005/8/layout/hierarchy1"/>
    <dgm:cxn modelId="{9A3B663D-9F04-4AA2-A45D-C0F5F8D74901}" type="presParOf" srcId="{14CD5AA6-0861-4FD5-AC52-48E4E9EE87C5}" destId="{FD05305A-97DD-436F-9E43-A1CA6177AB85}" srcOrd="1" destOrd="0" presId="urn:microsoft.com/office/officeart/2005/8/layout/hierarchy1"/>
    <dgm:cxn modelId="{B762795A-0599-4E7F-B5CF-D8B066530E37}" type="presParOf" srcId="{FFDA3A62-8EE4-48CB-B011-3F3C58129704}" destId="{6FDCDA71-AFDD-48BF-A1CA-4FFE802A8713}" srcOrd="1" destOrd="0" presId="urn:microsoft.com/office/officeart/2005/8/layout/hierarchy1"/>
    <dgm:cxn modelId="{28A2B2D0-9439-4E38-9D6C-EA36B2E22422}" type="presParOf" srcId="{6FDCDA71-AFDD-48BF-A1CA-4FFE802A8713}" destId="{6FECBFA8-C8D7-4087-A552-D2FC4537DA3C}" srcOrd="0" destOrd="0" presId="urn:microsoft.com/office/officeart/2005/8/layout/hierarchy1"/>
    <dgm:cxn modelId="{486E30FB-5772-4A3C-BE85-81F3C6E316AB}" type="presParOf" srcId="{6FDCDA71-AFDD-48BF-A1CA-4FFE802A8713}" destId="{126825C9-B7B0-40ED-8EEC-82AF1D586BC0}" srcOrd="1" destOrd="0" presId="urn:microsoft.com/office/officeart/2005/8/layout/hierarchy1"/>
    <dgm:cxn modelId="{266E251E-9ECE-490B-A896-8482C611ED82}" type="presParOf" srcId="{126825C9-B7B0-40ED-8EEC-82AF1D586BC0}" destId="{5655EA4B-EBC4-4ACF-9623-D39CADF96848}" srcOrd="0" destOrd="0" presId="urn:microsoft.com/office/officeart/2005/8/layout/hierarchy1"/>
    <dgm:cxn modelId="{153C2255-971B-4AF7-9A19-57D1312EA966}" type="presParOf" srcId="{5655EA4B-EBC4-4ACF-9623-D39CADF96848}" destId="{EE5A3F01-A2CD-47C2-9E75-B9DBC36627F5}" srcOrd="0" destOrd="0" presId="urn:microsoft.com/office/officeart/2005/8/layout/hierarchy1"/>
    <dgm:cxn modelId="{D1E30670-6E0F-4347-8107-6B4CDCF66AA3}" type="presParOf" srcId="{5655EA4B-EBC4-4ACF-9623-D39CADF96848}" destId="{40A35C07-F165-447D-9F13-BCAAD68177C8}" srcOrd="1" destOrd="0" presId="urn:microsoft.com/office/officeart/2005/8/layout/hierarchy1"/>
    <dgm:cxn modelId="{C254E838-3FD5-4689-9ED6-C666A28C80DF}" type="presParOf" srcId="{126825C9-B7B0-40ED-8EEC-82AF1D586BC0}" destId="{FF1FEE77-9A1A-4E37-AD50-CB794F02D688}" srcOrd="1" destOrd="0" presId="urn:microsoft.com/office/officeart/2005/8/layout/hierarchy1"/>
    <dgm:cxn modelId="{69AD8477-1CC4-447B-9E0D-61C3EF6A9F13}" type="presParOf" srcId="{6FDCDA71-AFDD-48BF-A1CA-4FFE802A8713}" destId="{5B3FBDC1-FEF3-4C32-9F67-94C2A7FD13B6}" srcOrd="2" destOrd="0" presId="urn:microsoft.com/office/officeart/2005/8/layout/hierarchy1"/>
    <dgm:cxn modelId="{0F6A2B9E-3B3B-4D9F-BACD-171123AE826D}" type="presParOf" srcId="{6FDCDA71-AFDD-48BF-A1CA-4FFE802A8713}" destId="{67AA04A2-029F-4777-A12D-C1C2642DFFAB}" srcOrd="3" destOrd="0" presId="urn:microsoft.com/office/officeart/2005/8/layout/hierarchy1"/>
    <dgm:cxn modelId="{24C7BD81-62B7-4CDF-BC98-87DBC7BA190D}" type="presParOf" srcId="{67AA04A2-029F-4777-A12D-C1C2642DFFAB}" destId="{70DF6146-6408-48E0-B3C4-2ED95179092C}" srcOrd="0" destOrd="0" presId="urn:microsoft.com/office/officeart/2005/8/layout/hierarchy1"/>
    <dgm:cxn modelId="{88234905-37D4-48B3-B181-09536320B29C}" type="presParOf" srcId="{70DF6146-6408-48E0-B3C4-2ED95179092C}" destId="{3B1DE6BD-9090-4567-A23D-9E518F6190EF}" srcOrd="0" destOrd="0" presId="urn:microsoft.com/office/officeart/2005/8/layout/hierarchy1"/>
    <dgm:cxn modelId="{C5ED555B-997A-408A-BF93-36F0A2EA8ADB}" type="presParOf" srcId="{70DF6146-6408-48E0-B3C4-2ED95179092C}" destId="{095AC5A7-D62E-43D9-9B99-3CB64FA976A4}" srcOrd="1" destOrd="0" presId="urn:microsoft.com/office/officeart/2005/8/layout/hierarchy1"/>
    <dgm:cxn modelId="{51A27BE2-0BC2-4763-802E-0A6B44E75D70}" type="presParOf" srcId="{67AA04A2-029F-4777-A12D-C1C2642DFFAB}" destId="{71B6AF8F-6377-42EB-9471-E7DB18103F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</a:t>
          </a:r>
          <a:r>
            <a:rPr lang="en-US" dirty="0" smtClean="0"/>
            <a:t>137</a:t>
          </a:r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7A052C8D-A25F-4F28-852C-E49780E9B9D7}" type="presOf" srcId="{E4DC7A6D-6458-4D40-8B72-786E2B43194F}" destId="{E07D53DF-6452-4009-8A85-F59B951C65CA}" srcOrd="0" destOrd="0" presId="urn:microsoft.com/office/officeart/2005/8/layout/vList4#2"/>
    <dgm:cxn modelId="{94B06D49-5039-4308-9FA6-618830C22292}" type="presOf" srcId="{E4DC7A6D-6458-4D40-8B72-786E2B43194F}" destId="{654347DA-5AB8-4D3E-B0C7-A56D667A19FF}" srcOrd="1" destOrd="0" presId="urn:microsoft.com/office/officeart/2005/8/layout/vList4#2"/>
    <dgm:cxn modelId="{00AF790E-7445-45A0-B7CA-90DCC340DC5F}" type="presOf" srcId="{F627B413-A2B4-431A-886A-9E69AE033872}" destId="{5E032831-D853-4C13-97AC-21D3F99245D7}" srcOrd="0" destOrd="0" presId="urn:microsoft.com/office/officeart/2005/8/layout/vList4#2"/>
    <dgm:cxn modelId="{3D2E9D00-D78E-4A09-9D35-821DFBC40B2A}" type="presParOf" srcId="{5E032831-D853-4C13-97AC-21D3F99245D7}" destId="{FD012F7B-13FE-47A0-B83B-EC23C2DD5EDC}" srcOrd="0" destOrd="0" presId="urn:microsoft.com/office/officeart/2005/8/layout/vList4#2"/>
    <dgm:cxn modelId="{3EFC11EC-7883-4914-B881-2B7B139DDDCD}" type="presParOf" srcId="{FD012F7B-13FE-47A0-B83B-EC23C2DD5EDC}" destId="{E07D53DF-6452-4009-8A85-F59B951C65CA}" srcOrd="0" destOrd="0" presId="urn:microsoft.com/office/officeart/2005/8/layout/vList4#2"/>
    <dgm:cxn modelId="{DDF29E72-9406-4A7B-987F-F0244404A893}" type="presParOf" srcId="{FD012F7B-13FE-47A0-B83B-EC23C2DD5EDC}" destId="{E2502320-D2CF-4315-97ED-EB529052F563}" srcOrd="1" destOrd="0" presId="urn:microsoft.com/office/officeart/2005/8/layout/vList4#2"/>
    <dgm:cxn modelId="{B0EC8138-339A-4693-9F04-640AA1C70E03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/>
      <dgm:spPr/>
      <dgm:t>
        <a:bodyPr/>
        <a:lstStyle/>
        <a:p>
          <a:r>
            <a:rPr lang="uk-UA" b="1" dirty="0" smtClean="0"/>
            <a:t>1. Ставимо один одному запитання про роботу в середовищі графічного редактора, на які можна дати відповідь «так» або «ні».</a:t>
          </a:r>
        </a:p>
        <a:p>
          <a:r>
            <a:rPr lang="uk-UA" b="1" dirty="0" smtClean="0"/>
            <a:t>2. Обговорити, які з кольорів, використаних на малюнку 60 ст. 138, є в стандартному наборі палітри кольорів. Яких кольорів не вистачає? Як їх отримати?</a:t>
          </a:r>
        </a:p>
        <a:p>
          <a:r>
            <a:rPr lang="uk-UA" b="1" dirty="0" smtClean="0"/>
            <a:t>3. Обговоріть, які частини малюнка 61 можна розфарбувати окремими кольорами за допомогою інструмента Заливка так, щоб фарба не «розлилася» за межі потрібної фігури. Чи можна траву розфарбувати різними відтінками зеленого кольору?</a:t>
          </a:r>
          <a:endParaRPr lang="ru-RU" dirty="0"/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</dgm:pt>
    <dgm:pt modelId="{1A3EB3C5-0C49-407E-B6A9-4F06E73A4004}" type="pres">
      <dgm:prSet presAssocID="{CAAC1930-F32B-482F-BFA4-C4C045B60DDF}" presName="box" presStyleLbl="node1" presStyleIdx="0" presStyleCnt="1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66177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40474-368E-4F3E-885B-D0ADCDAC5FDD}" type="presOf" srcId="{CAAC1930-F32B-482F-BFA4-C4C045B60DDF}" destId="{1A3EB3C5-0C49-407E-B6A9-4F06E73A4004}" srcOrd="0" destOrd="0" presId="urn:microsoft.com/office/officeart/2005/8/layout/vList4#3"/>
    <dgm:cxn modelId="{5BBDB44E-B6A1-44C4-A043-D9ECC286B4A4}" type="presOf" srcId="{2ED365F7-7545-4363-A91E-F3BC86FCDBB0}" destId="{A04534A9-E890-4AF3-9C81-BC280D2D6374}" srcOrd="0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FCBDB12D-DD24-41AD-BDF1-E53F7A1593C9}" type="presOf" srcId="{CAAC1930-F32B-482F-BFA4-C4C045B60DDF}" destId="{8E65A334-53A6-4A5C-9DD5-F6DB264C03C9}" srcOrd="1" destOrd="0" presId="urn:microsoft.com/office/officeart/2005/8/layout/vList4#3"/>
    <dgm:cxn modelId="{5B1A153B-5EA9-4DE8-90E7-4FF74690F926}" type="presParOf" srcId="{A04534A9-E890-4AF3-9C81-BC280D2D6374}" destId="{CA70D292-286B-47B9-9AF0-D097CE6D69C9}" srcOrd="0" destOrd="0" presId="urn:microsoft.com/office/officeart/2005/8/layout/vList4#3"/>
    <dgm:cxn modelId="{E65EB9DF-57D9-4518-9DCA-4310CDC80047}" type="presParOf" srcId="{CA70D292-286B-47B9-9AF0-D097CE6D69C9}" destId="{1A3EB3C5-0C49-407E-B6A9-4F06E73A4004}" srcOrd="0" destOrd="0" presId="urn:microsoft.com/office/officeart/2005/8/layout/vList4#3"/>
    <dgm:cxn modelId="{25665ED0-8476-40BC-9D0E-FA567BF1C9CD}" type="presParOf" srcId="{CA70D292-286B-47B9-9AF0-D097CE6D69C9}" destId="{00E4200C-50D8-4A3B-B13B-E98186C3614E}" srcOrd="1" destOrd="0" presId="urn:microsoft.com/office/officeart/2005/8/layout/vList4#3"/>
    <dgm:cxn modelId="{55C7D96C-A1CF-4BA7-B2E4-08834F7F3631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456EB8-514E-4E00-818D-236BEEB03DB9}" type="presOf" srcId="{C76C93D6-948A-47CA-B48B-514D5A94E7C0}" destId="{E780363D-FD32-4ACC-B9F9-85AA6ADFB5E9}" srcOrd="0" destOrd="0" presId="urn:microsoft.com/office/officeart/2005/8/layout/vList4"/>
    <dgm:cxn modelId="{245C1F33-93E3-4AE9-904E-3F97C004970F}" type="presOf" srcId="{18E77F73-9AAA-4DCC-AF48-C73B220C63BC}" destId="{CF6E34D8-E829-4186-A51D-6C3F9066F48C}" srcOrd="0" destOrd="0" presId="urn:microsoft.com/office/officeart/2005/8/layout/vList4"/>
    <dgm:cxn modelId="{EC6E62BA-7CC8-4440-958C-00E4D4FC2CAD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16D8B73A-D8B9-4DE7-A1E7-9E8AA87EB1DD}" type="presParOf" srcId="{E780363D-FD32-4ACC-B9F9-85AA6ADFB5E9}" destId="{08B3B227-B69F-48AF-BE60-E822A5D29973}" srcOrd="0" destOrd="0" presId="urn:microsoft.com/office/officeart/2005/8/layout/vList4"/>
    <dgm:cxn modelId="{2DEE48D0-9A32-448E-9E6F-6C245F227034}" type="presParOf" srcId="{08B3B227-B69F-48AF-BE60-E822A5D29973}" destId="{CF6E34D8-E829-4186-A51D-6C3F9066F48C}" srcOrd="0" destOrd="0" presId="urn:microsoft.com/office/officeart/2005/8/layout/vList4"/>
    <dgm:cxn modelId="{F226E6C3-458A-4C5A-844C-66E07A670284}" type="presParOf" srcId="{08B3B227-B69F-48AF-BE60-E822A5D29973}" destId="{A12AEEBC-C124-45C8-B0E3-FBE7E2BBDE88}" srcOrd="1" destOrd="0" presId="urn:microsoft.com/office/officeart/2005/8/layout/vList4"/>
    <dgm:cxn modelId="{956AA9BE-7612-4894-86E9-E2EC70BAD790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536CF0-4B50-40E6-A9B5-4A643AAF1B22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96594EB9-C1C4-409F-9AA4-3651280CF138}">
      <dgm:prSet phldrT="[Текст]"/>
      <dgm:spPr/>
      <dgm:t>
        <a:bodyPr/>
        <a:lstStyle/>
        <a:p>
          <a:r>
            <a:rPr lang="uk-UA" dirty="0" smtClean="0"/>
            <a:t>Як відкрити зображення в середовищі графічного редактора</a:t>
          </a:r>
          <a:endParaRPr lang="ru-RU" dirty="0"/>
        </a:p>
      </dgm:t>
    </dgm:pt>
    <dgm:pt modelId="{8FA541F7-B670-4377-B8E8-92D11B669005}" type="parTrans" cxnId="{4BC6E97F-6080-42AD-9C07-12349A172955}">
      <dgm:prSet/>
      <dgm:spPr/>
      <dgm:t>
        <a:bodyPr/>
        <a:lstStyle/>
        <a:p>
          <a:endParaRPr lang="ru-RU"/>
        </a:p>
      </dgm:t>
    </dgm:pt>
    <dgm:pt modelId="{1B835531-D1FF-48A4-9447-B45AA09716B6}" type="sibTrans" cxnId="{4BC6E97F-6080-42AD-9C07-12349A172955}">
      <dgm:prSet/>
      <dgm:spPr/>
      <dgm:t>
        <a:bodyPr/>
        <a:lstStyle/>
        <a:p>
          <a:endParaRPr lang="ru-RU"/>
        </a:p>
      </dgm:t>
    </dgm:pt>
    <dgm:pt modelId="{E5C8915D-ACCA-437A-A855-91293EFA7AB6}">
      <dgm:prSet phldrT="[Текст]"/>
      <dgm:spPr/>
      <dgm:t>
        <a:bodyPr/>
        <a:lstStyle/>
        <a:p>
          <a:r>
            <a:rPr lang="uk-UA" dirty="0" smtClean="0"/>
            <a:t>Що таке замкнені контури</a:t>
          </a:r>
          <a:endParaRPr lang="ru-RU" dirty="0"/>
        </a:p>
      </dgm:t>
    </dgm:pt>
    <dgm:pt modelId="{10A633B3-CF8B-46A2-A0D0-2B226429D9D0}" type="parTrans" cxnId="{5AF4ED7D-46F9-4BF5-9DE6-1CD9C62D30AE}">
      <dgm:prSet/>
      <dgm:spPr/>
      <dgm:t>
        <a:bodyPr/>
        <a:lstStyle/>
        <a:p>
          <a:endParaRPr lang="uk-UA"/>
        </a:p>
      </dgm:t>
    </dgm:pt>
    <dgm:pt modelId="{B7EDF66D-E2B6-4D98-9CAD-EE4277B5E689}" type="sibTrans" cxnId="{5AF4ED7D-46F9-4BF5-9DE6-1CD9C62D30AE}">
      <dgm:prSet/>
      <dgm:spPr/>
      <dgm:t>
        <a:bodyPr/>
        <a:lstStyle/>
        <a:p>
          <a:endParaRPr lang="uk-UA"/>
        </a:p>
      </dgm:t>
    </dgm:pt>
    <dgm:pt modelId="{D69205C6-529C-46B4-9C7D-53046FDC98AC}">
      <dgm:prSet phldrT="[Текст]"/>
      <dgm:spPr/>
      <dgm:t>
        <a:bodyPr/>
        <a:lstStyle/>
        <a:p>
          <a:r>
            <a:rPr lang="uk-UA" dirty="0" smtClean="0"/>
            <a:t>Що таке палітра кольорів</a:t>
          </a:r>
          <a:endParaRPr lang="ru-RU" dirty="0"/>
        </a:p>
      </dgm:t>
    </dgm:pt>
    <dgm:pt modelId="{D984BDFC-E1DE-4893-A8FF-D11087F99545}" type="parTrans" cxnId="{61ED19C4-D733-4EA5-8F42-589E318E9B64}">
      <dgm:prSet/>
      <dgm:spPr/>
      <dgm:t>
        <a:bodyPr/>
        <a:lstStyle/>
        <a:p>
          <a:endParaRPr lang="uk-UA"/>
        </a:p>
      </dgm:t>
    </dgm:pt>
    <dgm:pt modelId="{8FFC1A00-D079-4062-97E1-4BFFB072E5EC}" type="sibTrans" cxnId="{61ED19C4-D733-4EA5-8F42-589E318E9B64}">
      <dgm:prSet/>
      <dgm:spPr/>
      <dgm:t>
        <a:bodyPr/>
        <a:lstStyle/>
        <a:p>
          <a:endParaRPr lang="uk-UA"/>
        </a:p>
      </dgm:t>
    </dgm:pt>
    <dgm:pt modelId="{916B213C-978A-49BB-8E24-BD19AB47B3DA}" type="pres">
      <dgm:prSet presAssocID="{25536CF0-4B50-40E6-A9B5-4A643AAF1B22}" presName="CompostProcess" presStyleCnt="0">
        <dgm:presLayoutVars>
          <dgm:dir/>
          <dgm:resizeHandles val="exact"/>
        </dgm:presLayoutVars>
      </dgm:prSet>
      <dgm:spPr/>
    </dgm:pt>
    <dgm:pt modelId="{749DBDB6-6C39-4A66-921F-2C394F0DFDA5}" type="pres">
      <dgm:prSet presAssocID="{25536CF0-4B50-40E6-A9B5-4A643AAF1B22}" presName="arrow" presStyleLbl="bgShp" presStyleIdx="0" presStyleCnt="1"/>
      <dgm:spPr/>
    </dgm:pt>
    <dgm:pt modelId="{2F1C342A-2EBF-4C94-A1B2-716ADDCE58E6}" type="pres">
      <dgm:prSet presAssocID="{25536CF0-4B50-40E6-A9B5-4A643AAF1B22}" presName="linearProcess" presStyleCnt="0"/>
      <dgm:spPr/>
    </dgm:pt>
    <dgm:pt modelId="{45DF74EB-0B11-489D-8D84-6579490C538C}" type="pres">
      <dgm:prSet presAssocID="{96594EB9-C1C4-409F-9AA4-3651280CF13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62FC6-F2D8-4D4F-AE79-4A42B88EB885}" type="pres">
      <dgm:prSet presAssocID="{1B835531-D1FF-48A4-9447-B45AA09716B6}" presName="sibTrans" presStyleCnt="0"/>
      <dgm:spPr/>
    </dgm:pt>
    <dgm:pt modelId="{45DB3DAB-FE30-483A-8DA6-B4EC0808CF03}" type="pres">
      <dgm:prSet presAssocID="{E5C8915D-ACCA-437A-A855-91293EFA7AB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6E12AD-81D7-4E0D-A9C0-145A329CEC01}" type="pres">
      <dgm:prSet presAssocID="{B7EDF66D-E2B6-4D98-9CAD-EE4277B5E689}" presName="sibTrans" presStyleCnt="0"/>
      <dgm:spPr/>
    </dgm:pt>
    <dgm:pt modelId="{9FAD3298-C12F-4A08-A761-7217DD522782}" type="pres">
      <dgm:prSet presAssocID="{D69205C6-529C-46B4-9C7D-53046FDC98AC}" presName="textNode" presStyleLbl="node1" presStyleIdx="2" presStyleCnt="3" custScaleX="773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418B1F-4300-4819-B1B6-EA20E4C5A571}" type="presOf" srcId="{96594EB9-C1C4-409F-9AA4-3651280CF138}" destId="{45DF74EB-0B11-489D-8D84-6579490C538C}" srcOrd="0" destOrd="0" presId="urn:microsoft.com/office/officeart/2005/8/layout/hProcess9"/>
    <dgm:cxn modelId="{4BC6E97F-6080-42AD-9C07-12349A172955}" srcId="{25536CF0-4B50-40E6-A9B5-4A643AAF1B22}" destId="{96594EB9-C1C4-409F-9AA4-3651280CF138}" srcOrd="0" destOrd="0" parTransId="{8FA541F7-B670-4377-B8E8-92D11B669005}" sibTransId="{1B835531-D1FF-48A4-9447-B45AA09716B6}"/>
    <dgm:cxn modelId="{D0D23647-AF88-4199-B30E-C24E6716C99E}" type="presOf" srcId="{D69205C6-529C-46B4-9C7D-53046FDC98AC}" destId="{9FAD3298-C12F-4A08-A761-7217DD522782}" srcOrd="0" destOrd="0" presId="urn:microsoft.com/office/officeart/2005/8/layout/hProcess9"/>
    <dgm:cxn modelId="{61ED19C4-D733-4EA5-8F42-589E318E9B64}" srcId="{25536CF0-4B50-40E6-A9B5-4A643AAF1B22}" destId="{D69205C6-529C-46B4-9C7D-53046FDC98AC}" srcOrd="2" destOrd="0" parTransId="{D984BDFC-E1DE-4893-A8FF-D11087F99545}" sibTransId="{8FFC1A00-D079-4062-97E1-4BFFB072E5EC}"/>
    <dgm:cxn modelId="{76793355-3BC1-4A8E-934A-EC89D9740CD6}" type="presOf" srcId="{E5C8915D-ACCA-437A-A855-91293EFA7AB6}" destId="{45DB3DAB-FE30-483A-8DA6-B4EC0808CF03}" srcOrd="0" destOrd="0" presId="urn:microsoft.com/office/officeart/2005/8/layout/hProcess9"/>
    <dgm:cxn modelId="{5AF4ED7D-46F9-4BF5-9DE6-1CD9C62D30AE}" srcId="{25536CF0-4B50-40E6-A9B5-4A643AAF1B22}" destId="{E5C8915D-ACCA-437A-A855-91293EFA7AB6}" srcOrd="1" destOrd="0" parTransId="{10A633B3-CF8B-46A2-A0D0-2B226429D9D0}" sibTransId="{B7EDF66D-E2B6-4D98-9CAD-EE4277B5E689}"/>
    <dgm:cxn modelId="{5471E8BF-8627-455D-8EC6-668DA609149A}" type="presOf" srcId="{25536CF0-4B50-40E6-A9B5-4A643AAF1B22}" destId="{916B213C-978A-49BB-8E24-BD19AB47B3DA}" srcOrd="0" destOrd="0" presId="urn:microsoft.com/office/officeart/2005/8/layout/hProcess9"/>
    <dgm:cxn modelId="{020A5CCB-41E8-4F73-A91C-1B82E67A1294}" type="presParOf" srcId="{916B213C-978A-49BB-8E24-BD19AB47B3DA}" destId="{749DBDB6-6C39-4A66-921F-2C394F0DFDA5}" srcOrd="0" destOrd="0" presId="urn:microsoft.com/office/officeart/2005/8/layout/hProcess9"/>
    <dgm:cxn modelId="{B360C3E0-9340-45D8-B05B-4233DC230BF4}" type="presParOf" srcId="{916B213C-978A-49BB-8E24-BD19AB47B3DA}" destId="{2F1C342A-2EBF-4C94-A1B2-716ADDCE58E6}" srcOrd="1" destOrd="0" presId="urn:microsoft.com/office/officeart/2005/8/layout/hProcess9"/>
    <dgm:cxn modelId="{CC30F60E-2F09-4748-8F75-2CCCBA952FF1}" type="presParOf" srcId="{2F1C342A-2EBF-4C94-A1B2-716ADDCE58E6}" destId="{45DF74EB-0B11-489D-8D84-6579490C538C}" srcOrd="0" destOrd="0" presId="urn:microsoft.com/office/officeart/2005/8/layout/hProcess9"/>
    <dgm:cxn modelId="{AA5CACCC-F8F6-49E5-8EB7-C4AF0BD5E20D}" type="presParOf" srcId="{2F1C342A-2EBF-4C94-A1B2-716ADDCE58E6}" destId="{25062FC6-F2D8-4D4F-AE79-4A42B88EB885}" srcOrd="1" destOrd="0" presId="urn:microsoft.com/office/officeart/2005/8/layout/hProcess9"/>
    <dgm:cxn modelId="{3C3EF400-ADEE-4D9E-9EF6-108A9A378DFA}" type="presParOf" srcId="{2F1C342A-2EBF-4C94-A1B2-716ADDCE58E6}" destId="{45DB3DAB-FE30-483A-8DA6-B4EC0808CF03}" srcOrd="2" destOrd="0" presId="urn:microsoft.com/office/officeart/2005/8/layout/hProcess9"/>
    <dgm:cxn modelId="{5EE756FD-905B-4EFA-A3BE-6FE873EA49C5}" type="presParOf" srcId="{2F1C342A-2EBF-4C94-A1B2-716ADDCE58E6}" destId="{126E12AD-81D7-4E0D-A9C0-145A329CEC01}" srcOrd="3" destOrd="0" presId="urn:microsoft.com/office/officeart/2005/8/layout/hProcess9"/>
    <dgm:cxn modelId="{C4494EFC-A146-484F-B0A2-B8269EC3EE02}" type="presParOf" srcId="{2F1C342A-2EBF-4C94-A1B2-716ADDCE58E6}" destId="{9FAD3298-C12F-4A08-A761-7217DD52278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A9893-9354-44AD-B633-C560A32A8B0C}">
      <dsp:nvSpPr>
        <dsp:cNvPr id="0" name=""/>
        <dsp:cNvSpPr/>
      </dsp:nvSpPr>
      <dsp:spPr>
        <a:xfrm>
          <a:off x="306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Як відкрити зображення в середовищі графічного редактора</a:t>
          </a:r>
          <a:endParaRPr lang="ru-RU" sz="1500" kern="1200" dirty="0"/>
        </a:p>
      </dsp:txBody>
      <dsp:txXfrm>
        <a:off x="35463" y="1025484"/>
        <a:ext cx="1781936" cy="1130036"/>
      </dsp:txXfrm>
    </dsp:sp>
    <dsp:sp modelId="{32C4F7EA-2095-4C25-A617-DD5530A73CA8}">
      <dsp:nvSpPr>
        <dsp:cNvPr id="0" name=""/>
        <dsp:cNvSpPr/>
      </dsp:nvSpPr>
      <dsp:spPr>
        <a:xfrm>
          <a:off x="1042946" y="1360374"/>
          <a:ext cx="2033541" cy="2033541"/>
        </a:xfrm>
        <a:prstGeom prst="leftCircularArrow">
          <a:avLst>
            <a:gd name="adj1" fmla="val 3110"/>
            <a:gd name="adj2" fmla="val 382285"/>
            <a:gd name="adj3" fmla="val 2157796"/>
            <a:gd name="adj4" fmla="val 9024489"/>
            <a:gd name="adj5" fmla="val 36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E65107-8D3F-4CD0-B531-35BF015895C9}">
      <dsp:nvSpPr>
        <dsp:cNvPr id="0" name=""/>
        <dsp:cNvSpPr/>
      </dsp:nvSpPr>
      <dsp:spPr>
        <a:xfrm>
          <a:off x="411917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1</a:t>
          </a:r>
          <a:endParaRPr lang="uk-UA" sz="3700" kern="1200" dirty="0"/>
        </a:p>
      </dsp:txBody>
      <dsp:txXfrm>
        <a:off x="431094" y="2209855"/>
        <a:ext cx="1608090" cy="616382"/>
      </dsp:txXfrm>
    </dsp:sp>
    <dsp:sp modelId="{5384833C-BB0D-4B5A-B27C-3ACD0AAE1BD6}">
      <dsp:nvSpPr>
        <dsp:cNvPr id="0" name=""/>
        <dsp:cNvSpPr/>
      </dsp:nvSpPr>
      <dsp:spPr>
        <a:xfrm>
          <a:off x="2359490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Що таке замкнені контури</a:t>
          </a:r>
          <a:endParaRPr lang="ru-RU" sz="1500" kern="1200" dirty="0"/>
        </a:p>
      </dsp:txBody>
      <dsp:txXfrm>
        <a:off x="2394647" y="1352853"/>
        <a:ext cx="1781936" cy="1130036"/>
      </dsp:txXfrm>
    </dsp:sp>
    <dsp:sp modelId="{5ABC6A5C-FA44-4332-BFDF-834B9D297AF2}">
      <dsp:nvSpPr>
        <dsp:cNvPr id="0" name=""/>
        <dsp:cNvSpPr/>
      </dsp:nvSpPr>
      <dsp:spPr>
        <a:xfrm>
          <a:off x="3386695" y="54558"/>
          <a:ext cx="2270217" cy="2270217"/>
        </a:xfrm>
        <a:prstGeom prst="circularArrow">
          <a:avLst>
            <a:gd name="adj1" fmla="val 2785"/>
            <a:gd name="adj2" fmla="val 339835"/>
            <a:gd name="adj3" fmla="val 19484655"/>
            <a:gd name="adj4" fmla="val 12575511"/>
            <a:gd name="adj5" fmla="val 32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C2294D-41EF-425C-8C06-B23918746D2D}">
      <dsp:nvSpPr>
        <dsp:cNvPr id="0" name=""/>
        <dsp:cNvSpPr/>
      </dsp:nvSpPr>
      <dsp:spPr>
        <a:xfrm>
          <a:off x="2771101" y="662959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>
        <a:off x="2790278" y="682136"/>
        <a:ext cx="1608090" cy="616382"/>
      </dsp:txXfrm>
    </dsp:sp>
    <dsp:sp modelId="{1A144BF0-9FD8-48E7-9FA3-7CBE075E8125}">
      <dsp:nvSpPr>
        <dsp:cNvPr id="0" name=""/>
        <dsp:cNvSpPr/>
      </dsp:nvSpPr>
      <dsp:spPr>
        <a:xfrm>
          <a:off x="4718674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Що таке палітра кольорів</a:t>
          </a:r>
          <a:endParaRPr lang="ru-RU" sz="1500" kern="1200" dirty="0"/>
        </a:p>
      </dsp:txBody>
      <dsp:txXfrm>
        <a:off x="4753831" y="1025484"/>
        <a:ext cx="1781936" cy="1130036"/>
      </dsp:txXfrm>
    </dsp:sp>
    <dsp:sp modelId="{005C617F-6CA6-4563-B967-6E93163BD09F}">
      <dsp:nvSpPr>
        <dsp:cNvPr id="0" name=""/>
        <dsp:cNvSpPr/>
      </dsp:nvSpPr>
      <dsp:spPr>
        <a:xfrm>
          <a:off x="5130285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>
        <a:off x="5149462" y="2209855"/>
        <a:ext cx="1608090" cy="616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07B2-938E-4A23-918F-A5532DC898B7}">
      <dsp:nvSpPr>
        <dsp:cNvPr id="0" name=""/>
        <dsp:cNvSpPr/>
      </dsp:nvSpPr>
      <dsp:spPr>
        <a:xfrm>
          <a:off x="603068" y="770710"/>
          <a:ext cx="2677796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Графічний редактор</a:t>
          </a:r>
          <a:endParaRPr lang="ru-RU" sz="2900" kern="1200" dirty="0"/>
        </a:p>
      </dsp:txBody>
      <dsp:txXfrm>
        <a:off x="642283" y="809925"/>
        <a:ext cx="2599366" cy="1260468"/>
      </dsp:txXfrm>
    </dsp:sp>
    <dsp:sp modelId="{D6ED8576-5815-4B3B-9674-CF42E4FCD226}">
      <dsp:nvSpPr>
        <dsp:cNvPr id="0" name=""/>
        <dsp:cNvSpPr/>
      </dsp:nvSpPr>
      <dsp:spPr>
        <a:xfrm rot="19457599">
          <a:off x="3156880" y="1013390"/>
          <a:ext cx="131908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319086" y="4183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83446" y="1022249"/>
        <a:ext cx="65954" cy="65954"/>
      </dsp:txXfrm>
    </dsp:sp>
    <dsp:sp modelId="{2250279B-CCBD-4286-9CAD-216E97EAF5B2}">
      <dsp:nvSpPr>
        <dsp:cNvPr id="0" name=""/>
        <dsp:cNvSpPr/>
      </dsp:nvSpPr>
      <dsp:spPr>
        <a:xfrm>
          <a:off x="4351983" y="843"/>
          <a:ext cx="2677796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Створення нових зображень</a:t>
          </a:r>
          <a:endParaRPr lang="ru-RU" sz="2900" kern="1200" dirty="0"/>
        </a:p>
      </dsp:txBody>
      <dsp:txXfrm>
        <a:off x="4391198" y="40058"/>
        <a:ext cx="2599366" cy="1260468"/>
      </dsp:txXfrm>
    </dsp:sp>
    <dsp:sp modelId="{E24E5A34-1CD0-45E1-B1F7-6203CC48C579}">
      <dsp:nvSpPr>
        <dsp:cNvPr id="0" name=""/>
        <dsp:cNvSpPr/>
      </dsp:nvSpPr>
      <dsp:spPr>
        <a:xfrm rot="2142401">
          <a:off x="3156880" y="1783256"/>
          <a:ext cx="131908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319086" y="4183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83446" y="1792115"/>
        <a:ext cx="65954" cy="65954"/>
      </dsp:txXfrm>
    </dsp:sp>
    <dsp:sp modelId="{EF4C6497-528F-4105-8169-24E74496F0EE}">
      <dsp:nvSpPr>
        <dsp:cNvPr id="0" name=""/>
        <dsp:cNvSpPr/>
      </dsp:nvSpPr>
      <dsp:spPr>
        <a:xfrm>
          <a:off x="4351983" y="1540576"/>
          <a:ext cx="2677796" cy="1338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Редагування створених зображень</a:t>
          </a:r>
          <a:endParaRPr lang="ru-RU" sz="2900" kern="1200" dirty="0"/>
        </a:p>
      </dsp:txBody>
      <dsp:txXfrm>
        <a:off x="4391198" y="1579791"/>
        <a:ext cx="2599366" cy="126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A00C8-804F-4A93-B5F6-E3C27680AF8A}">
      <dsp:nvSpPr>
        <dsp:cNvPr id="0" name=""/>
        <dsp:cNvSpPr/>
      </dsp:nvSpPr>
      <dsp:spPr>
        <a:xfrm>
          <a:off x="1653285" y="1251197"/>
          <a:ext cx="909074" cy="432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29"/>
              </a:lnTo>
              <a:lnTo>
                <a:pt x="909074" y="294829"/>
              </a:lnTo>
              <a:lnTo>
                <a:pt x="909074" y="4326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B7E9D-BC7D-42D0-B603-197CC4F0469C}">
      <dsp:nvSpPr>
        <dsp:cNvPr id="0" name=""/>
        <dsp:cNvSpPr/>
      </dsp:nvSpPr>
      <dsp:spPr>
        <a:xfrm>
          <a:off x="744211" y="1251197"/>
          <a:ext cx="909074" cy="432636"/>
        </a:xfrm>
        <a:custGeom>
          <a:avLst/>
          <a:gdLst/>
          <a:ahLst/>
          <a:cxnLst/>
          <a:rect l="0" t="0" r="0" b="0"/>
          <a:pathLst>
            <a:path>
              <a:moveTo>
                <a:pt x="909074" y="0"/>
              </a:moveTo>
              <a:lnTo>
                <a:pt x="909074" y="294829"/>
              </a:lnTo>
              <a:lnTo>
                <a:pt x="0" y="294829"/>
              </a:lnTo>
              <a:lnTo>
                <a:pt x="0" y="4326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256E3-CA16-4F1F-BF8E-3BDC804FC974}">
      <dsp:nvSpPr>
        <dsp:cNvPr id="0" name=""/>
        <dsp:cNvSpPr/>
      </dsp:nvSpPr>
      <dsp:spPr>
        <a:xfrm>
          <a:off x="909497" y="306586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87F43E-DB63-4F8D-8A79-B71D5E442C77}">
      <dsp:nvSpPr>
        <dsp:cNvPr id="0" name=""/>
        <dsp:cNvSpPr/>
      </dsp:nvSpPr>
      <dsp:spPr>
        <a:xfrm>
          <a:off x="1074784" y="463608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Об'єкт </a:t>
          </a:r>
          <a:endParaRPr lang="ru-RU" sz="1600" kern="1200" dirty="0"/>
        </a:p>
      </dsp:txBody>
      <dsp:txXfrm>
        <a:off x="1102451" y="491275"/>
        <a:ext cx="1432241" cy="889276"/>
      </dsp:txXfrm>
    </dsp:sp>
    <dsp:sp modelId="{C22BFA13-D833-43B4-8717-1825DC6C9B5B}">
      <dsp:nvSpPr>
        <dsp:cNvPr id="0" name=""/>
        <dsp:cNvSpPr/>
      </dsp:nvSpPr>
      <dsp:spPr>
        <a:xfrm>
          <a:off x="423" y="1683833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4FBE8-B2F0-4DA7-8814-B8BF1F34C049}">
      <dsp:nvSpPr>
        <dsp:cNvPr id="0" name=""/>
        <dsp:cNvSpPr/>
      </dsp:nvSpPr>
      <dsp:spPr>
        <a:xfrm>
          <a:off x="165710" y="1840855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Графічне зображення</a:t>
          </a:r>
          <a:endParaRPr lang="ru-RU" sz="1600" kern="1200" dirty="0"/>
        </a:p>
      </dsp:txBody>
      <dsp:txXfrm>
        <a:off x="193377" y="1868522"/>
        <a:ext cx="1432241" cy="889276"/>
      </dsp:txXfrm>
    </dsp:sp>
    <dsp:sp modelId="{8F4EFC6D-5D29-4C38-9DF5-06897D32E553}">
      <dsp:nvSpPr>
        <dsp:cNvPr id="0" name=""/>
        <dsp:cNvSpPr/>
      </dsp:nvSpPr>
      <dsp:spPr>
        <a:xfrm>
          <a:off x="1818572" y="1683833"/>
          <a:ext cx="1487575" cy="94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38287-349F-45C5-B0EA-40A4A1235784}">
      <dsp:nvSpPr>
        <dsp:cNvPr id="0" name=""/>
        <dsp:cNvSpPr/>
      </dsp:nvSpPr>
      <dsp:spPr>
        <a:xfrm>
          <a:off x="1983858" y="1840855"/>
          <a:ext cx="1487575" cy="944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Деталі графічного зображення</a:t>
          </a:r>
          <a:endParaRPr lang="ru-RU" sz="1600" kern="1200" dirty="0"/>
        </a:p>
      </dsp:txBody>
      <dsp:txXfrm>
        <a:off x="2011525" y="1868522"/>
        <a:ext cx="1432241" cy="889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A9DE3-C4A9-4C36-902C-677F4D286414}">
      <dsp:nvSpPr>
        <dsp:cNvPr id="0" name=""/>
        <dsp:cNvSpPr/>
      </dsp:nvSpPr>
      <dsp:spPr>
        <a:xfrm>
          <a:off x="137831" y="1743"/>
          <a:ext cx="3252729" cy="753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Властивості графічного об'єкту</a:t>
          </a:r>
          <a:endParaRPr lang="ru-RU" sz="2300" kern="1200" dirty="0"/>
        </a:p>
      </dsp:txBody>
      <dsp:txXfrm>
        <a:off x="159907" y="23819"/>
        <a:ext cx="3208577" cy="709593"/>
      </dsp:txXfrm>
    </dsp:sp>
    <dsp:sp modelId="{B1C0A0D3-FA1C-404C-9556-4BB93904BCC8}">
      <dsp:nvSpPr>
        <dsp:cNvPr id="0" name=""/>
        <dsp:cNvSpPr/>
      </dsp:nvSpPr>
      <dsp:spPr>
        <a:xfrm>
          <a:off x="463104" y="755489"/>
          <a:ext cx="325272" cy="56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309"/>
              </a:lnTo>
              <a:lnTo>
                <a:pt x="325272" y="5653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6207A-D895-4CC3-B90A-A91E5241EBF0}">
      <dsp:nvSpPr>
        <dsp:cNvPr id="0" name=""/>
        <dsp:cNvSpPr/>
      </dsp:nvSpPr>
      <dsp:spPr>
        <a:xfrm>
          <a:off x="788377" y="943926"/>
          <a:ext cx="2217785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Колір </a:t>
          </a:r>
          <a:endParaRPr lang="ru-RU" sz="2300" kern="1200" dirty="0"/>
        </a:p>
      </dsp:txBody>
      <dsp:txXfrm>
        <a:off x="810453" y="966002"/>
        <a:ext cx="2173633" cy="709593"/>
      </dsp:txXfrm>
    </dsp:sp>
    <dsp:sp modelId="{7E974E0F-B94F-4080-BF30-3B71237EC087}">
      <dsp:nvSpPr>
        <dsp:cNvPr id="0" name=""/>
        <dsp:cNvSpPr/>
      </dsp:nvSpPr>
      <dsp:spPr>
        <a:xfrm>
          <a:off x="463104" y="755489"/>
          <a:ext cx="325272" cy="150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491"/>
              </a:lnTo>
              <a:lnTo>
                <a:pt x="325272" y="15074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57B7D-A957-4964-8960-05F381418A3F}">
      <dsp:nvSpPr>
        <dsp:cNvPr id="0" name=""/>
        <dsp:cNvSpPr/>
      </dsp:nvSpPr>
      <dsp:spPr>
        <a:xfrm>
          <a:off x="788377" y="1886108"/>
          <a:ext cx="2230183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Розміри </a:t>
          </a:r>
          <a:endParaRPr lang="ru-RU" sz="2300" kern="1200" dirty="0"/>
        </a:p>
      </dsp:txBody>
      <dsp:txXfrm>
        <a:off x="810453" y="1908184"/>
        <a:ext cx="2186031" cy="709593"/>
      </dsp:txXfrm>
    </dsp:sp>
    <dsp:sp modelId="{17948F80-233B-44A8-88A6-1E41A848E828}">
      <dsp:nvSpPr>
        <dsp:cNvPr id="0" name=""/>
        <dsp:cNvSpPr/>
      </dsp:nvSpPr>
      <dsp:spPr>
        <a:xfrm>
          <a:off x="463104" y="755489"/>
          <a:ext cx="325272" cy="244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674"/>
              </a:lnTo>
              <a:lnTo>
                <a:pt x="325272" y="24496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9B0C4-5BE8-4A98-99C7-A8DD59BC3C58}">
      <dsp:nvSpPr>
        <dsp:cNvPr id="0" name=""/>
        <dsp:cNvSpPr/>
      </dsp:nvSpPr>
      <dsp:spPr>
        <a:xfrm>
          <a:off x="788377" y="2828290"/>
          <a:ext cx="2372948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Товщина контуру</a:t>
          </a:r>
          <a:endParaRPr lang="ru-RU" sz="2300" kern="1200" dirty="0"/>
        </a:p>
      </dsp:txBody>
      <dsp:txXfrm>
        <a:off x="810453" y="2850366"/>
        <a:ext cx="2328796" cy="709593"/>
      </dsp:txXfrm>
    </dsp:sp>
    <dsp:sp modelId="{77674A17-E825-4909-A7FD-3628601C42B8}">
      <dsp:nvSpPr>
        <dsp:cNvPr id="0" name=""/>
        <dsp:cNvSpPr/>
      </dsp:nvSpPr>
      <dsp:spPr>
        <a:xfrm>
          <a:off x="463104" y="755489"/>
          <a:ext cx="325272" cy="339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1856"/>
              </a:lnTo>
              <a:lnTo>
                <a:pt x="325272" y="33918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6E623-1FA1-4451-BD23-C04524583FF9}">
      <dsp:nvSpPr>
        <dsp:cNvPr id="0" name=""/>
        <dsp:cNvSpPr/>
      </dsp:nvSpPr>
      <dsp:spPr>
        <a:xfrm>
          <a:off x="788377" y="3770473"/>
          <a:ext cx="2360575" cy="753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Колір контуру</a:t>
          </a:r>
          <a:endParaRPr lang="ru-RU" sz="2300" kern="1200" dirty="0"/>
        </a:p>
      </dsp:txBody>
      <dsp:txXfrm>
        <a:off x="810453" y="3792549"/>
        <a:ext cx="2316423" cy="709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FBDC1-FEF3-4C32-9F67-94C2A7FD13B6}">
      <dsp:nvSpPr>
        <dsp:cNvPr id="0" name=""/>
        <dsp:cNvSpPr/>
      </dsp:nvSpPr>
      <dsp:spPr>
        <a:xfrm>
          <a:off x="2568790" y="2743198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6"/>
              </a:lnTo>
              <a:lnTo>
                <a:pt x="910669" y="295346"/>
              </a:lnTo>
              <a:lnTo>
                <a:pt x="910669" y="4333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CBFA8-C8D7-4087-A552-D2FC4537DA3C}">
      <dsp:nvSpPr>
        <dsp:cNvPr id="0" name=""/>
        <dsp:cNvSpPr/>
      </dsp:nvSpPr>
      <dsp:spPr>
        <a:xfrm>
          <a:off x="1658121" y="2743198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910669" y="0"/>
              </a:moveTo>
              <a:lnTo>
                <a:pt x="910669" y="295346"/>
              </a:lnTo>
              <a:lnTo>
                <a:pt x="0" y="295346"/>
              </a:lnTo>
              <a:lnTo>
                <a:pt x="0" y="4333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42BA8-3D2D-40C1-8852-0E3A5DB63EF9}">
      <dsp:nvSpPr>
        <dsp:cNvPr id="0" name=""/>
        <dsp:cNvSpPr/>
      </dsp:nvSpPr>
      <dsp:spPr>
        <a:xfrm>
          <a:off x="1658121" y="1363535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6"/>
              </a:lnTo>
              <a:lnTo>
                <a:pt x="910669" y="295346"/>
              </a:lnTo>
              <a:lnTo>
                <a:pt x="910669" y="43339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C3069-2630-4027-9093-D81B1E11FC7D}">
      <dsp:nvSpPr>
        <dsp:cNvPr id="0" name=""/>
        <dsp:cNvSpPr/>
      </dsp:nvSpPr>
      <dsp:spPr>
        <a:xfrm>
          <a:off x="747452" y="1363535"/>
          <a:ext cx="910669" cy="433395"/>
        </a:xfrm>
        <a:custGeom>
          <a:avLst/>
          <a:gdLst/>
          <a:ahLst/>
          <a:cxnLst/>
          <a:rect l="0" t="0" r="0" b="0"/>
          <a:pathLst>
            <a:path>
              <a:moveTo>
                <a:pt x="910669" y="0"/>
              </a:moveTo>
              <a:lnTo>
                <a:pt x="910669" y="295346"/>
              </a:lnTo>
              <a:lnTo>
                <a:pt x="0" y="295346"/>
              </a:lnTo>
              <a:lnTo>
                <a:pt x="0" y="43339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F1FE9-6C16-4A69-92D3-261A69341013}">
      <dsp:nvSpPr>
        <dsp:cNvPr id="0" name=""/>
        <dsp:cNvSpPr/>
      </dsp:nvSpPr>
      <dsp:spPr>
        <a:xfrm>
          <a:off x="913028" y="417267"/>
          <a:ext cx="1490185" cy="94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9EBC89-D538-497A-8CBF-835B106A9362}">
      <dsp:nvSpPr>
        <dsp:cNvPr id="0" name=""/>
        <dsp:cNvSpPr/>
      </dsp:nvSpPr>
      <dsp:spPr>
        <a:xfrm>
          <a:off x="1078604" y="574564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Редагування зображення</a:t>
          </a:r>
          <a:endParaRPr lang="ru-RU" sz="1300" kern="1200" dirty="0"/>
        </a:p>
      </dsp:txBody>
      <dsp:txXfrm>
        <a:off x="1106319" y="602279"/>
        <a:ext cx="1434755" cy="890838"/>
      </dsp:txXfrm>
    </dsp:sp>
    <dsp:sp modelId="{84559700-C450-4345-A254-A958BDB94E8A}">
      <dsp:nvSpPr>
        <dsp:cNvPr id="0" name=""/>
        <dsp:cNvSpPr/>
      </dsp:nvSpPr>
      <dsp:spPr>
        <a:xfrm>
          <a:off x="2359" y="1796930"/>
          <a:ext cx="1490185" cy="94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C045B3-9BCA-4D56-BA21-B5615A2D7299}">
      <dsp:nvSpPr>
        <dsp:cNvPr id="0" name=""/>
        <dsp:cNvSpPr/>
      </dsp:nvSpPr>
      <dsp:spPr>
        <a:xfrm>
          <a:off x="167935" y="1954228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Додавання до нього нового графічного об'єкту</a:t>
          </a:r>
          <a:endParaRPr lang="ru-RU" sz="1300" kern="1200" dirty="0"/>
        </a:p>
      </dsp:txBody>
      <dsp:txXfrm>
        <a:off x="195650" y="1981943"/>
        <a:ext cx="1434755" cy="890838"/>
      </dsp:txXfrm>
    </dsp:sp>
    <dsp:sp modelId="{B08D36B4-2EEE-42C7-810D-F515A2818453}">
      <dsp:nvSpPr>
        <dsp:cNvPr id="0" name=""/>
        <dsp:cNvSpPr/>
      </dsp:nvSpPr>
      <dsp:spPr>
        <a:xfrm>
          <a:off x="1823697" y="1796930"/>
          <a:ext cx="1490185" cy="94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05305A-97DD-436F-9E43-A1CA6177AB85}">
      <dsp:nvSpPr>
        <dsp:cNvPr id="0" name=""/>
        <dsp:cNvSpPr/>
      </dsp:nvSpPr>
      <dsp:spPr>
        <a:xfrm>
          <a:off x="1989273" y="1954228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Зміна властивостей окремих об'єктів </a:t>
          </a:r>
          <a:endParaRPr lang="ru-RU" sz="1300" kern="1200" dirty="0"/>
        </a:p>
      </dsp:txBody>
      <dsp:txXfrm>
        <a:off x="2016988" y="1981943"/>
        <a:ext cx="1434755" cy="890838"/>
      </dsp:txXfrm>
    </dsp:sp>
    <dsp:sp modelId="{EE5A3F01-A2CD-47C2-9E75-B9DBC36627F5}">
      <dsp:nvSpPr>
        <dsp:cNvPr id="0" name=""/>
        <dsp:cNvSpPr/>
      </dsp:nvSpPr>
      <dsp:spPr>
        <a:xfrm>
          <a:off x="913028" y="3176594"/>
          <a:ext cx="1490185" cy="94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A35C07-F165-447D-9F13-BCAAD68177C8}">
      <dsp:nvSpPr>
        <dsp:cNvPr id="0" name=""/>
        <dsp:cNvSpPr/>
      </dsp:nvSpPr>
      <dsp:spPr>
        <a:xfrm>
          <a:off x="1078604" y="3333891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Зміна положення фігури на малюнку</a:t>
          </a:r>
          <a:endParaRPr lang="ru-RU" sz="1300" kern="1200" dirty="0"/>
        </a:p>
      </dsp:txBody>
      <dsp:txXfrm>
        <a:off x="1106319" y="3361606"/>
        <a:ext cx="1434755" cy="890838"/>
      </dsp:txXfrm>
    </dsp:sp>
    <dsp:sp modelId="{3B1DE6BD-9090-4567-A23D-9E518F6190EF}">
      <dsp:nvSpPr>
        <dsp:cNvPr id="0" name=""/>
        <dsp:cNvSpPr/>
      </dsp:nvSpPr>
      <dsp:spPr>
        <a:xfrm>
          <a:off x="2734366" y="3176594"/>
          <a:ext cx="1490185" cy="94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5AC5A7-D62E-43D9-9B99-3CB64FA976A4}">
      <dsp:nvSpPr>
        <dsp:cNvPr id="0" name=""/>
        <dsp:cNvSpPr/>
      </dsp:nvSpPr>
      <dsp:spPr>
        <a:xfrm>
          <a:off x="2899942" y="3333891"/>
          <a:ext cx="1490185" cy="946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Зміна кольору контуру чи внутрішньої частини фігури</a:t>
          </a:r>
          <a:endParaRPr lang="ru-RU" sz="1300" kern="1200" dirty="0"/>
        </a:p>
      </dsp:txBody>
      <dsp:txXfrm>
        <a:off x="2927657" y="3361606"/>
        <a:ext cx="1434755" cy="890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7331-8A25-40DB-A842-4649645CC392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22CF-262A-4BEF-9441-D7E2197CBA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0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605C-6FF0-4909-92D7-A9C6F11DB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6BDC68-36DF-411C-B108-728BA837DBA4}" type="datetime1">
              <a:rPr lang="uk-UA" smtClean="0"/>
              <a:t>14.01.2015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CC-D9B9-4BDB-BB3F-C276F5BBD0F5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A68B-3708-4A05-ACBD-68A491F36CF3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BC8-C135-4E3F-9359-CDF278D30C44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255A-8476-4D47-9162-B310B19CA7BF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266-B24F-4317-B119-8169D3D1850E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4E2C-0C49-4BBC-9559-83A50792C91C}" type="datetime1">
              <a:rPr lang="uk-UA" smtClean="0"/>
              <a:t>14.01.2015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5E83-3D9D-434A-96BA-63DA3E7A3CEE}" type="datetime1">
              <a:rPr lang="uk-UA" smtClean="0"/>
              <a:t>14.01.2015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0EDC-3CEE-4373-83A6-C39E42C945B4}" type="datetime1">
              <a:rPr lang="uk-UA" smtClean="0"/>
              <a:t>14.01.2015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5CAD-9464-4C6F-9F2C-8BBDA0DE8E8A}" type="datetime1">
              <a:rPr lang="uk-UA" smtClean="0"/>
              <a:t>14.01.2015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58B-397C-414D-BF2F-A1540D808A8F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9A27F2-1446-4457-84B3-5624C8345754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5 клас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3. Графічний редактор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7798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941168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</p:spTree>
    <p:extLst>
      <p:ext uri="{BB962C8B-B14F-4D97-AF65-F5344CB8AC3E}">
        <p14:creationId xmlns:p14="http://schemas.microsoft.com/office/powerpoint/2010/main" val="3126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72008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 малювання -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гризайль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683568" y="1412776"/>
            <a:ext cx="3350746" cy="23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387" y="3852120"/>
            <a:ext cx="3218700" cy="227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40768"/>
            <a:ext cx="2323494" cy="450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18087" y="3852120"/>
            <a:ext cx="216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Чи можна створити такі малюнки у </a:t>
            </a:r>
            <a:r>
              <a:rPr lang="en-US" dirty="0" smtClean="0"/>
              <a:t>Paint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8BB2-3065-4FC0-9DA4-3553DA7AF40F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736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ребус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зашифровано один з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компонентів вікна графічного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Куб 7"/>
          <p:cNvSpPr/>
          <p:nvPr/>
        </p:nvSpPr>
        <p:spPr>
          <a:xfrm>
            <a:off x="3143240" y="2923005"/>
            <a:ext cx="1428760" cy="135732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 літр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649111"/>
            <a:ext cx="1357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i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10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57430"/>
            <a:ext cx="990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93" y="4581128"/>
            <a:ext cx="2462176" cy="18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A1D2-ABF0-4F84-BD8F-C4CF1477391E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70"/>
            <a:ext cx="8085584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Палітра кольорів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500306"/>
            <a:ext cx="3643338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Палітра кольорів у графічному редакторі – це готовий набір кольорів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8769" y="3789040"/>
            <a:ext cx="4038600" cy="192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944"/>
            <a:ext cx="40862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4469987" y="2060848"/>
            <a:ext cx="1583728" cy="714380"/>
          </a:xfrm>
          <a:prstGeom prst="wedgeEllipseCallout">
            <a:avLst>
              <a:gd name="adj1" fmla="val -30884"/>
              <a:gd name="adj2" fmla="val 1140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Колір малювання</a:t>
            </a:r>
            <a:endParaRPr lang="ru-RU" sz="1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156176" y="2065493"/>
            <a:ext cx="1254589" cy="714380"/>
          </a:xfrm>
          <a:prstGeom prst="wedgeEllipseCallout">
            <a:avLst>
              <a:gd name="adj1" fmla="val -150047"/>
              <a:gd name="adj2" fmla="val 1381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Колір фону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09120"/>
            <a:ext cx="38270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9FE4-A82B-4023-8720-0628F2D2DCC5}" type="datetime1">
              <a:rPr lang="uk-UA" smtClean="0"/>
              <a:t>14.01.2015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Розфарбовування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46" y="2420888"/>
            <a:ext cx="373243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Місце для тексту 8"/>
          <p:cNvSpPr>
            <a:spLocks noGrp="1"/>
          </p:cNvSpPr>
          <p:nvPr>
            <p:ph type="body" sz="quarter" idx="3"/>
          </p:nvPr>
        </p:nvSpPr>
        <p:spPr>
          <a:xfrm>
            <a:off x="4644009" y="2316010"/>
            <a:ext cx="3423546" cy="63976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Інструмент Вибір кольору</a:t>
            </a:r>
            <a:endParaRPr lang="uk-UA" dirty="0"/>
          </a:p>
        </p:txBody>
      </p:sp>
      <p:sp>
        <p:nvSpPr>
          <p:cNvPr id="10" name="Місце для вмісту 9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743272" cy="2835797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Вибрати на Палітрі колір (основний чи колір фону)</a:t>
            </a:r>
          </a:p>
          <a:p>
            <a:r>
              <a:rPr lang="uk-UA" dirty="0" smtClean="0"/>
              <a:t>Вибрати інструмент Вибір кольору</a:t>
            </a:r>
          </a:p>
          <a:p>
            <a:r>
              <a:rPr lang="uk-UA" dirty="0" smtClean="0"/>
              <a:t>Клацнути в тому місці зображення, що зафарбоване в потрібний колір</a:t>
            </a:r>
            <a:endParaRPr lang="uk-UA" dirty="0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9C02-792A-432E-A022-FD2E3A6B6C53}" type="datetime1">
              <a:rPr lang="uk-UA" smtClean="0"/>
              <a:t>14.01.2015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1.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Розфарбовування малюнка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8531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uk-UA" dirty="0" smtClean="0"/>
              <a:t>Зайняти своє робоче місце. Підготувати комп'ютер до роботи</a:t>
            </a:r>
          </a:p>
          <a:p>
            <a:pPr marL="514350" indent="-514350">
              <a:buAutoNum type="arabicParenR"/>
            </a:pPr>
            <a:r>
              <a:rPr lang="uk-UA" dirty="0" smtClean="0"/>
              <a:t>Завантажити растровий графічний редактор </a:t>
            </a:r>
            <a:r>
              <a:rPr lang="en-US" dirty="0" smtClean="0"/>
              <a:t>Paint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Відкрити у графічному редакторі файл, вказаний вчителем. </a:t>
            </a:r>
          </a:p>
          <a:p>
            <a:pPr marL="514350" indent="-514350">
              <a:buAutoNum type="arabicParenR"/>
            </a:pPr>
            <a:r>
              <a:rPr lang="uk-UA" dirty="0" smtClean="0"/>
              <a:t>Розфарбувати малюнок різними кольорами, використовуючи як основні, так і додаткові кольори палітри</a:t>
            </a:r>
          </a:p>
          <a:p>
            <a:pPr marL="514350" indent="-514350">
              <a:buAutoNum type="arabicParenR"/>
            </a:pPr>
            <a:r>
              <a:rPr lang="uk-UA" dirty="0" smtClean="0"/>
              <a:t>Намалюй вітраж </a:t>
            </a:r>
            <a:r>
              <a:rPr lang="uk-UA" dirty="0" err="1" smtClean="0"/>
              <a:t>“Геометрія”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Здати роботу вчителеві</a:t>
            </a:r>
          </a:p>
          <a:p>
            <a:pPr marL="514350" indent="-514350">
              <a:buAutoNum type="arabicParenR"/>
            </a:pPr>
            <a:r>
              <a:rPr lang="uk-UA" dirty="0" smtClean="0"/>
              <a:t>Закрити всі вікна. Завершити роботу на комп'ютері. 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3073"/>
            <a:ext cx="2319337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2025013" cy="283880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902643" cy="118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6572-6CC3-4877-9437-03DB4CBC27FC}" type="datetime1">
              <a:rPr lang="uk-UA" smtClean="0"/>
              <a:t>14.01.2015</a:t>
            </a:fld>
            <a:endParaRPr lang="en-US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24744" cy="864096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Вправи для очей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560" y="1600200"/>
            <a:ext cx="4608512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Міцно стиснути повіки. Розімкніть повільно віки.                    Декілька разів моргніть,          </a:t>
            </a:r>
          </a:p>
          <a:p>
            <a:pPr marL="0" indent="0">
              <a:buNone/>
            </a:pPr>
            <a:r>
              <a:rPr lang="uk-UA" dirty="0" smtClean="0"/>
              <a:t>Вправу ще раз повторіть. Поморгайте дві хвилини Швидко-швидко, час бо лине.</a:t>
            </a:r>
          </a:p>
          <a:p>
            <a:pPr marL="0" indent="0">
              <a:buNone/>
            </a:pPr>
            <a:r>
              <a:rPr lang="uk-UA" dirty="0" smtClean="0"/>
              <a:t>Притуліться до долонь, Проведіть ними до скронь.</a:t>
            </a:r>
          </a:p>
          <a:p>
            <a:pPr marL="0" indent="0">
              <a:buNone/>
            </a:pPr>
            <a:r>
              <a:rPr lang="uk-UA" dirty="0" smtClean="0"/>
              <a:t>Всі </a:t>
            </a:r>
            <a:r>
              <a:rPr lang="uk-UA" dirty="0" err="1" smtClean="0"/>
              <a:t>заплющіть</a:t>
            </a:r>
            <a:r>
              <a:rPr lang="uk-UA" dirty="0" smtClean="0"/>
              <a:t> міцно очі,</a:t>
            </a:r>
          </a:p>
          <a:p>
            <a:pPr marL="0" indent="0">
              <a:buNone/>
            </a:pPr>
            <a:r>
              <a:rPr lang="uk-UA" dirty="0" smtClean="0"/>
              <a:t>Вверх та вниз ними ведіть.</a:t>
            </a:r>
          </a:p>
          <a:p>
            <a:pPr marL="0" indent="0">
              <a:buNone/>
            </a:pPr>
            <a:r>
              <a:rPr lang="uk-UA" dirty="0" smtClean="0"/>
              <a:t>Зосередьтеся на точці </a:t>
            </a:r>
          </a:p>
          <a:p>
            <a:pPr marL="0" indent="0">
              <a:buNone/>
            </a:pPr>
            <a:r>
              <a:rPr lang="uk-UA" dirty="0" smtClean="0"/>
              <a:t>І спокійно вже сидіть.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844824"/>
            <a:ext cx="382257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6570-7E37-4ADB-9055-2B843F663DF7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18" y="835245"/>
            <a:ext cx="5064564" cy="4975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>
            <a:spLocks/>
          </p:cNvSpPr>
          <p:nvPr/>
        </p:nvSpPr>
        <p:spPr>
          <a:xfrm>
            <a:off x="4274820" y="533400"/>
            <a:ext cx="594360" cy="594360"/>
          </a:xfrm>
          <a:prstGeom prst="ellipse">
            <a:avLst/>
          </a:prstGeom>
          <a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240" y="777240"/>
            <a:ext cx="5303520" cy="5303520"/>
          </a:xfrm>
          <a:prstGeom prst="ellipse">
            <a:avLst/>
          </a:prstGeom>
        </p:spPr>
      </p:pic>
      <p:sp>
        <p:nvSpPr>
          <p:cNvPr id="1091" name="Oval 1090"/>
          <p:cNvSpPr>
            <a:spLocks noChangeAspect="1"/>
          </p:cNvSpPr>
          <p:nvPr/>
        </p:nvSpPr>
        <p:spPr>
          <a:xfrm>
            <a:off x="1828800" y="685800"/>
            <a:ext cx="5486400" cy="54864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4457700" y="3314700"/>
            <a:ext cx="228600" cy="2286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Релаксація</a:t>
            </a:r>
            <a:endParaRPr lang="uk-UA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4EF5-318E-4573-BDF1-0C57CA0E409A}" type="datetime1">
              <a:rPr lang="uk-UA" smtClean="0"/>
              <a:t>14.01.2015</a:t>
            </a:fld>
            <a:endParaRPr lang="en-US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accel="2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2146E-6 C 0.15556 -2.82146E-6 0.28333 0.16813 0.28333 0.3772 C 0.28333 0.58603 0.15556 0.75602 0 0.75602 C -0.1566 0.75602 -0.28333 0.58603 -0.28333 0.3772 C -0.28333 0.16813 -0.1566 -2.82146E-6 0 -2.82146E-6 Z " pathEditMode="relative" rAng="0" ptsTypes="fffff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2.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інструменту Вибір кольору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3"/>
          </p:nvPr>
        </p:nvSpPr>
        <p:spPr>
          <a:xfrm>
            <a:off x="683568" y="2313432"/>
            <a:ext cx="3778704" cy="233970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dirty="0" smtClean="0"/>
              <a:t>Завершити композицію малюнку (файл-заготовка). </a:t>
            </a:r>
          </a:p>
          <a:p>
            <a:pPr marL="68580" indent="0">
              <a:buNone/>
            </a:pPr>
            <a:r>
              <a:rPr lang="uk-UA" dirty="0" smtClean="0"/>
              <a:t>Для цього дофарбуй об'єкти в кольори, які є на зображенні.</a:t>
            </a: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2820"/>
            <a:ext cx="3419475" cy="3394423"/>
          </a:xfrm>
        </p:spPr>
      </p:pic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0E27-200B-4518-90D1-7F56A83A576B}" type="datetime1">
              <a:rPr lang="uk-UA" smtClean="0"/>
              <a:t>14.01.2015</a:t>
            </a:fld>
            <a:endParaRPr lang="en-US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3. Редагування кольорів палітри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4"/>
          </p:nvPr>
        </p:nvSpPr>
        <p:spPr>
          <a:xfrm>
            <a:off x="5004048" y="2313431"/>
            <a:ext cx="3060960" cy="1259585"/>
          </a:xfrm>
        </p:spPr>
        <p:txBody>
          <a:bodyPr/>
          <a:lstStyle/>
          <a:p>
            <a:r>
              <a:rPr lang="uk-UA" dirty="0" smtClean="0"/>
              <a:t>Інструкція до вправи на ст. 137</a:t>
            </a:r>
            <a:endParaRPr lang="uk-U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76873"/>
            <a:ext cx="39604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AED3-A803-4F46-9EF4-7196976DBB22}" type="datetime1">
              <a:rPr lang="uk-UA" smtClean="0"/>
              <a:t>14.01.2015</a:t>
            </a:fld>
            <a:endParaRPr lang="en-US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/>
          <a:lstStyle/>
          <a:p>
            <a:r>
              <a:rPr lang="uk-UA" dirty="0" smtClean="0"/>
              <a:t>Обговорення вивченого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13528"/>
              </p:ext>
            </p:extLst>
          </p:nvPr>
        </p:nvGraphicFramePr>
        <p:xfrm>
          <a:off x="611560" y="1628800"/>
          <a:ext cx="792088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53F3-C59D-4F1A-982E-3E97E2A9BF6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478683"/>
            <a:ext cx="6637468" cy="1362075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Урок 16</a:t>
            </a:r>
            <a:endParaRPr lang="uk-UA" sz="6600" b="1" dirty="0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1115616" y="4077072"/>
            <a:ext cx="7201787" cy="1520413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графічними файлами</a:t>
            </a:r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169-B45F-4854-9D5F-18733524E88C}" type="datetime1">
              <a:rPr lang="uk-UA" smtClean="0"/>
              <a:t>14.01.2015</a:t>
            </a:fld>
            <a:endParaRPr lang="en-US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Прямоугольник 17"/>
          <p:cNvSpPr/>
          <p:nvPr/>
        </p:nvSpPr>
        <p:spPr>
          <a:xfrm>
            <a:off x="755576" y="1268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sz="1400" dirty="0" smtClean="0"/>
              <a:t>Робота вчителя Кравчук Г.Т., СЗШ І – ІІІ ступенів №8 м. Хмельницького </a:t>
            </a:r>
            <a:endParaRPr lang="uk-UA" altLang="uk-UA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1567"/>
            <a:ext cx="25003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840" cy="714356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парах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88908000"/>
              </p:ext>
            </p:extLst>
          </p:nvPr>
        </p:nvGraphicFramePr>
        <p:xfrm>
          <a:off x="611560" y="1844824"/>
          <a:ext cx="784887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8142-D770-4AB4-8DF3-FFFEDEE91101}" type="datetime1">
              <a:rPr lang="uk-UA" smtClean="0"/>
              <a:t>14.01.2015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Повторюємо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755576" y="2420889"/>
            <a:ext cx="7632848" cy="1800200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Пояснити, що означають малюнки на схемі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140</a:t>
            </a:r>
          </a:p>
          <a:p>
            <a:pPr marL="68580" indent="0">
              <a:buNone/>
            </a:pP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C02D-5A63-450A-B511-C929CA32F337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936104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«Інструменти художника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1772817"/>
            <a:ext cx="7704856" cy="122983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uk-UA" dirty="0" smtClean="0"/>
              <a:t>Скласти  алгоритм або список </a:t>
            </a:r>
            <a:r>
              <a:rPr lang="uk-UA" dirty="0"/>
              <a:t>інструментів для створення </a:t>
            </a:r>
            <a:r>
              <a:rPr lang="uk-UA" dirty="0" smtClean="0"/>
              <a:t>даних рисунків. </a:t>
            </a:r>
            <a:r>
              <a:rPr lang="uk-UA" dirty="0"/>
              <a:t>Який з рисунків створений без використання графічних примітивів (геометричних фігур)?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909F-CC80-4710-B5A3-F32026272F90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http://im0-tub-ua.yandex.net/i?id=47102374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019300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5-tub-ua.yandex.net/i?id=356393874-3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72" y="3140968"/>
            <a:ext cx="1617780" cy="23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0265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2" y="4291815"/>
            <a:ext cx="1143744" cy="12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6561"/>
          <a:stretch/>
        </p:blipFill>
        <p:spPr bwMode="auto">
          <a:xfrm>
            <a:off x="4355976" y="3111610"/>
            <a:ext cx="1904723" cy="19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Замкнені контури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Палітра кольорів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E1EF-0A49-4A41-B1B4-615959CCB77C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0643438"/>
              </p:ext>
            </p:extLst>
          </p:nvPr>
        </p:nvGraphicFramePr>
        <p:xfrm>
          <a:off x="611560" y="836712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555">
            <a:off x="649964" y="620688"/>
            <a:ext cx="2409867" cy="2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539498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дізналися?!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871688"/>
              </p:ext>
            </p:extLst>
          </p:nvPr>
        </p:nvGraphicFramePr>
        <p:xfrm>
          <a:off x="755576" y="2996952"/>
          <a:ext cx="777686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791B-C1B0-410A-BE37-4289EB6E7F32}" type="datetime1">
              <a:rPr lang="uk-UA" smtClean="0"/>
              <a:t>14.01.2015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41530"/>
            <a:ext cx="5972188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88304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16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Виконати вправу 4, 5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Розв'язати головоломки 1 або 2 (на вибір) ст. 139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Оцінити свої знання та вміння за допомогою тверджень на ст. 137, 140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4DB1-40B1-4914-AEBF-800E1252B445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4" y="527655"/>
            <a:ext cx="1758795" cy="16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91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3848" y="1027664"/>
            <a:ext cx="4864386" cy="1143000"/>
          </a:xfrm>
        </p:spPr>
        <p:txBody>
          <a:bodyPr/>
          <a:lstStyle/>
          <a:p>
            <a:r>
              <a:rPr lang="uk-UA" b="1" dirty="0"/>
              <a:t>Ти дізнаєшся</a:t>
            </a: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46542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2002-CE80-481C-8B16-C8A7765E270F}" type="datetime1">
              <a:rPr lang="uk-UA" smtClean="0"/>
              <a:t>14.01.2015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Інформативний диктант. Перевіряємо знання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Графічний редактор – це програма …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Ми працюємо з графічним редактором …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Щоб завантажити графічний редактор, потрібно …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Записати основні елементи вікна редактора </a:t>
            </a:r>
            <a:r>
              <a:rPr lang="en-US" dirty="0" smtClean="0"/>
              <a:t>Paint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Перел</a:t>
            </a:r>
            <a:r>
              <a:rPr lang="uk-UA" dirty="0" smtClean="0"/>
              <a:t>і</a:t>
            </a:r>
            <a:r>
              <a:rPr lang="ru-RU" dirty="0" err="1" smtClean="0"/>
              <a:t>чити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вам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графічного</a:t>
            </a:r>
            <a:r>
              <a:rPr lang="ru-RU" dirty="0" smtClean="0"/>
              <a:t> редактора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18D8-A3D5-4F1A-B0A2-B234CACD3B49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Можливості графічного редактора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012775"/>
              </p:ext>
            </p:extLst>
          </p:nvPr>
        </p:nvGraphicFramePr>
        <p:xfrm>
          <a:off x="755576" y="2132857"/>
          <a:ext cx="7632848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A99-EAB0-4F28-ACE5-023FA695B7ED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Відкривання файлу із зображенням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068960"/>
            <a:ext cx="24098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3568" y="1772816"/>
            <a:ext cx="2819260" cy="371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1844824"/>
            <a:ext cx="4816556" cy="9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DF54-2435-4107-B710-83CD385947CD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 графічного зображення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40101495"/>
              </p:ext>
            </p:extLst>
          </p:nvPr>
        </p:nvGraphicFramePr>
        <p:xfrm>
          <a:off x="692931" y="1489075"/>
          <a:ext cx="3471858" cy="309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37306091"/>
              </p:ext>
            </p:extLst>
          </p:nvPr>
        </p:nvGraphicFramePr>
        <p:xfrm>
          <a:off x="4860032" y="1489074"/>
          <a:ext cx="35283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2620938" y="3604542"/>
            <a:ext cx="1685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267-F7B0-42DA-8A8C-1AA7A5462065}" type="datetime1">
              <a:rPr lang="uk-UA" smtClean="0"/>
              <a:t>14.01.2015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832648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Редагування зображення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80458714"/>
              </p:ext>
            </p:extLst>
          </p:nvPr>
        </p:nvGraphicFramePr>
        <p:xfrm>
          <a:off x="611560" y="1428736"/>
          <a:ext cx="4392488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11960" y="908720"/>
            <a:ext cx="2271708" cy="21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2160" y="2780927"/>
            <a:ext cx="2616395" cy="36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AB7D-7274-45D7-93F2-AEBFDFDF2970}" type="datetime1">
              <a:rPr lang="uk-UA" smtClean="0"/>
              <a:t>14.01.2015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66460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Фарбування замкненого контуру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661518"/>
            <a:ext cx="2740864" cy="20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5" y="1700390"/>
            <a:ext cx="2880320" cy="201436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9913">
            <a:off x="2267744" y="41456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 rot="3751279">
            <a:off x="4714055" y="3880307"/>
            <a:ext cx="1085817" cy="16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4F5A-DD44-405B-B65E-FD8F7362E657}" type="datetime1">
              <a:rPr lang="uk-UA" smtClean="0"/>
              <a:t>14.01.2015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</TotalTime>
  <Words>660</Words>
  <Application>Microsoft Office PowerPoint</Application>
  <PresentationFormat>Экран (4:3)</PresentationFormat>
  <Paragraphs>149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Остін</vt:lpstr>
      <vt:lpstr>Інформатика. 5 клас</vt:lpstr>
      <vt:lpstr>Урок 16</vt:lpstr>
      <vt:lpstr>Ти дізнаєшся</vt:lpstr>
      <vt:lpstr>Інформативний диктант. Перевіряємо знання</vt:lpstr>
      <vt:lpstr>Можливості графічного редактора</vt:lpstr>
      <vt:lpstr>Відкривання файлу із зображенням</vt:lpstr>
      <vt:lpstr>Об'єкти графічного зображення</vt:lpstr>
      <vt:lpstr>Редагування зображення</vt:lpstr>
      <vt:lpstr>Фарбування замкненого контуру</vt:lpstr>
      <vt:lpstr>Техніка малювання - гризайль</vt:lpstr>
      <vt:lpstr>У ребусі зашифровано один з компонентів вікна графічного редактора Paint</vt:lpstr>
      <vt:lpstr>Палітра кольорів</vt:lpstr>
      <vt:lpstr>Розфарбовування</vt:lpstr>
      <vt:lpstr>Вправа 1.  Розфарбовування малюнка</vt:lpstr>
      <vt:lpstr>Вправи для очей</vt:lpstr>
      <vt:lpstr>Презентация PowerPoint</vt:lpstr>
      <vt:lpstr>Вправа 2.  Використання інструменту Вибір кольору</vt:lpstr>
      <vt:lpstr>Вправа 3. Редагування кольорів палітри</vt:lpstr>
      <vt:lpstr>Обговорення вивченого</vt:lpstr>
      <vt:lpstr>Працюємо в парах</vt:lpstr>
      <vt:lpstr>Повторюємо </vt:lpstr>
      <vt:lpstr>Гра «Інструменти художника»</vt:lpstr>
      <vt:lpstr> </vt:lpstr>
      <vt:lpstr>Що ми дізналися?!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19</cp:revision>
  <dcterms:created xsi:type="dcterms:W3CDTF">2013-11-04T14:33:00Z</dcterms:created>
  <dcterms:modified xsi:type="dcterms:W3CDTF">2015-01-14T16:02:06Z</dcterms:modified>
</cp:coreProperties>
</file>